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972a1db9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972a1db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972a1db9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972a1db9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72a1db9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72a1db9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72a1db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72a1db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72a1db9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72a1db9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72a1db9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72a1db9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72a1db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72a1db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72a1db9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72a1db9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Веб-приложение для обмена данными через локальный почтовый сервис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9625" y="3172900"/>
            <a:ext cx="768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Студент:</a:t>
            </a:r>
            <a:r>
              <a:rPr lang="ru" sz="1600"/>
              <a:t> Керимов А. Ш., группа ИУ7-74Б</a:t>
            </a:r>
            <a:br>
              <a:rPr lang="ru" sz="1600"/>
            </a:br>
            <a:r>
              <a:rPr b="1" lang="ru" sz="1600"/>
              <a:t>Студент:</a:t>
            </a:r>
            <a:r>
              <a:rPr b="1" lang="ru" sz="1600"/>
              <a:t> </a:t>
            </a:r>
            <a:r>
              <a:rPr lang="ru" sz="1600"/>
              <a:t>Новиков М. Р., группа ИУ7-74Б</a:t>
            </a:r>
            <a:br>
              <a:rPr lang="ru" sz="1600"/>
            </a:br>
            <a:br>
              <a:rPr lang="ru" sz="1600"/>
            </a:br>
            <a:r>
              <a:rPr b="1" lang="ru" sz="1600"/>
              <a:t>Научный руководитель:</a:t>
            </a:r>
            <a:r>
              <a:rPr lang="ru" sz="1600"/>
              <a:t> Рогозин Н. О.</a:t>
            </a:r>
            <a:endParaRPr sz="1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198900" y="160625"/>
            <a:ext cx="60147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Министерство науки и высшего образования Российской Федерации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Федеральное государственное бюджетное образовательное учреждение высшего образования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“Московский государственный технический университет имени Н. Э. Баумана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(национальный исследовательский университет)”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(МГТУ им. Н. Э. Баумана)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77" y="125763"/>
            <a:ext cx="1057150" cy="12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27650" y="1235850"/>
            <a:ext cx="76887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/>
              <a:t>Це</a:t>
            </a:r>
            <a:r>
              <a:rPr b="1" lang="ru" sz="1700"/>
              <a:t>ль</a:t>
            </a:r>
            <a:r>
              <a:rPr lang="ru" sz="1700"/>
              <a:t> —</a:t>
            </a:r>
            <a:r>
              <a:rPr lang="ru" sz="1700"/>
              <a:t> разработать веб-приложения для обмена данными через локальный почтовый сервис и библиотеки, реализующие протокол SMTP.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700"/>
              <a:t>Задачи:</a:t>
            </a:r>
            <a:endParaRPr b="1" sz="1700"/>
          </a:p>
          <a:p>
            <a:pPr indent="-279400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800"/>
              <a:buFont typeface="Consolas"/>
              <a:buChar char="●"/>
            </a:pPr>
            <a:r>
              <a:rPr lang="ru" sz="1700"/>
              <a:t>Провести анализ протокола SMTP.</a:t>
            </a:r>
            <a:endParaRPr sz="1700"/>
          </a:p>
          <a:p>
            <a:pPr indent="-2794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00"/>
              <a:buFont typeface="Consolas"/>
              <a:buChar char="●"/>
            </a:pPr>
            <a:r>
              <a:rPr lang="ru" sz="1700"/>
              <a:t>Разработать алгоритмы, реализующие протокол SMTP.</a:t>
            </a:r>
            <a:endParaRPr sz="1700"/>
          </a:p>
          <a:p>
            <a:pPr indent="-2794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00"/>
              <a:buFont typeface="Consolas"/>
              <a:buChar char="●"/>
            </a:pPr>
            <a:r>
              <a:rPr lang="ru" sz="1700"/>
              <a:t>Разработать библиотеку, реализующую SMTP-сервер.</a:t>
            </a:r>
            <a:endParaRPr sz="1700"/>
          </a:p>
          <a:p>
            <a:pPr indent="-2794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00"/>
              <a:buFont typeface="Consolas"/>
              <a:buChar char="●"/>
            </a:pPr>
            <a:r>
              <a:rPr lang="ru" sz="1700"/>
              <a:t>Разработать библиотеку, реализующую SMTP-клиент.</a:t>
            </a:r>
            <a:endParaRPr sz="1700"/>
          </a:p>
          <a:p>
            <a:pPr indent="-2794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800"/>
              <a:buFont typeface="Consolas"/>
              <a:buChar char="●"/>
            </a:pPr>
            <a:r>
              <a:rPr lang="ru" sz="1700"/>
              <a:t>Разработать веб-приложение для обмена данными через почтовый сервис.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ПО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700"/>
              <a:buFont typeface="Consolas"/>
              <a:buChar char="●"/>
            </a:pPr>
            <a:r>
              <a:rPr lang="ru" sz="1600"/>
              <a:t>SMTP-сервер должен быть запущен локально.</a:t>
            </a:r>
            <a:endParaRPr sz="1600"/>
          </a:p>
          <a:p>
            <a:pPr indent="-2730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700"/>
              <a:buFont typeface="Consolas"/>
              <a:buChar char="●"/>
            </a:pPr>
            <a:r>
              <a:rPr lang="ru" sz="1600"/>
              <a:t>Для получения сообщения сервер должен использовать разработанную библиотеку.</a:t>
            </a:r>
            <a:endParaRPr sz="1600"/>
          </a:p>
          <a:p>
            <a:pPr indent="-2730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700"/>
              <a:buFont typeface="Consolas"/>
              <a:buChar char="●"/>
            </a:pPr>
            <a:r>
              <a:rPr lang="ru" sz="1600"/>
              <a:t>Для отправки сообщения веб-приложение должно использовать разработанную библиотеку.</a:t>
            </a:r>
            <a:endParaRPr sz="1600"/>
          </a:p>
          <a:p>
            <a:pPr indent="-27305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700"/>
              <a:buFont typeface="Consolas"/>
              <a:buChar char="●"/>
            </a:pPr>
            <a:r>
              <a:rPr lang="ru" sz="1600"/>
              <a:t>Веб-приложение должно предусматривать авторизацию и регистрацию пользователей, просмотр входящих и исходящих сообщений, отправку сообщений, удаление сообщений.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SMTP-сервер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87" y="1216200"/>
            <a:ext cx="5420026" cy="34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SMTP-клиент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63" y="1017725"/>
            <a:ext cx="41202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99" y="1294525"/>
            <a:ext cx="3728600" cy="34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веб-приложения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88" y="1114375"/>
            <a:ext cx="45864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технологий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2466275"/>
            <a:ext cx="1178949" cy="117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650" y="2657039"/>
            <a:ext cx="2305800" cy="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270" y="2584895"/>
            <a:ext cx="1987455" cy="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 результате выполнения курсовой работы были разработаны веб-приложение для обмена данными через локальный почтовый сервис и библиотеки, реализующие протокол SMTP. Выполнены все поставленные задачи.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Развитие проекта: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 аутентификации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 SSL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Добавление функции ответа и пересылки сообщения, корзины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