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a70231a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0a70231a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0a70231a1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0a70231a1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0a70231a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0a70231a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0a7b7ea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0a7b7ea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0a70231a1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0a70231a1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0a70231a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0a70231a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0a70231a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0a70231a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0a70231a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0a70231a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Платформа для ведения онлайн-дневников (блогов)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Студент:		  Керимов А. Ш.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Руководитель:	  Тассов К. Л.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Постановка задачи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Цель</a:t>
            </a:r>
            <a:r>
              <a:rPr lang="ru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— создание платформы для ведения онлайн-дневников (блогов).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Задачи работы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●"/>
            </a:pPr>
            <a:r>
              <a:rPr lang="ru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формализовать задачу в виде определения необходимого функционала;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●"/>
            </a:pPr>
            <a:r>
              <a:rPr lang="ru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провести анализ существующих СУБД;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●"/>
            </a:pPr>
            <a:r>
              <a:rPr lang="ru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спроектировать базу данных, необходимую для хранения и структурирования данных;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●"/>
            </a:pPr>
            <a:r>
              <a:rPr lang="ru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программно реализовать спроектированную базу данных с использованием выбранной СУБД;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●"/>
            </a:pPr>
            <a:r>
              <a:rPr lang="ru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разработать приложение для взаимодействия с реализованной БД.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Сравнение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429" y="2421074"/>
            <a:ext cx="1941771" cy="172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7297" y="2544075"/>
            <a:ext cx="3113655" cy="147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5427" y="2369013"/>
            <a:ext cx="2634150" cy="1825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Диаграмма вариантов использования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553" r="553" t="0"/>
          <a:stretch/>
        </p:blipFill>
        <p:spPr>
          <a:xfrm>
            <a:off x="4614700" y="197675"/>
            <a:ext cx="4519499" cy="479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7800" y="5705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Диаграмма «сущность — связь»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699" y="1248550"/>
            <a:ext cx="6524601" cy="3894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Схема базы данных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175" y="599775"/>
            <a:ext cx="4468875" cy="41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b="0" l="50670" r="-50670" t="0"/>
          <a:stretch/>
        </p:blipFill>
        <p:spPr>
          <a:xfrm>
            <a:off x="4960751" y="70662"/>
            <a:ext cx="7684176" cy="500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Технологии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0075" y="2252275"/>
            <a:ext cx="2059474" cy="205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1424" y="2519550"/>
            <a:ext cx="1524900" cy="1524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429" y="2421074"/>
            <a:ext cx="1941771" cy="172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61550" y="2337325"/>
            <a:ext cx="1889375" cy="18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●"/>
            </a:pPr>
            <a:r>
              <a:rPr lang="ru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формализована задача;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●"/>
            </a:pPr>
            <a:r>
              <a:rPr lang="ru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проведён анализ инструментов, необходимых для проектирования и разработки приложения, в результате которого были выбраны СУБД PostgreSQL и фреймворк Django;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●"/>
            </a:pPr>
            <a:r>
              <a:rPr lang="ru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разработана структура базы данны</a:t>
            </a:r>
            <a:r>
              <a:rPr lang="ru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х;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●"/>
            </a:pPr>
            <a:r>
              <a:rPr lang="ru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с помощью выбранных средств была создана платформа для ведения онлайн-дневников (блогов), а также написан скрипт генерации фейковых данных для заполнения БД;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●"/>
            </a:pPr>
            <a:r>
              <a:rPr lang="ru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выяснено, что основное время генерации приходится на создание фейковых предложений, поэтому для ускорения времени заполнения БД их можно уменьшить.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