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9" r:id="rId4"/>
    <p:sldId id="283" r:id="rId5"/>
    <p:sldId id="261" r:id="rId6"/>
    <p:sldId id="262" r:id="rId7"/>
    <p:sldId id="264" r:id="rId8"/>
    <p:sldId id="260" r:id="rId9"/>
    <p:sldId id="263" r:id="rId10"/>
    <p:sldId id="265" r:id="rId11"/>
    <p:sldId id="266" r:id="rId12"/>
    <p:sldId id="268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67" r:id="rId23"/>
    <p:sldId id="282" r:id="rId24"/>
    <p:sldId id="285" r:id="rId25"/>
    <p:sldId id="270" r:id="rId26"/>
    <p:sldId id="258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>
      <p:cViewPr>
        <p:scale>
          <a:sx n="75" d="100"/>
          <a:sy n="75" d="100"/>
        </p:scale>
        <p:origin x="-194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4D309-1B0F-DA49-8220-4414569A28A7}" type="datetimeFigureOut">
              <a:rPr kumimoji="1" lang="zh-TW" altLang="en-US" smtClean="0"/>
              <a:t>2018/1/9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016A4-EAF8-9C4D-BC39-0A5259FC52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63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16A4-EAF8-9C4D-BC39-0A5259FC52E2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368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36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Deploy </a:t>
            </a:r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6825301" cy="4981649"/>
          </a:xfrm>
        </p:spPr>
      </p:pic>
    </p:spTree>
    <p:extLst>
      <p:ext uri="{BB962C8B-B14F-4D97-AF65-F5344CB8AC3E}">
        <p14:creationId xmlns:p14="http://schemas.microsoft.com/office/powerpoint/2010/main" val="39564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Deploy </a:t>
            </a:r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pyspark</a:t>
            </a:r>
            <a:r>
              <a:rPr kumimoji="1" lang="en-US" altLang="zh-TW" dirty="0" smtClean="0"/>
              <a:t> --packages graphframes:graphframes:0.2.0-spark2.0-s_2.11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5976664" cy="443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Copy program </a:t>
            </a:r>
            <a:r>
              <a:rPr kumimoji="1" lang="en-US" altLang="zh-TW" dirty="0" smtClean="0"/>
              <a:t>to </a:t>
            </a:r>
            <a:r>
              <a:rPr kumimoji="1" lang="en-US" altLang="zh-TW" dirty="0" smtClean="0"/>
              <a:t>cluster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gsutil</a:t>
            </a:r>
            <a:r>
              <a:rPr lang="en-US" altLang="zh-TW" dirty="0"/>
              <a:t> </a:t>
            </a:r>
            <a:r>
              <a:rPr lang="en-US" altLang="zh-TW" dirty="0" err="1"/>
              <a:t>cp</a:t>
            </a:r>
            <a:r>
              <a:rPr lang="en-US" altLang="zh-TW" dirty="0"/>
              <a:t> </a:t>
            </a:r>
            <a:r>
              <a:rPr lang="en-US" altLang="zh-TW" dirty="0" err="1"/>
              <a:t>gs</a:t>
            </a:r>
            <a:r>
              <a:rPr lang="en-US" altLang="zh-TW" dirty="0"/>
              <a:t>://</a:t>
            </a:r>
            <a:r>
              <a:rPr lang="en-US" altLang="zh-TW" dirty="0" smtClean="0"/>
              <a:t>nccu20171220_josephlin_gdelt_test/</a:t>
            </a:r>
            <a:r>
              <a:rPr lang="en-US" altLang="zh-TW" dirty="0" err="1" smtClean="0"/>
              <a:t>GDELT_Final_Project.py</a:t>
            </a:r>
            <a:r>
              <a:rPr lang="en-US" altLang="zh-TW" dirty="0" smtClean="0"/>
              <a:t> ~</a:t>
            </a:r>
          </a:p>
          <a:p>
            <a:r>
              <a:rPr lang="en-US" altLang="zh-TW" dirty="0" err="1"/>
              <a:t>gsutil</a:t>
            </a:r>
            <a:r>
              <a:rPr lang="en-US" altLang="zh-TW" dirty="0"/>
              <a:t> </a:t>
            </a:r>
            <a:r>
              <a:rPr lang="en-US" altLang="zh-TW" dirty="0" err="1"/>
              <a:t>cp</a:t>
            </a:r>
            <a:r>
              <a:rPr lang="en-US" altLang="zh-TW" dirty="0"/>
              <a:t> </a:t>
            </a:r>
            <a:r>
              <a:rPr lang="en-US" altLang="zh-TW" dirty="0" err="1"/>
              <a:t>gs</a:t>
            </a:r>
            <a:r>
              <a:rPr lang="en-US" altLang="zh-TW" dirty="0"/>
              <a:t>://</a:t>
            </a:r>
            <a:r>
              <a:rPr lang="en-US" altLang="zh-TW" dirty="0" smtClean="0"/>
              <a:t>nccu20171220_josephlin_gdelt_test/</a:t>
            </a:r>
            <a:r>
              <a:rPr lang="en-US" altLang="zh-TW" dirty="0" err="1" smtClean="0"/>
              <a:t>Gdelt_Final_Entry.sh</a:t>
            </a:r>
            <a:r>
              <a:rPr lang="en-US" altLang="zh-TW" dirty="0" smtClean="0"/>
              <a:t> </a:t>
            </a:r>
            <a:r>
              <a:rPr lang="en-US" altLang="zh-TW" dirty="0"/>
              <a:t>~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98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2852936"/>
            <a:ext cx="85915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GDELT Project</a:t>
            </a:r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5220" y="124011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Entry Point with Shell Script</a:t>
            </a:r>
          </a:p>
          <a:p>
            <a:r>
              <a:rPr lang="en-US" altLang="zh-TW" dirty="0" smtClean="0"/>
              <a:t>Argument(</a:t>
            </a:r>
            <a:r>
              <a:rPr lang="en-US" altLang="zh-TW" dirty="0" err="1" smtClean="0"/>
              <a:t>EventCode,SQLDATE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00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Running SPARK-SUBMIT by </a:t>
            </a:r>
            <a:r>
              <a:rPr lang="en-US" altLang="zh-TW" dirty="0" err="1" smtClean="0"/>
              <a:t>ShellScript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894124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196752"/>
            <a:ext cx="8601075" cy="560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44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500040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412776"/>
            <a:ext cx="854392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Running SPARK-SUBMIT by ShellScript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44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Indegree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outdegree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pagerank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35950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4784"/>
            <a:ext cx="6553200" cy="508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42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Price Of Gold analysis with GDELT</a:t>
            </a:r>
            <a:br>
              <a:rPr lang="en-US" altLang="zh-TW" dirty="0" smtClean="0"/>
            </a:br>
            <a:r>
              <a:rPr lang="en-US" altLang="zh-TW" dirty="0" smtClean="0"/>
              <a:t>(EventCode:138)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270745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556792"/>
            <a:ext cx="9086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267322" y="5013176"/>
            <a:ext cx="4572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TW" b="1" dirty="0" smtClean="0"/>
              <a:t>TOP</a:t>
            </a:r>
            <a:r>
              <a:rPr lang="zh-TW" altLang="en-US" b="1" dirty="0" smtClean="0"/>
              <a:t>：</a:t>
            </a:r>
            <a:r>
              <a:rPr lang="en-US" altLang="zh-TW" b="1" dirty="0"/>
              <a:t>1346.3 </a:t>
            </a:r>
            <a:r>
              <a:rPr lang="en-US" altLang="zh-TW" b="1" dirty="0" smtClean="0"/>
              <a:t>DATE</a:t>
            </a:r>
            <a:r>
              <a:rPr lang="zh-TW" altLang="en-US" b="1" dirty="0" smtClean="0"/>
              <a:t>：</a:t>
            </a:r>
            <a:r>
              <a:rPr lang="en-US" altLang="zh-TW" b="1" dirty="0" smtClean="0"/>
              <a:t>2017/9/8</a:t>
            </a:r>
          </a:p>
          <a:p>
            <a:r>
              <a:rPr lang="en-US" altLang="zh-TW" b="1" dirty="0" smtClean="0"/>
              <a:t>LOW</a:t>
            </a:r>
            <a:r>
              <a:rPr lang="zh-TW" altLang="en-US" b="1" dirty="0" smtClean="0"/>
              <a:t>：</a:t>
            </a:r>
            <a:r>
              <a:rPr lang="en-US" altLang="zh-TW" b="1" dirty="0"/>
              <a:t>1211.1 </a:t>
            </a:r>
            <a:r>
              <a:rPr lang="en-US" altLang="zh-TW" b="1" dirty="0" smtClean="0"/>
              <a:t>DATE</a:t>
            </a:r>
            <a:r>
              <a:rPr lang="zh-TW" altLang="en-US" b="1" dirty="0" smtClean="0"/>
              <a:t>：</a:t>
            </a:r>
            <a:r>
              <a:rPr lang="en-US" altLang="zh-TW" b="1" dirty="0"/>
              <a:t>2017/7/11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en-US" altLang="zh-TW" b="1" dirty="0" smtClean="0"/>
              <a:t>AVG</a:t>
            </a:r>
            <a:r>
              <a:rPr lang="zh-TW" altLang="en-US" b="1" dirty="0" smtClean="0"/>
              <a:t>：</a:t>
            </a:r>
            <a:r>
              <a:rPr lang="en-US" altLang="zh-TW" b="1" dirty="0"/>
              <a:t>1277.1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0710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9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THE Price Of Gold analysis with GDELT</a:t>
            </a:r>
            <a:br>
              <a:rPr lang="en-US" altLang="zh-TW" dirty="0" smtClean="0"/>
            </a:br>
            <a:r>
              <a:rPr lang="en-US" altLang="zh-TW" dirty="0" smtClean="0"/>
              <a:t>(EventCode:138 SQLDATE:</a:t>
            </a:r>
            <a:r>
              <a:rPr lang="en-US" altLang="zh-TW" dirty="0" smtClean="0">
                <a:solidFill>
                  <a:srgbClr val="FF0000"/>
                </a:solidFill>
              </a:rPr>
              <a:t>20170908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469870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1538288"/>
            <a:ext cx="3128788" cy="271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3037030" cy="2818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23293"/>
            <a:ext cx="41433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99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9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THE Price Of Gold analysis with GDELT</a:t>
            </a:r>
            <a:br>
              <a:rPr lang="en-US" altLang="zh-TW" dirty="0" smtClean="0"/>
            </a:br>
            <a:r>
              <a:rPr lang="en-US" altLang="zh-TW" dirty="0" smtClean="0"/>
              <a:t>(EventCode:138 SQLDATE:</a:t>
            </a:r>
            <a:r>
              <a:rPr lang="en-US" altLang="zh-TW" dirty="0" smtClean="0">
                <a:solidFill>
                  <a:srgbClr val="0070C0"/>
                </a:solidFill>
              </a:rPr>
              <a:t>20170711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168232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33524"/>
            <a:ext cx="2648414" cy="261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2" y="4038831"/>
            <a:ext cx="2686992" cy="262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16832"/>
            <a:ext cx="41910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12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GDELT big 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64650" cy="457200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SELECT SQLDATE,Actor1Name,Actor1Code,Actor1EthnicCode,Actor1CountryCode, Actor2Name, Actor2Code,Actor2EthnicCode,Actor2CountryCode, </a:t>
            </a:r>
            <a:r>
              <a:rPr lang="en-US" altLang="zh-TW" sz="2000" dirty="0" err="1"/>
              <a:t>EventCode</a:t>
            </a:r>
            <a:r>
              <a:rPr lang="en-US" altLang="zh-TW" sz="2000" dirty="0"/>
              <a:t>, FROM </a:t>
            </a:r>
            <a:r>
              <a:rPr lang="en-US" altLang="zh-TW" sz="2000" dirty="0">
                <a:solidFill>
                  <a:srgbClr val="FF0000"/>
                </a:solidFill>
              </a:rPr>
              <a:t>[</a:t>
            </a:r>
            <a:r>
              <a:rPr lang="en-US" altLang="zh-TW" sz="2000" dirty="0" err="1">
                <a:solidFill>
                  <a:srgbClr val="FF0000"/>
                </a:solidFill>
              </a:rPr>
              <a:t>gdelt-bq:full.events</a:t>
            </a:r>
            <a:r>
              <a:rPr lang="en-US" altLang="zh-TW" sz="2000" dirty="0">
                <a:solidFill>
                  <a:srgbClr val="FF0000"/>
                </a:solidFill>
              </a:rPr>
              <a:t>] </a:t>
            </a:r>
            <a:r>
              <a:rPr lang="en-US" altLang="zh-TW" sz="2000" dirty="0"/>
              <a:t> where SQLDATE &gt;= 20171201 AND SQLDATE &lt;= </a:t>
            </a:r>
            <a:r>
              <a:rPr lang="en-US" altLang="zh-TW" sz="2000" dirty="0" smtClean="0"/>
              <a:t>20171231</a:t>
            </a:r>
            <a:endParaRPr lang="en-US" altLang="zh-TW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6464369"/>
            <a:ext cx="65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https://</a:t>
            </a:r>
            <a:r>
              <a:rPr lang="en-US" altLang="zh-TW" sz="1200" dirty="0" err="1"/>
              <a:t>blog.gdeltproject.org</a:t>
            </a:r>
            <a:r>
              <a:rPr lang="en-US" altLang="zh-TW" sz="1200" dirty="0"/>
              <a:t>/google-bigquery-gkg-2-0-sample-queries/</a:t>
            </a:r>
            <a:endParaRPr lang="zh-TW" altLang="en-US" sz="1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0" y="2589249"/>
            <a:ext cx="8676456" cy="38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5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9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THE Price Of Gold analysis with GDELT</a:t>
            </a:r>
            <a:br>
              <a:rPr lang="en-US" altLang="zh-TW" dirty="0" smtClean="0"/>
            </a:br>
            <a:r>
              <a:rPr lang="en-US" altLang="zh-TW" dirty="0" smtClean="0"/>
              <a:t>(EventCode:138 SQLDATE:</a:t>
            </a:r>
            <a:r>
              <a:rPr lang="en-US" altLang="zh-TW" dirty="0" smtClean="0">
                <a:solidFill>
                  <a:srgbClr val="00B050"/>
                </a:solidFill>
              </a:rPr>
              <a:t>20171030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577381"/>
              </p:ext>
            </p:extLst>
          </p:nvPr>
        </p:nvGraphicFramePr>
        <p:xfrm>
          <a:off x="457200" y="3654584"/>
          <a:ext cx="8229600" cy="41719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28600" marT="66675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478" cap="flat" cmpd="sng" algn="ctr">
                      <a:solidFill>
                        <a:srgbClr val="807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65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" y="1375222"/>
            <a:ext cx="2634472" cy="27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" y="3936405"/>
            <a:ext cx="2840544" cy="276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28093"/>
            <a:ext cx="42481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33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of Clustering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0434"/>
            <a:ext cx="3908300" cy="278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4" y="4108095"/>
            <a:ext cx="7209061" cy="251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22" y="1550434"/>
            <a:ext cx="4267951" cy="255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53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附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件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631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 err="1" smtClean="0"/>
              <a:t>sh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設定參數並執行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#!/bin/bash</a:t>
            </a:r>
          </a:p>
          <a:p>
            <a:r>
              <a:rPr lang="en-US" altLang="zh-TW" dirty="0"/>
              <a:t>echo "&lt;&lt;&lt;</a:t>
            </a:r>
            <a:r>
              <a:rPr lang="en-US" altLang="zh-TW" dirty="0" err="1"/>
              <a:t>Gdelt_Pinal_Project</a:t>
            </a:r>
            <a:r>
              <a:rPr lang="en-US" altLang="zh-TW" dirty="0"/>
              <a:t> Entry&gt;&gt;&gt;"</a:t>
            </a:r>
          </a:p>
          <a:p>
            <a:r>
              <a:rPr lang="en-US" altLang="zh-TW" dirty="0"/>
              <a:t>read -e -p "&gt;&gt;&gt; Input </a:t>
            </a:r>
            <a:r>
              <a:rPr lang="en-US" altLang="zh-TW" dirty="0" err="1"/>
              <a:t>EventCode</a:t>
            </a:r>
            <a:r>
              <a:rPr lang="en-US" altLang="zh-TW" dirty="0"/>
              <a:t> : " </a:t>
            </a:r>
            <a:r>
              <a:rPr lang="en-US" altLang="zh-TW" dirty="0" err="1"/>
              <a:t>EventCode</a:t>
            </a:r>
            <a:endParaRPr lang="en-US" altLang="zh-TW" dirty="0"/>
          </a:p>
          <a:p>
            <a:r>
              <a:rPr lang="en-US" altLang="zh-TW" dirty="0"/>
              <a:t>echo " </a:t>
            </a:r>
            <a:r>
              <a:rPr lang="en-US" altLang="zh-TW" dirty="0" err="1"/>
              <a:t>EventCode</a:t>
            </a:r>
            <a:r>
              <a:rPr lang="en-US" altLang="zh-TW" dirty="0"/>
              <a:t> =&gt; " $</a:t>
            </a:r>
            <a:r>
              <a:rPr lang="en-US" altLang="zh-TW" dirty="0" err="1"/>
              <a:t>EventCode</a:t>
            </a:r>
            <a:endParaRPr lang="en-US" altLang="zh-TW" dirty="0"/>
          </a:p>
          <a:p>
            <a:r>
              <a:rPr lang="en-US" altLang="zh-TW" dirty="0"/>
              <a:t>read -e -p "&gt;&gt;&gt; Input SQLDATE(</a:t>
            </a:r>
            <a:r>
              <a:rPr lang="en-US" altLang="zh-TW" dirty="0" err="1"/>
              <a:t>keyin</a:t>
            </a:r>
            <a:r>
              <a:rPr lang="en-US" altLang="zh-TW" dirty="0"/>
              <a:t> 'ALL' with date between 20170601~20171231) : " SQLDATE</a:t>
            </a:r>
          </a:p>
          <a:p>
            <a:r>
              <a:rPr lang="en-US" altLang="zh-TW" dirty="0"/>
              <a:t>echo " SQLDATE =&gt; " $SQLDATE</a:t>
            </a:r>
          </a:p>
          <a:p>
            <a:r>
              <a:rPr lang="en-US" altLang="zh-TW" dirty="0"/>
              <a:t>echo "Processing ....."</a:t>
            </a:r>
          </a:p>
          <a:p>
            <a:r>
              <a:rPr lang="en-US" altLang="zh-TW" dirty="0"/>
              <a:t>spark-submit --packages graphframes:graphframes:0.2.0-spark2.0-s_2.11 GDELT_Final_Project.py $</a:t>
            </a:r>
            <a:r>
              <a:rPr lang="en-US" altLang="zh-TW" dirty="0" err="1"/>
              <a:t>EventCode</a:t>
            </a:r>
            <a:r>
              <a:rPr lang="en-US" altLang="zh-TW" dirty="0"/>
              <a:t> $SQLDATE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75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73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cloud.google.com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dataproc</a:t>
            </a:r>
            <a:r>
              <a:rPr kumimoji="1" lang="en-US" altLang="zh-TW" dirty="0"/>
              <a:t>/docs/tutorials/</a:t>
            </a:r>
            <a:r>
              <a:rPr kumimoji="1" lang="en-US" altLang="zh-TW" dirty="0" err="1"/>
              <a:t>bigquery</a:t>
            </a:r>
            <a:r>
              <a:rPr kumimoji="1" lang="en-US" altLang="zh-TW" dirty="0"/>
              <a:t>-connector-spark-example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50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Spark cluster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http://blog.xuite.net/dain198/study/354588238-Apache+Spark+</a:t>
            </a:r>
            <a:r>
              <a:rPr lang="zh-TW" altLang="en-US" dirty="0"/>
              <a:t>開發環境</a:t>
            </a:r>
            <a:r>
              <a:rPr lang="en-US" altLang="zh-TW" dirty="0"/>
              <a:t>+</a:t>
            </a:r>
            <a:r>
              <a:rPr lang="zh-TW" altLang="en-US" dirty="0" smtClean="0"/>
              <a:t>安裝</a:t>
            </a:r>
            <a:endParaRPr lang="en-US" altLang="zh-TW" dirty="0"/>
          </a:p>
          <a:p>
            <a:r>
              <a:rPr lang="en-US" altLang="zh-TW" dirty="0"/>
              <a:t>https://spark.apache.org/docs/latest/spark-standalone.html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13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Pyspark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bigquery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https://cloud.google.com/dataproc/docs/tutorials/bigquery-connector-spark-example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62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GDELT big query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6" y="1407058"/>
            <a:ext cx="4612804" cy="2431181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22648"/>
            <a:ext cx="5529436" cy="19410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37112"/>
            <a:ext cx="6910164" cy="22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GCP Bucket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7900"/>
            <a:ext cx="889248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71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GCP </a:t>
            </a:r>
            <a:r>
              <a:rPr kumimoji="1" lang="en-US" altLang="zh-TW" dirty="0" err="1" smtClean="0"/>
              <a:t>Dataproc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05062"/>
            <a:ext cx="4965661" cy="4572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65" y="1405062"/>
            <a:ext cx="3678819" cy="52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6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GCP </a:t>
            </a:r>
            <a:r>
              <a:rPr kumimoji="1" lang="en-US" altLang="zh-TW" dirty="0" err="1"/>
              <a:t>Dataproc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95945"/>
            <a:ext cx="3260498" cy="501502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3" y="2060848"/>
            <a:ext cx="5689503" cy="1296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933057"/>
            <a:ext cx="5689502" cy="19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0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SSH to cluster-master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72816"/>
            <a:ext cx="6188423" cy="4572000"/>
          </a:xfrm>
        </p:spPr>
      </p:pic>
    </p:spTree>
    <p:extLst>
      <p:ext uri="{BB962C8B-B14F-4D97-AF65-F5344CB8AC3E}">
        <p14:creationId xmlns:p14="http://schemas.microsoft.com/office/powerpoint/2010/main" val="79607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GCP </a:t>
            </a:r>
            <a:r>
              <a:rPr kumimoji="1" lang="en-US" altLang="zh-TW" dirty="0" err="1" smtClean="0"/>
              <a:t>dataproc</a:t>
            </a:r>
            <a:r>
              <a:rPr kumimoji="1" lang="en-US" altLang="zh-TW" dirty="0" smtClean="0"/>
              <a:t> version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7124240" cy="4572000"/>
          </a:xfrm>
        </p:spPr>
      </p:pic>
      <p:sp>
        <p:nvSpPr>
          <p:cNvPr id="6" name="矩形 5"/>
          <p:cNvSpPr/>
          <p:nvPr/>
        </p:nvSpPr>
        <p:spPr>
          <a:xfrm>
            <a:off x="1043608" y="1558751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/>
              <a:t>https://cloud.google.com/dataproc/docs/concepts/versioning/dataproc-versions</a:t>
            </a:r>
          </a:p>
        </p:txBody>
      </p:sp>
      <p:sp>
        <p:nvSpPr>
          <p:cNvPr id="9" name="矩形 8"/>
          <p:cNvSpPr/>
          <p:nvPr/>
        </p:nvSpPr>
        <p:spPr>
          <a:xfrm>
            <a:off x="941603" y="4437112"/>
            <a:ext cx="7253448" cy="1728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527170" y="4001398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Graphframe</a:t>
            </a:r>
            <a:r>
              <a:rPr kumimoji="1" lang="en-US" altLang="zh-TW" dirty="0" smtClean="0"/>
              <a:t> supported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70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Deploy </a:t>
            </a:r>
            <a:r>
              <a:rPr kumimoji="1" lang="en-US" altLang="zh-TW" dirty="0" err="1" smtClean="0"/>
              <a:t>graphframe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err="1"/>
              <a:t>wget</a:t>
            </a:r>
            <a:r>
              <a:rPr kumimoji="1" lang="en-US" altLang="zh-TW" dirty="0"/>
              <a:t> http://</a:t>
            </a:r>
            <a:r>
              <a:rPr kumimoji="1" lang="en-US" altLang="zh-TW" dirty="0" err="1"/>
              <a:t>dl.bintray.com</a:t>
            </a:r>
            <a:r>
              <a:rPr kumimoji="1" lang="en-US" altLang="zh-TW" dirty="0"/>
              <a:t>/spark-packages/maven/</a:t>
            </a:r>
            <a:r>
              <a:rPr kumimoji="1" lang="en-US" altLang="zh-TW" dirty="0" err="1"/>
              <a:t>graphframes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graphframes</a:t>
            </a:r>
            <a:r>
              <a:rPr kumimoji="1" lang="en-US" altLang="zh-TW" dirty="0"/>
              <a:t>/0.2.0-spark2.0-s_2.11/graphframes-0.2.0-spark2.0-s_2.11.jar  </a:t>
            </a:r>
            <a:endParaRPr kumimoji="1" lang="en-US" altLang="zh-TW" dirty="0" smtClean="0"/>
          </a:p>
          <a:p>
            <a:r>
              <a:rPr kumimoji="1" lang="en-US" altLang="zh-TW" dirty="0" smtClean="0"/>
              <a:t>jar </a:t>
            </a:r>
            <a:r>
              <a:rPr kumimoji="1" lang="en-US" altLang="zh-TW" dirty="0" err="1"/>
              <a:t>xf</a:t>
            </a:r>
            <a:r>
              <a:rPr kumimoji="1" lang="en-US" altLang="zh-TW" dirty="0"/>
              <a:t> graphframes-0.2.0-spark2.0-s_2.11.jar  </a:t>
            </a:r>
            <a:endParaRPr kumimoji="1" lang="en-US" altLang="zh-TW" dirty="0" smtClean="0"/>
          </a:p>
          <a:p>
            <a:r>
              <a:rPr kumimoji="1" lang="en-US" altLang="zh-TW" dirty="0" smtClean="0"/>
              <a:t>cd </a:t>
            </a:r>
            <a:r>
              <a:rPr kumimoji="1" lang="en-US" altLang="zh-TW" dirty="0" err="1"/>
              <a:t>graphframes</a:t>
            </a:r>
            <a:r>
              <a:rPr kumimoji="1" lang="en-US" altLang="zh-TW" dirty="0"/>
              <a:t>  </a:t>
            </a:r>
            <a:endParaRPr kumimoji="1" lang="en-US" altLang="zh-TW" dirty="0" smtClean="0"/>
          </a:p>
          <a:p>
            <a:r>
              <a:rPr kumimoji="1" lang="en-US" altLang="zh-TW" dirty="0" smtClean="0"/>
              <a:t>zip </a:t>
            </a:r>
            <a:r>
              <a:rPr kumimoji="1" lang="en-US" altLang="zh-TW" dirty="0" err="1"/>
              <a:t>graphframes.zip</a:t>
            </a:r>
            <a:r>
              <a:rPr kumimoji="1" lang="en-US" altLang="zh-TW" dirty="0"/>
              <a:t> -r *  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cp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graphframes.zip</a:t>
            </a:r>
            <a:r>
              <a:rPr kumimoji="1" lang="en-US" altLang="zh-TW" dirty="0"/>
              <a:t> /home</a:t>
            </a:r>
            <a:r>
              <a:rPr kumimoji="1" lang="en-US" altLang="zh-TW" dirty="0" smtClean="0"/>
              <a:t>/[account]/  </a:t>
            </a:r>
          </a:p>
          <a:p>
            <a:r>
              <a:rPr kumimoji="1" lang="en-US" altLang="zh-TW" dirty="0" err="1" smtClean="0"/>
              <a:t>sudo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vi /</a:t>
            </a:r>
            <a:r>
              <a:rPr kumimoji="1" lang="en-US" altLang="zh-TW" dirty="0" err="1"/>
              <a:t>etc</a:t>
            </a:r>
            <a:r>
              <a:rPr kumimoji="1" lang="en-US" altLang="zh-TW" dirty="0"/>
              <a:t>/spark/</a:t>
            </a:r>
            <a:r>
              <a:rPr kumimoji="1" lang="en-US" altLang="zh-TW" dirty="0" err="1"/>
              <a:t>conf</a:t>
            </a:r>
            <a:r>
              <a:rPr kumimoji="1" lang="en-US" altLang="zh-TW" dirty="0"/>
              <a:t>/spark-</a:t>
            </a:r>
            <a:r>
              <a:rPr kumimoji="1" lang="en-US" altLang="zh-TW" dirty="0" err="1"/>
              <a:t>env.sh</a:t>
            </a:r>
            <a:r>
              <a:rPr kumimoji="1" lang="en-US" altLang="zh-TW" dirty="0"/>
              <a:t>  </a:t>
            </a:r>
            <a:endParaRPr kumimoji="1" lang="en-US" altLang="zh-TW" dirty="0" smtClean="0"/>
          </a:p>
          <a:p>
            <a:r>
              <a:rPr kumimoji="1" lang="en-US" altLang="zh-TW" dirty="0" smtClean="0"/>
              <a:t>export </a:t>
            </a:r>
            <a:r>
              <a:rPr kumimoji="1" lang="en-US" altLang="zh-TW" dirty="0"/>
              <a:t>PYTHONPATH=$PYTHONPATH:/home</a:t>
            </a:r>
            <a:r>
              <a:rPr kumimoji="1" lang="en-US" altLang="zh-TW" dirty="0" smtClean="0"/>
              <a:t>/</a:t>
            </a:r>
            <a:r>
              <a:rPr kumimoji="1" lang="en-US" altLang="zh-TW" dirty="0"/>
              <a:t>[account]</a:t>
            </a:r>
            <a:r>
              <a:rPr kumimoji="1" lang="en-US" altLang="zh-TW" dirty="0" smtClean="0"/>
              <a:t>/</a:t>
            </a:r>
            <a:r>
              <a:rPr kumimoji="1" lang="en-US" altLang="zh-TW" dirty="0" err="1"/>
              <a:t>graphframes.zip</a:t>
            </a:r>
            <a:r>
              <a:rPr kumimoji="1" lang="en-US" altLang="zh-TW" dirty="0" smtClean="0"/>
              <a:t>:.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63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908</TotalTime>
  <Words>329</Words>
  <Application>Microsoft Office PowerPoint</Application>
  <PresentationFormat>如螢幕大小 (4:3)</PresentationFormat>
  <Paragraphs>63</Paragraphs>
  <Slides>27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公正</vt:lpstr>
      <vt:lpstr>PowerPoint 簡報</vt:lpstr>
      <vt:lpstr>GDELT big query</vt:lpstr>
      <vt:lpstr>GDELT big query</vt:lpstr>
      <vt:lpstr>GCP Bucket</vt:lpstr>
      <vt:lpstr>GCP Dataproc</vt:lpstr>
      <vt:lpstr>GCP Dataproc</vt:lpstr>
      <vt:lpstr>SSH to cluster-master</vt:lpstr>
      <vt:lpstr>GCP dataproc version</vt:lpstr>
      <vt:lpstr>Deploy graphframe</vt:lpstr>
      <vt:lpstr>Deploy graphframe</vt:lpstr>
      <vt:lpstr>Deploy graphframe</vt:lpstr>
      <vt:lpstr>Copy program to cluster</vt:lpstr>
      <vt:lpstr>GDELT Project</vt:lpstr>
      <vt:lpstr>Running SPARK-SUBMIT by ShellScript</vt:lpstr>
      <vt:lpstr>PowerPoint 簡報</vt:lpstr>
      <vt:lpstr>Indegree/outdegree/pagerank</vt:lpstr>
      <vt:lpstr>THE Price Of Gold analysis with GDELT (EventCode:138)</vt:lpstr>
      <vt:lpstr>THE Price Of Gold analysis with GDELT (EventCode:138 SQLDATE:20170908)</vt:lpstr>
      <vt:lpstr>THE Price Of Gold analysis with GDELT (EventCode:138 SQLDATE:20170711)</vt:lpstr>
      <vt:lpstr>THE Price Of Gold analysis with GDELT (EventCode:138 SQLDATE:20171030)</vt:lpstr>
      <vt:lpstr>Proof of Clustering</vt:lpstr>
      <vt:lpstr>附 件</vt:lpstr>
      <vt:lpstr>.sh 設定參數並執行.py</vt:lpstr>
      <vt:lpstr>PowerPoint 簡報</vt:lpstr>
      <vt:lpstr>PowerPoint 簡報</vt:lpstr>
      <vt:lpstr>Spark cluster</vt:lpstr>
      <vt:lpstr>Pyspark + bigquery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林靖耀</dc:creator>
  <cp:lastModifiedBy>林靖耀</cp:lastModifiedBy>
  <cp:revision>32</cp:revision>
  <dcterms:created xsi:type="dcterms:W3CDTF">2017-11-29T05:50:43Z</dcterms:created>
  <dcterms:modified xsi:type="dcterms:W3CDTF">2018-01-09T07:47:27Z</dcterms:modified>
</cp:coreProperties>
</file>