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4660"/>
  </p:normalViewPr>
  <p:slideViewPr>
    <p:cSldViewPr>
      <p:cViewPr>
        <p:scale>
          <a:sx n="50" d="100"/>
          <a:sy n="50" d="100"/>
        </p:scale>
        <p:origin x="-171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7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8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49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7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AD7B-9F8A-494B-9488-A2FADB98E2DC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4599-5BAE-41B2-839B-9A7347A77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39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254771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GDELT </a:t>
            </a:r>
            <a:r>
              <a:rPr lang="en-US" altLang="zh-TW" dirty="0" err="1" smtClean="0"/>
              <a:t>Projecct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C000"/>
                </a:solidFill>
              </a:rPr>
              <a:t>THE Price Of Gold analysis with GDELT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70C0"/>
                </a:solidFill>
              </a:rPr>
              <a:t>Running On GCP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86226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412776"/>
            <a:ext cx="85439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Running SPARK-SUBMIT by ShellScript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9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Indegree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outdegree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pagerank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468845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784"/>
            <a:ext cx="6553200" cy="50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0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Price Of </a:t>
            </a:r>
            <a:r>
              <a:rPr lang="en-US" altLang="zh-TW" dirty="0" smtClean="0"/>
              <a:t>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5505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56792"/>
            <a:ext cx="9086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267322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TOP</a:t>
            </a:r>
            <a:r>
              <a:rPr lang="zh-TW" altLang="en-US" dirty="0" smtClean="0"/>
              <a:t>：</a:t>
            </a:r>
            <a:r>
              <a:rPr lang="en-US" altLang="zh-TW" dirty="0"/>
              <a:t>1346.3 </a:t>
            </a:r>
            <a:r>
              <a:rPr lang="en-US" altLang="zh-TW" dirty="0" smtClean="0"/>
              <a:t>DATE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2017/9/8</a:t>
            </a:r>
          </a:p>
          <a:p>
            <a:r>
              <a:rPr lang="en-US" altLang="zh-TW" dirty="0" smtClean="0"/>
              <a:t>LOW</a:t>
            </a:r>
            <a:r>
              <a:rPr lang="zh-TW" altLang="en-US" dirty="0" smtClean="0"/>
              <a:t>：</a:t>
            </a:r>
            <a:r>
              <a:rPr lang="en-US" altLang="zh-TW" dirty="0"/>
              <a:t>1211.1 </a:t>
            </a:r>
            <a:r>
              <a:rPr lang="en-US" altLang="zh-TW" dirty="0" smtClean="0"/>
              <a:t>DATE</a:t>
            </a:r>
            <a:r>
              <a:rPr lang="zh-TW" altLang="en-US" dirty="0" smtClean="0"/>
              <a:t>：</a:t>
            </a:r>
            <a:r>
              <a:rPr lang="en-US" altLang="zh-TW" dirty="0"/>
              <a:t>2017/7/11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AVG</a:t>
            </a:r>
            <a:r>
              <a:rPr lang="zh-TW" altLang="en-US" dirty="0" smtClean="0"/>
              <a:t>：</a:t>
            </a:r>
            <a:r>
              <a:rPr lang="en-US" altLang="zh-TW" dirty="0"/>
              <a:t>1277.1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49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Price Of </a:t>
            </a:r>
            <a:r>
              <a:rPr lang="en-US" altLang="zh-TW" dirty="0" smtClean="0"/>
              <a:t>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FF0000"/>
                </a:solidFill>
              </a:rPr>
              <a:t>20170908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18675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1538288"/>
            <a:ext cx="3128788" cy="271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037030" cy="281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23293"/>
            <a:ext cx="41433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72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Price Of </a:t>
            </a:r>
            <a:r>
              <a:rPr lang="en-US" altLang="zh-TW" dirty="0" smtClean="0"/>
              <a:t>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0070C0"/>
                </a:solidFill>
              </a:rPr>
              <a:t>20170711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7119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3524"/>
            <a:ext cx="2648414" cy="261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2" y="4038831"/>
            <a:ext cx="2686992" cy="262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191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68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Price Of </a:t>
            </a:r>
            <a:r>
              <a:rPr lang="en-US" altLang="zh-TW" dirty="0" smtClean="0"/>
              <a:t>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00B050"/>
                </a:solidFill>
              </a:rPr>
              <a:t>20171030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810064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" y="1375222"/>
            <a:ext cx="2634472" cy="27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" y="3936405"/>
            <a:ext cx="2840544" cy="276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28093"/>
            <a:ext cx="42481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1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: GCP 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263"/>
            <a:ext cx="889248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12656"/>
            <a:ext cx="59817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89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GCP Bucket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900"/>
            <a:ext cx="889248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74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Where’s the </a:t>
            </a:r>
            <a:r>
              <a:rPr lang="en-US" altLang="zh-TW" dirty="0" err="1" smtClean="0"/>
              <a:t>DataFrom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70C0"/>
                </a:solidFill>
              </a:rPr>
              <a:t>GDELT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with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BigQuery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34688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441477" cy="37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2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Saveing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QueryResult</a:t>
            </a:r>
            <a:r>
              <a:rPr lang="en-US" altLang="zh-TW" dirty="0" smtClean="0"/>
              <a:t> to Bucket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4829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4" y="1412776"/>
            <a:ext cx="7200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22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Saveing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QueryResult</a:t>
            </a:r>
            <a:r>
              <a:rPr lang="en-US" altLang="zh-TW" dirty="0" smtClean="0"/>
              <a:t> to Bucket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41181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4" y="1412776"/>
            <a:ext cx="7200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1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GraphFrame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Enviroment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SetUp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62563"/>
              </p:ext>
            </p:extLst>
          </p:nvPr>
        </p:nvGraphicFramePr>
        <p:xfrm>
          <a:off x="457200" y="1556792"/>
          <a:ext cx="8229600" cy="5040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40560">
                <a:tc>
                  <a:txBody>
                    <a:bodyPr/>
                    <a:lstStyle/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 smtClean="0">
                          <a:effectLst/>
                          <a:latin typeface="inherit"/>
                        </a:rPr>
                        <a:t>wget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 http://dl.bintray.com/spark-packages/maven/graphframes/graphframes/0.2.0-spark2.0-s_2.11/graphframes-0.2.0-spark2.0-s_2.11.jar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inherit"/>
                        </a:rPr>
                        <a:t>jar </a:t>
                      </a:r>
                      <a:r>
                        <a:rPr lang="en-US" dirty="0" err="1" smtClean="0">
                          <a:effectLst/>
                          <a:latin typeface="inherit"/>
                        </a:rPr>
                        <a:t>xf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 graphframes-0.2.0-spark2.0-s_2.11.jar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inherit"/>
                        </a:rPr>
                        <a:t>cd </a:t>
                      </a:r>
                      <a:r>
                        <a:rPr lang="en-US" dirty="0" err="1" smtClean="0">
                          <a:effectLst/>
                          <a:latin typeface="inherit"/>
                        </a:rPr>
                        <a:t>graphframes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inherit"/>
                        </a:rPr>
                        <a:t>zip graphframes.zip -r *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 smtClean="0">
                          <a:effectLst/>
                          <a:latin typeface="inherit"/>
                        </a:rPr>
                        <a:t>cp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 graphframes.zip /home/yuhau277/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 smtClean="0">
                          <a:effectLst/>
                          <a:latin typeface="inherit"/>
                        </a:rPr>
                        <a:t>sudo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 vi /etc/spark/conf/spark-env.sh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inherit"/>
                        </a:rPr>
                        <a:t>export PYTHONPATH=$PYTHONPATH:/home/yuhau277/graphframes.zip:.</a:t>
                      </a:r>
                    </a:p>
                    <a:p>
                      <a:pPr algn="l" fontAlgn="t"/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3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2852936"/>
            <a:ext cx="85915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GDELT Project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220" y="124011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Entry Point with </a:t>
            </a:r>
            <a:r>
              <a:rPr lang="en-US" altLang="zh-TW" dirty="0" smtClean="0"/>
              <a:t>Shell Script</a:t>
            </a:r>
          </a:p>
          <a:p>
            <a:r>
              <a:rPr lang="en-US" altLang="zh-TW" dirty="0" smtClean="0"/>
              <a:t>Argument(</a:t>
            </a:r>
            <a:r>
              <a:rPr lang="en-US" altLang="zh-TW" dirty="0" err="1" smtClean="0"/>
              <a:t>EventCode,SQLDATE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0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Running SPARK-SUBMIT by </a:t>
            </a:r>
            <a:r>
              <a:rPr lang="en-US" altLang="zh-TW" dirty="0" err="1" smtClean="0"/>
              <a:t>ShellScript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37481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96752"/>
            <a:ext cx="8601075" cy="560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19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25482</TotalTime>
  <Words>112</Words>
  <Application>Microsoft Office PowerPoint</Application>
  <PresentationFormat>如螢幕大小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GDELT Projecct THE Price Of Gold analysis with GDELT Running On GCP</vt:lpstr>
      <vt:lpstr>Environment Setup : GCP VM</vt:lpstr>
      <vt:lpstr>GCP Bucket</vt:lpstr>
      <vt:lpstr>Where’s the DataFrom??? GDELT with BigQuery</vt:lpstr>
      <vt:lpstr>Saveing QueryResult to Bucket</vt:lpstr>
      <vt:lpstr>Saveing QueryResult to Bucket</vt:lpstr>
      <vt:lpstr>GraphFrame Enviroment SetUp</vt:lpstr>
      <vt:lpstr>GDELT Project</vt:lpstr>
      <vt:lpstr>Running SPARK-SUBMIT by ShellScript</vt:lpstr>
      <vt:lpstr>PowerPoint 簡報</vt:lpstr>
      <vt:lpstr>Indegree/outdegree/pagerank</vt:lpstr>
      <vt:lpstr>THE Price Of Gold analysis with GDELT (EventCode:138)</vt:lpstr>
      <vt:lpstr>THE Price Of Gold analysis with GDELT (EventCode:138 SQLDATE:20170908)</vt:lpstr>
      <vt:lpstr>THE Price Of Gold analysis with GDELT (EventCode:138 SQLDATE:20170711)</vt:lpstr>
      <vt:lpstr>THE Price Of Gold analysis with GDELT (EventCode:138 SQLDATE:20171030)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Maverick Yu</dc:creator>
  <cp:lastModifiedBy>Maverick Yu</cp:lastModifiedBy>
  <cp:revision>36</cp:revision>
  <dcterms:created xsi:type="dcterms:W3CDTF">2017-12-20T14:10:48Z</dcterms:created>
  <dcterms:modified xsi:type="dcterms:W3CDTF">2018-01-07T06:53:15Z</dcterms:modified>
</cp:coreProperties>
</file>