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>
        <p:scale>
          <a:sx n="92" d="100"/>
          <a:sy n="92" d="100"/>
        </p:scale>
        <p:origin x="1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F19A-0A78-714A-AD0C-E844DD4E0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21E7-B783-B74E-9E93-2A86B92E1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49A8-C8E8-2347-91BE-C422C487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9E74-0B84-1740-BFD6-CC10DA18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D90D-04EE-6146-97E1-9448E958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8EB-D606-EE42-8822-308A6552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A46F7-09E4-1A4A-8864-D82A1D7B3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1338-0127-C647-AF94-62B4924E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D974-D61B-2C4B-B9B0-9E90004F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FB9A-A29B-5F43-A791-C48139EA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AE698-8CB6-5247-8938-12E0FEEAD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35481-E5ED-8243-8FAB-71E6BB2C6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520D-3771-3244-904D-C46EA27C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0C30-123C-874B-8641-04B6FF02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5445-485D-5840-BF35-AAF2B14F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82EB-0363-9540-943A-C50EAB80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7444-6734-D74F-BAD8-82DAC701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94B9-3330-E24F-9FEE-87929B43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FDEF-CB6B-4E4C-AE4D-B27AD4E1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B14F-BBC4-2043-8292-6A4E0928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6538-6364-F14C-97B6-0A651D11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3DAF-ABF8-6C43-9E13-38CF2E64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FFBC-2F39-DE41-9B8B-AD49D83D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EBC0-A8B4-494B-9A76-D11F6E63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460B-E411-CD46-9689-1A524D07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1259-1706-1948-9247-70485824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AFBD-6B04-D643-8782-E34762313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B67DF-AA21-A341-8A2B-3FA74BBA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79AA6-152D-2E4D-933D-9C162C93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0707-E497-2143-846D-8D570C28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FDC7-09E1-0044-B2E4-A77C046B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4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A4F8-7EFF-244F-A9E8-DCD23AFF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0109E-C6E8-1A41-B032-192B72A3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8474-C242-A445-95E2-D5EB91072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CDA7E-ED79-D641-B911-AAB0D4509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7F3C0-F615-A743-8E0E-87A8D3083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9D43D-5CD1-AB46-8DE6-88E09BF7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5A504-B084-0843-A281-D9D9F335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B6942-90C3-8E40-BE73-2241DF75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EFF6-8ED1-DD4A-9979-3FC6AE1F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35810-4371-2243-A539-01E8F57E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2EBF-CDEB-DB4B-A0A3-2B2F57BA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7ED63-0F52-E245-AB02-394D6234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38CD6-060C-8B41-8725-CCC377D8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3F51A-5DD7-AF48-AEF2-A05024CC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37AD6-7868-8D49-A690-A29947C8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7EE9-5FD5-2744-A308-FC7E8BC7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8497-EA52-B548-A228-0D692FF3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A0981-F665-3748-BF06-0E9511393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3B00A-59C0-0745-ACC2-947FED69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E7BF4-A4F9-7147-96F2-E8DE9136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CA850-5579-A74D-B1C9-A61CD952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4274-433C-D744-A24E-2B854312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C46A7-3DD6-2942-B7B3-B4E77BB46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79240-45D5-4A44-9767-CD8856288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D30A-1E65-2C41-AE8B-FCD875A6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802A-61A2-DC4F-95E4-E4ECA62C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A768E-09E8-8742-8F1C-3482CF42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A299F-F7D9-4B4A-8EAA-CE75609B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A0EC-A5D1-564A-9587-C6BF1B39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7ED2-69A8-5245-A76A-197723766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323B-11AB-4D4F-B6F6-50898E610E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136B-7659-044B-9BB5-BAA7D7E20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409A-F6EC-B44F-AC09-624395E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7560-6F6D-0B40-867B-2E7D7EC7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683AA9-10EA-F545-8DCC-7352A1B28E0F}"/>
              </a:ext>
            </a:extLst>
          </p:cNvPr>
          <p:cNvCxnSpPr>
            <a:cxnSpLocks/>
          </p:cNvCxnSpPr>
          <p:nvPr/>
        </p:nvCxnSpPr>
        <p:spPr>
          <a:xfrm>
            <a:off x="4150815" y="3230880"/>
            <a:ext cx="42184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A669A-C510-4542-9017-8FC26A326DC5}"/>
              </a:ext>
            </a:extLst>
          </p:cNvPr>
          <p:cNvCxnSpPr>
            <a:cxnSpLocks/>
          </p:cNvCxnSpPr>
          <p:nvPr/>
        </p:nvCxnSpPr>
        <p:spPr>
          <a:xfrm flipV="1">
            <a:off x="6264603" y="1228726"/>
            <a:ext cx="0" cy="4286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766B74-46C2-1C4D-AA41-0E4CC0DE8A65}"/>
              </a:ext>
            </a:extLst>
          </p:cNvPr>
          <p:cNvSpPr/>
          <p:nvPr/>
        </p:nvSpPr>
        <p:spPr>
          <a:xfrm>
            <a:off x="4731268" y="1744980"/>
            <a:ext cx="3057525" cy="2971800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36313E-99F9-C142-BC34-57600FF7531D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6260030" y="2180190"/>
            <a:ext cx="1080999" cy="105069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2C46FE7F-5D80-FE43-AA2B-9E546006B752}"/>
              </a:ext>
            </a:extLst>
          </p:cNvPr>
          <p:cNvSpPr/>
          <p:nvPr/>
        </p:nvSpPr>
        <p:spPr>
          <a:xfrm>
            <a:off x="6359238" y="2909455"/>
            <a:ext cx="441291" cy="717666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776B3-D9B1-D54E-B5B8-D50E740E3FB4}"/>
              </a:ext>
            </a:extLst>
          </p:cNvPr>
          <p:cNvSpPr txBox="1"/>
          <p:nvPr/>
        </p:nvSpPr>
        <p:spPr>
          <a:xfrm>
            <a:off x="6832531" y="278808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</a:t>
            </a:r>
            <a:r>
              <a:rPr lang="en-US" altLang="zh-CN" dirty="0" err="1"/>
              <a:t>fx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B26B7-5644-E44F-9FAB-049AF2FD4B70}"/>
              </a:ext>
            </a:extLst>
          </p:cNvPr>
          <p:cNvSpPr txBox="1"/>
          <p:nvPr/>
        </p:nvSpPr>
        <p:spPr>
          <a:xfrm>
            <a:off x="8420686" y="304621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E3B96-8510-074E-89DB-31F144B57AF3}"/>
              </a:ext>
            </a:extLst>
          </p:cNvPr>
          <p:cNvSpPr txBox="1"/>
          <p:nvPr/>
        </p:nvSpPr>
        <p:spPr>
          <a:xfrm>
            <a:off x="5902034" y="831273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x=T/4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E4016-4BE4-3F48-9513-A161B3358768}"/>
              </a:ext>
            </a:extLst>
          </p:cNvPr>
          <p:cNvSpPr txBox="1"/>
          <p:nvPr/>
        </p:nvSpPr>
        <p:spPr>
          <a:xfrm>
            <a:off x="3464553" y="3030542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x=T/2</a:t>
            </a:r>
          </a:p>
        </p:txBody>
      </p:sp>
    </p:spTree>
    <p:extLst>
      <p:ext uri="{BB962C8B-B14F-4D97-AF65-F5344CB8AC3E}">
        <p14:creationId xmlns:p14="http://schemas.microsoft.com/office/powerpoint/2010/main" val="290302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12631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Wang</dc:creator>
  <cp:lastModifiedBy>Chao Wang</cp:lastModifiedBy>
  <cp:revision>4</cp:revision>
  <dcterms:created xsi:type="dcterms:W3CDTF">2020-12-30T13:10:10Z</dcterms:created>
  <dcterms:modified xsi:type="dcterms:W3CDTF">2021-01-08T07:41:26Z</dcterms:modified>
</cp:coreProperties>
</file>