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2938-C846-E64B-B40B-3D8605AA8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74DDE-A831-E443-82CF-79CC3CDC5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4ECE-76B1-9C4D-B9EE-CF119024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41A-43F7-4849-A86F-67875D29952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FD4A5-C3A0-A24B-8D96-038EC6D4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0276C-A675-A642-918C-94E92A93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4325-9931-E245-B68A-25C3AE92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AAED-0D72-2F44-9887-60B7920B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868BE-D12C-8B4F-926B-5102D2733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96D95-9D54-214C-89D0-EAABA5EB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41A-43F7-4849-A86F-67875D29952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4DE4-9083-CD47-8625-72AAA412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65B9-ACF0-C247-B42D-4DD75222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4325-9931-E245-B68A-25C3AE92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05774-A4D8-A24C-A12E-2411AAA4E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80698-5EC9-5941-9028-1D35DBDD8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CB9D4-AB5F-434B-BE43-7290C87A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41A-43F7-4849-A86F-67875D29952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2B4C-2459-7C4F-B966-4A367200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4DCE-AD31-1F45-8463-538103DD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4325-9931-E245-B68A-25C3AE92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0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7525-E193-7847-B803-D3EEDAD2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6531-C58B-4D40-AD31-61067533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FB7D-5EDB-994E-AF0D-44541B2A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41A-43F7-4849-A86F-67875D29952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4BBA-A30B-0744-9198-54C73E9C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96CF-7A9F-8B44-80B1-5AE0B4B5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4325-9931-E245-B68A-25C3AE92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5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4D57-BA9E-5543-9E58-DE781B1F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2FA59-0950-8A41-ABAD-1E59DB82B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E64B-D75D-1A4F-AEFB-B0C76135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41A-43F7-4849-A86F-67875D29952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D0B9F-7939-E04D-95E9-8B6EB9E7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7E5C-66C8-3F40-9B4C-6CAA94ED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4325-9931-E245-B68A-25C3AE92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DE13-3371-524E-8ACA-A7C9DC40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8A07-85E0-D347-B660-609A9EDEE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C4E22-EF38-E646-B88D-6221EFE2F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BE533-29E5-9D4B-B300-F714977A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41A-43F7-4849-A86F-67875D29952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11A07-AEBA-7348-8F49-6CAFBFBB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BFF6-F2FF-E24E-BF08-EC2A5735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4325-9931-E245-B68A-25C3AE92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D71B-E5FE-9D48-9975-35F19C90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1D0E1-45AE-E64D-9D84-AFD9740E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3EF7E-1C25-0B41-B627-FE71B4F5B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E89EB-C2D1-6D4E-8254-E0B92FCD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E1701-E9EB-8C49-9020-00CEFB4A3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DD794-19BC-9A4E-B9DE-21037F96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41A-43F7-4849-A86F-67875D29952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93F2B-2C57-AC4E-A647-29360C02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1A3C0-B00D-8442-AE70-8E76092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4325-9931-E245-B68A-25C3AE92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6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B8A-0EA4-8144-8379-C21EBADB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235C4-0CA6-484E-8D26-4DBF1C68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41A-43F7-4849-A86F-67875D29952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C9B95-594F-6549-AB56-76664794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BAF8C-BEF9-6843-A05A-7D647B09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4325-9931-E245-B68A-25C3AE92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4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9D6A1-C0F6-6948-B5CA-5297FFAB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41A-43F7-4849-A86F-67875D29952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C9A98-77FE-574B-B9B3-B574FF3E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10CC-DB50-D048-9BD1-A0B30D30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4325-9931-E245-B68A-25C3AE92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6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3E08-9538-A045-B9CC-1A36C80D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6464-3F69-9045-89DC-7F63AAB85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2C14-C86B-6A4F-8C86-54DA7E8E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C8058-0E50-814A-B298-375F14D8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41A-43F7-4849-A86F-67875D29952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3B2FD-1D42-6348-ACBF-FBD30650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7D02-42E1-1646-A432-6F3EB0CB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4325-9931-E245-B68A-25C3AE92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27AE-0A3E-A44F-928B-BA759EB5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D5DE8-970D-9449-87BB-9F9C740C2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E831E-9EF6-D649-B553-E3FF9FC33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07E0C-ABCE-0B4C-A4A1-83601907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41A-43F7-4849-A86F-67875D29952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9EA59-13A1-8C45-8DBB-43F31F7D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A9F4-E476-7C42-BB77-27726DC5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4325-9931-E245-B68A-25C3AE92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1386C-97FC-B446-B68E-7A358806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1A81-C87A-3C4A-86D5-F910375B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EC55-A4AC-6047-B51B-D9E1DDA53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3B41A-43F7-4849-A86F-67875D29952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C2FD-37F1-EB44-A5C8-1B936FA6A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DDE60-D295-CF4F-B2B3-5231A2EE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4325-9931-E245-B68A-25C3AE92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B80027-A5BF-A240-A05B-865FD06A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038" y="257193"/>
            <a:ext cx="6360681" cy="1974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4A2F0-8AE5-0B40-8157-901850092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941" y="2231800"/>
            <a:ext cx="6460778" cy="1974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49D7A-C555-E644-BA73-7DA923049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716" y="4206407"/>
            <a:ext cx="6596781" cy="19746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87395E-2006-6740-AD79-8D921E2B0DE1}"/>
              </a:ext>
            </a:extLst>
          </p:cNvPr>
          <p:cNvSpPr/>
          <p:nvPr/>
        </p:nvSpPr>
        <p:spPr>
          <a:xfrm>
            <a:off x="2541941" y="89763"/>
            <a:ext cx="6691556" cy="21420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E530-3B2E-9740-B01C-771AA283C48C}"/>
              </a:ext>
            </a:extLst>
          </p:cNvPr>
          <p:cNvSpPr/>
          <p:nvPr/>
        </p:nvSpPr>
        <p:spPr>
          <a:xfrm>
            <a:off x="2541941" y="2231800"/>
            <a:ext cx="6691556" cy="19746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AC1378-B994-1D4B-BAA6-E6FA37AC35CD}"/>
              </a:ext>
            </a:extLst>
          </p:cNvPr>
          <p:cNvSpPr/>
          <p:nvPr/>
        </p:nvSpPr>
        <p:spPr>
          <a:xfrm>
            <a:off x="2541941" y="4206407"/>
            <a:ext cx="6691556" cy="21420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8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Wang</dc:creator>
  <cp:lastModifiedBy>Chao Wang</cp:lastModifiedBy>
  <cp:revision>2</cp:revision>
  <dcterms:created xsi:type="dcterms:W3CDTF">2021-01-31T04:43:03Z</dcterms:created>
  <dcterms:modified xsi:type="dcterms:W3CDTF">2021-01-31T04:48:29Z</dcterms:modified>
</cp:coreProperties>
</file>