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5" r:id="rId2"/>
    <p:sldId id="259" r:id="rId3"/>
    <p:sldId id="266" r:id="rId4"/>
    <p:sldId id="267" r:id="rId5"/>
    <p:sldId id="269" r:id="rId6"/>
    <p:sldId id="268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8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도현" panose="020B0600000101010101" pitchFamily="50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4B2D-224E-45E6-94BE-B6C5597E986C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C241-724E-4B7C-A79A-03F4B18DD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09C-6E86-4586-885C-CC95D11A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38FD9-F47B-45D1-B658-A14193F3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5C91-0293-414C-B7D5-9AF1B35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A270-26F7-4496-B6F6-8AEC490D287D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E865-4655-44B6-816C-C77B388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818E-C6B1-4128-8E18-F520463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BAA2-CAE0-45E9-9AAD-409239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CA2C8-489C-4246-97E1-A0475167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7ED0-7EF1-480E-BE28-DD97C90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DA7C-92A1-4E47-B59C-7E55FF90BDB2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E67B1-F0E0-4D37-87EB-1A4D84B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6532-EC33-4BDF-A06E-415AF1D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35F5F-FE25-48F8-B0BB-5BB3A349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46FC7-7821-40D3-ABD4-AFDA83FA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6E012-67F2-4705-9FEA-4B54C00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27CF-2167-452C-AA1B-EF30321D164F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78D0-5333-4AE9-A595-EE19854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089D-D384-4BDF-900F-5E7305C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5DB4-50D0-4A7E-AB32-ABB6A19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91111-A78C-409B-B231-33D73451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A56C-A49C-4173-81A0-1AA71E2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DAA-C394-4952-B4C7-976D5C325DEF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C9F6-7255-4D85-98FD-6E34215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7E7DF-4D45-4796-BCB8-501A3CEF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1DA-1029-4129-8814-860F6C0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CAC1-5249-4B98-A77E-E5B0D41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61B34-C28B-4477-9CAF-7FC1E7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0B0-75D9-4362-9091-A1620EAF3C67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6135-540C-4C57-8346-0AAC489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50230-CCDE-4A9E-ACAE-10F138A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2EF7-540D-4FE9-857E-420628B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EE3-B5A8-4CFE-996B-0104A155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05124-D6F1-4579-9679-BC8831D8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DD7EF-3E7E-427D-A1FF-D7E65E0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4DD-3D0A-42E0-BF7E-63FB28241E5A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3D1C2-31D1-4689-A07F-552C604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DB0-ED59-4A23-9A1C-0A58A9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24AF-9AB7-4F0A-8809-F0FE73C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A797B-323C-4719-ABCB-2A0CCD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157B2-44C7-4857-B810-6FF0719E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AABE9-5FA5-45E5-B3A4-9D05398C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E10F-95E1-4388-AC16-F77D03F97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F9892-7096-4792-8940-51E520D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523-95B5-49C5-AAE1-ED4EADCE9A69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4879D-CFE5-4CC1-99BB-7E0E4D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08389-144B-45CE-904A-B36D651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BC6-EEAA-40AF-A594-115589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9FFD9-074A-41E2-9F37-529DD63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721-E4EF-469A-A602-C5676C49BBC8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739E-F614-44C3-AC9C-B1C9DB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5C8A4-1D61-4DB8-8BCB-113B588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2CC31-67BD-4EF4-A688-1531941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17A6-6BF0-4EB0-8AA9-E5415CE96D33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7FDBF-B934-4D86-8354-3BEB26D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8DCC0-639D-4871-BCEB-5E864CA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1086-B3AB-4646-B801-D1EFC4D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009CE-0EC2-4DED-8568-0D10003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2BB7-8F0E-4DF4-AB75-4F94A3D1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D6054-2795-459C-A815-1DA13F2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64D-E483-43DC-923A-751E06C0B1AE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0329-CE55-46A4-BE6A-7D350B7E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8958E-0FE0-4062-884B-3154772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ECE-5019-4FEF-9A7A-CAFEBA0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74865-EADB-4C93-99E0-9832B95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298FD-A272-49D9-8E80-845224AD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7C9C-7AAF-43DE-89F5-B7C59FDA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E32-6A19-4F7A-982F-F504993AE0C0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88F0-3310-4967-AEBA-57C20C3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22D48-D90A-4371-86E9-8347CFA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F13E-F337-45E8-9D07-373AAFF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0123-9321-457C-81FA-B18D35BD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156B-AB2D-402B-9B6B-179B91F9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B776-8E2E-49BD-921C-AB3C2B220833}" type="datetime1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FF10-7B9C-401F-A980-4082BE4A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944C3-E120-4996-A8CA-A7BC92729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demcd/%EC%9A%B4%EC%98%81%EC%B2%B4%EC%A0%9COS-1.-%EC%9A%B4%EC%98%81%EC%B2%B4%EC%A0%9C%EB%9E%80" TargetMode="External"/><Relationship Id="rId7" Type="http://schemas.openxmlformats.org/officeDocument/2006/relationships/hyperlink" Target="https://velog.io/@codemcd/%EC%9A%B4%EC%98%81%EC%B2%B4%EC%A0%9COS-10.-%ED%94%84%EB%A1%9C%EC%84%B8%EC%8A%A4-%EB%8F%99%EA%B8%B0%ED%99%94-3" TargetMode="External"/><Relationship Id="rId2" Type="http://schemas.openxmlformats.org/officeDocument/2006/relationships/hyperlink" Target="https://github.com/WeareSoft/tech-interview/blob/master/contents/o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codemcd/%EC%9A%B4%EC%98%81%EC%B2%B4%EC%A0%9COS-9.-%ED%94%84%EB%A1%9C%EC%84%B8%EC%8A%A4-%EB%8F%99%EA%B8%B0%ED%99%94-2" TargetMode="External"/><Relationship Id="rId5" Type="http://schemas.openxmlformats.org/officeDocument/2006/relationships/hyperlink" Target="https://velog.io/@codemcd/%EC%9A%B4%EC%98%81%EC%B2%B4%EC%A0%9COS-8.-%ED%94%84%EB%A1%9C%EC%84%B8%EC%8A%A4-%EB%8F%99%EA%B8%B0%ED%99%94-1" TargetMode="External"/><Relationship Id="rId4" Type="http://schemas.openxmlformats.org/officeDocument/2006/relationships/hyperlink" Target="https://hyonee.tistory.com/9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Test-and-se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2231472" y="2386747"/>
            <a:ext cx="736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 </a:t>
            </a:r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OS(3)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2231472" y="3180000"/>
            <a:ext cx="736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DIT/SW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Dining Philosopher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원형 테이블에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철학자와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젓가락이 있는 상황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식사를 하기 위해서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젓가락 자원을 가져야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B3DF16-2890-48A8-9C38-4E26FB77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13" y="2046281"/>
            <a:ext cx="7421373" cy="2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AB4A40-511B-4D9C-8F5A-60F461656EA2}"/>
              </a:ext>
            </a:extLst>
          </p:cNvPr>
          <p:cNvSpPr txBox="1"/>
          <p:nvPr/>
        </p:nvSpPr>
        <p:spPr>
          <a:xfrm>
            <a:off x="683702" y="496950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같은 쪽을 젓가락을 짚으면 이들은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Starvation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진입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(Deadlock)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95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Dining Philosopher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교착상태를 설명하기 최적의 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교착상태가 일어나기 위한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필요조건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사용하면 다른 프로세스는 이를 사용할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젓가락을 한 철학자가 사용하고 있으면 이 젓가락은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철학자는 사용할 수 없음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Hold and Wait(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및 대기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점유한 상태로 다른 자원을 가지기 위해 대기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젓가락을 한 쪽 가진 철학자가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쪽 젓가락을 가지기 위해 대기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 Preemption(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非선점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자원을 사용할 때 다른 프로세스는 중간에 끼어들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철학자가 젓가락을 집은 상태에서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철학자가 이를 뺏을 수 없음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Circular Wait(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환형대기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요구하는 자원의 방향이 순환 구조를 이룸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철학자가 왼쪽 젓가락부터 집을 때 자원과 프로세스의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순환구조 형성</a:t>
            </a:r>
            <a:endParaRPr lang="en-US" altLang="ko-KR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자원할당도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그려 순환 구조를 확인할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예시로 짝수 번호와 홀수 번호의 젓가락 집는 순서를 달리하여 문제 해결할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7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(Deadlock Prevention)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상호배타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(Mutual exclusion)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상호배타를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없애기 위해서는 자원을 공유함 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 제거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임계영역의 일관성을 유지할 수 없음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 및 대기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(Hold &amp; Wait)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조건을 없애려면 자원을 가지고 있는 상태에서 다른 자원을 기다리지 않도록 함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활용률을 저하시키고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starvation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현상이 발생하는 단점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비선점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 preemption)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선점이 가능하도록 </a:t>
            </a:r>
            <a:r>
              <a:rPr lang="ko-KR" altLang="en-US" i="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역시 대부분의 자원에게는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방법이다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가령 프린터를 수행하는 중간에 다른 프로세스가 이를 선점하는 것은 불가능함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환형대기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(Circular wait)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조건을 없애는 것은 위 세 가지 조건보다는 할 수 있는 확률이 높다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대표적인 예는 모든 자원에 번호를 부여하여 이 번호에 대한 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오름차순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자원을 요청 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활용률을 저하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시키는 단점이 있다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78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회피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교착상태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 요청에 대한 잘못된 승인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판단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할당 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(Safe allocation)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반환 등의 방법을 통해 모든 프로세스의 요구사항에 맞출 수 있는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불안전한 할당 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(Unsafe allocation)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자원의 반환 등을 고려하지 않은 채로 할당하여 요구사항에 맞추지 못하는 교착상태 발생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해결하는 방법을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Banker‘s Algorithm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A3A43-9239-4356-8F30-F12127533CC1}"/>
              </a:ext>
            </a:extLst>
          </p:cNvPr>
          <p:cNvSpPr txBox="1"/>
          <p:nvPr/>
        </p:nvSpPr>
        <p:spPr>
          <a:xfrm>
            <a:off x="332764" y="320275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검출 및 복구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2EEAF-72DF-46AC-AD2C-14ED583C207A}"/>
              </a:ext>
            </a:extLst>
          </p:cNvPr>
          <p:cNvSpPr txBox="1"/>
          <p:nvPr/>
        </p:nvSpPr>
        <p:spPr>
          <a:xfrm>
            <a:off x="675316" y="3659101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교착상태가 발생하였는지 검사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 복구</a:t>
            </a: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종료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자원회수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선점권한 부여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방법 존재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검출 과정에서의 오버헤드가 발생할 수 있음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6038B-803F-4E48-934F-BA835B8FD6F8}"/>
              </a:ext>
            </a:extLst>
          </p:cNvPr>
          <p:cNvSpPr txBox="1"/>
          <p:nvPr/>
        </p:nvSpPr>
        <p:spPr>
          <a:xfrm>
            <a:off x="349538" y="4747406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교착상태 처리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D5AE2-0293-4EC1-84C5-F0F3C334F79C}"/>
              </a:ext>
            </a:extLst>
          </p:cNvPr>
          <p:cNvSpPr txBox="1"/>
          <p:nvPr/>
        </p:nvSpPr>
        <p:spPr>
          <a:xfrm>
            <a:off x="692090" y="5203749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조건을 모두 만족하더라도 반드시 교착상태가 발생하는 것은 아님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아무런 조치를 취하지 않는 방법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59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모니터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모니터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(Monitor)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(Semaphore)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굉장히 오래된 동기화 도구로 현재는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(monitor)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주로 사용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 구조</a:t>
            </a:r>
            <a:endParaRPr lang="en-US" altLang="ko-KR" b="1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exclusi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 queue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 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배타 큐를 통해 공유 자원에 하나의 프로세스만이 진입하도록 제어함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Common resource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자원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Conditional synchronization queue (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동기화 큐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공유자원을 사용하고 있는 프로세스가 특정한 호출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조건 동기 큐로 이동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 동기 큐에 들어간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공유 자원을 소유한 큐의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notify()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깨어날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공유자원을 사용하는 큐가 공유자원에 대한 소유권을 포기한 뒤 들어갈 수 있음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2AC327-BA15-426A-9A99-3B69E24A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9" y="4151680"/>
            <a:ext cx="6501381" cy="19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5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메모리는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(Address)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(Data)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주소를 이용해 메모리에 접근해 결과를 저장하거나 값을 가져옴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메모리는 요청된 주소에 저장된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과정과 같이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Memory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프로그램이 적재될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과정을 거침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20D8FC-71EC-4908-BD2A-44677190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42" y="2581808"/>
            <a:ext cx="6702716" cy="339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메모리에 올라가기 위해서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적재될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메모리의 주소</a:t>
            </a:r>
            <a:r>
              <a:rPr lang="ko-KR" altLang="en-US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필요함</a:t>
            </a:r>
            <a:endParaRPr lang="en-US" altLang="ko-KR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프로그래밍 환경에서 여러 프로그램이 메모리에 적재 또는 하차하기 때문에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 주소 사용 불가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문제를 해결하는 것이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MMU(Memory Management Unit)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Relocation register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메모리에 적재될 때마다 새로운 주소 공간에 배치될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6E950A-D890-4883-A60F-2012EFFC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90" y="2685322"/>
            <a:ext cx="7306723" cy="307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주기억장치 관리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 register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값의 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값의 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Relocation register: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Offset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 translation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수행해 실제 메모리 주소와 논리적 메모리 주소를 변환함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2486E88-2799-4DFB-BC0F-D7315C66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86" y="3061842"/>
            <a:ext cx="6388828" cy="290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낭비 방지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적재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(Dynamic Loading)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A69C-AB56-456B-9BDB-E6B9816BD056}"/>
              </a:ext>
            </a:extLst>
          </p:cNvPr>
          <p:cNvSpPr txBox="1"/>
          <p:nvPr/>
        </p:nvSpPr>
        <p:spPr>
          <a:xfrm>
            <a:off x="683703" y="127416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실행하는데 반드시 필요한 루틴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데이터만 적재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(load)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처리 구문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배열과 클래스 인스턴스 등은 실행 도중 필요할 때마다 해당 부분을 찾아 메모리에 적재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루틴과 데이터를 적재하는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적재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(static loading)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테스트에서도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 변수 선언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접근 및 반환 시간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단축할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526CD-7E4B-40E6-9B5C-DC5012274CD4}"/>
              </a:ext>
            </a:extLst>
          </p:cNvPr>
          <p:cNvSpPr txBox="1"/>
          <p:nvPr/>
        </p:nvSpPr>
        <p:spPr>
          <a:xfrm>
            <a:off x="332764" y="2579023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연결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(Dynamic Linking)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BFA25-6018-4095-8B1B-BDC2B2BC4591}"/>
              </a:ext>
            </a:extLst>
          </p:cNvPr>
          <p:cNvSpPr txBox="1"/>
          <p:nvPr/>
        </p:nvSpPr>
        <p:spPr>
          <a:xfrm>
            <a:off x="675316" y="3035366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프로그램에 공통으로 사용되는 라이브러리를 하나만 메모리에 적재하는 것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메모리에 적재된 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r>
              <a:rPr lang="en-US" altLang="ko-KR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(link) </a:t>
            </a:r>
            <a:r>
              <a:rPr lang="ko-KR" altLang="en-US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수행함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운영체제별로 부르는 이름이 다름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Shared Library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Dynamic Linking Library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C2BD2-5A06-41CE-8FA3-C20C90F0B90A}"/>
              </a:ext>
            </a:extLst>
          </p:cNvPr>
          <p:cNvSpPr txBox="1"/>
          <p:nvPr/>
        </p:nvSpPr>
        <p:spPr>
          <a:xfrm>
            <a:off x="341151" y="4641590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스와핑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(Swapping)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001E8-DD73-44E2-B8D8-475E9A69127F}"/>
              </a:ext>
            </a:extLst>
          </p:cNvPr>
          <p:cNvSpPr txBox="1"/>
          <p:nvPr/>
        </p:nvSpPr>
        <p:spPr>
          <a:xfrm>
            <a:off x="683703" y="5097769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적재된 프로세스 중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오랫동안 사용하지 않은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형태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보냄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중요한 서버 컴퓨터 등은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backing store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좀 더 빠른 저장 장치를 사용하기도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6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6ECA-ECB9-40B8-9B32-90CF8AE2AB78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(Contiguous Memory Allocation)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A31F-EA08-469D-8A85-0123251A9A0F}"/>
              </a:ext>
            </a:extLst>
          </p:cNvPr>
          <p:cNvSpPr txBox="1"/>
          <p:nvPr/>
        </p:nvSpPr>
        <p:spPr>
          <a:xfrm>
            <a:off x="683703" y="1274161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상에서 어떠한 데이터도 적재되지 않은 공간을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부팅 후 시간이 지나며 프로세스가 생성과 종료를 반복하며 서로 다른 크기의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(Hole)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생김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같은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메모리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(Memory fragmentation)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프로세스 할당에 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(Internal fragmentation)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필요한 양보다 더 큰 메모리를 할당하여 메모리 공간이 낭비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단편화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(External fragmentation)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메모리 공간은 충분하나 프로세스 크기에 맞는 메모리를 할당하지 못하는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817C6-DC35-4B49-BCDB-F25FD87DCE62}"/>
              </a:ext>
            </a:extLst>
          </p:cNvPr>
          <p:cNvSpPr txBox="1"/>
          <p:nvPr/>
        </p:nvSpPr>
        <p:spPr>
          <a:xfrm>
            <a:off x="341151" y="3666964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연속 메모리 할당 방식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8BDA1-110E-4DDE-A1E8-BCC961EFC656}"/>
              </a:ext>
            </a:extLst>
          </p:cNvPr>
          <p:cNvSpPr txBox="1"/>
          <p:nvPr/>
        </p:nvSpPr>
        <p:spPr>
          <a:xfrm>
            <a:off x="683703" y="4036296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크기보다 크거나 같은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가장 먼저 찾은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(Best-fit)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크기와 차이가 가장 작은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최악 적합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(Worst-fit)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할당할 프로세스 크기와 차이가 가장 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프로세스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04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생성과 종료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프로세스에 의해 만들어짐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컴퓨터가 부팅이 되면 운영체제가 메모리에 적재되고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최초의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1F7C279-6015-4D4E-A2A2-174AF41CD4EC}"/>
              </a:ext>
            </a:extLst>
          </p:cNvPr>
          <p:cNvGrpSpPr/>
          <p:nvPr/>
        </p:nvGrpSpPr>
        <p:grpSpPr>
          <a:xfrm>
            <a:off x="3993859" y="2052260"/>
            <a:ext cx="3485626" cy="1118774"/>
            <a:chOff x="3967992" y="2295541"/>
            <a:chExt cx="3485626" cy="111877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D53C93-6BBB-4A80-84B3-26AD534350E7}"/>
                </a:ext>
              </a:extLst>
            </p:cNvPr>
            <p:cNvSpPr/>
            <p:nvPr/>
          </p:nvSpPr>
          <p:spPr>
            <a:xfrm>
              <a:off x="5413695" y="2295541"/>
              <a:ext cx="656438" cy="396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Init P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C760364-F2D5-451D-997D-7D4591F409FC}"/>
                </a:ext>
              </a:extLst>
            </p:cNvPr>
            <p:cNvSpPr/>
            <p:nvPr/>
          </p:nvSpPr>
          <p:spPr>
            <a:xfrm>
              <a:off x="3967992" y="3069871"/>
              <a:ext cx="466987" cy="3444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9377DB9-1AD6-4158-ABBF-6F2D2067DD80}"/>
                </a:ext>
              </a:extLst>
            </p:cNvPr>
            <p:cNvSpPr/>
            <p:nvPr/>
          </p:nvSpPr>
          <p:spPr>
            <a:xfrm>
              <a:off x="4946707" y="3048893"/>
              <a:ext cx="466988" cy="3444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CA4C097-3CB1-4A70-8590-25C0AA6AF42C}"/>
                </a:ext>
              </a:extLst>
            </p:cNvPr>
            <p:cNvSpPr/>
            <p:nvPr/>
          </p:nvSpPr>
          <p:spPr>
            <a:xfrm>
              <a:off x="6025390" y="3048893"/>
              <a:ext cx="466989" cy="3444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C049F575-4F0C-4425-BBE6-2AA920C54705}"/>
                </a:ext>
              </a:extLst>
            </p:cNvPr>
            <p:cNvSpPr/>
            <p:nvPr/>
          </p:nvSpPr>
          <p:spPr>
            <a:xfrm>
              <a:off x="6986628" y="3048893"/>
              <a:ext cx="466990" cy="344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451217-5DB7-4498-A001-D79BD84A4EEE}"/>
                </a:ext>
              </a:extLst>
            </p:cNvPr>
            <p:cNvCxnSpPr>
              <a:cxnSpLocks/>
              <a:stCxn id="106" idx="0"/>
              <a:endCxn id="8" idx="4"/>
            </p:cNvCxnSpPr>
            <p:nvPr/>
          </p:nvCxnSpPr>
          <p:spPr>
            <a:xfrm flipV="1">
              <a:off x="4201486" y="2691549"/>
              <a:ext cx="1540428" cy="378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CE5A9A3-FA8B-4856-858D-FC23374CA273}"/>
                </a:ext>
              </a:extLst>
            </p:cNvPr>
            <p:cNvCxnSpPr>
              <a:cxnSpLocks/>
              <a:stCxn id="8" idx="4"/>
              <a:endCxn id="109" idx="0"/>
            </p:cNvCxnSpPr>
            <p:nvPr/>
          </p:nvCxnSpPr>
          <p:spPr>
            <a:xfrm>
              <a:off x="5741914" y="2691549"/>
              <a:ext cx="1478209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D86BF2B-EB4C-4069-BBA8-FF1ACD31B02A}"/>
                </a:ext>
              </a:extLst>
            </p:cNvPr>
            <p:cNvCxnSpPr>
              <a:cxnSpLocks/>
              <a:stCxn id="8" idx="4"/>
              <a:endCxn id="108" idx="0"/>
            </p:cNvCxnSpPr>
            <p:nvPr/>
          </p:nvCxnSpPr>
          <p:spPr>
            <a:xfrm>
              <a:off x="5741914" y="2691549"/>
              <a:ext cx="516971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A54CC00-6E9B-4E73-99C5-8D3D0F072E12}"/>
                </a:ext>
              </a:extLst>
            </p:cNvPr>
            <p:cNvCxnSpPr>
              <a:cxnSpLocks/>
              <a:stCxn id="107" idx="0"/>
              <a:endCxn id="8" idx="4"/>
            </p:cNvCxnSpPr>
            <p:nvPr/>
          </p:nvCxnSpPr>
          <p:spPr>
            <a:xfrm flipV="1">
              <a:off x="5180201" y="2691549"/>
              <a:ext cx="561713" cy="357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DC1A652-E3D8-4F8C-B4CA-4D05728BB1C3}"/>
              </a:ext>
            </a:extLst>
          </p:cNvPr>
          <p:cNvSpPr txBox="1"/>
          <p:nvPr/>
        </p:nvSpPr>
        <p:spPr>
          <a:xfrm>
            <a:off x="683703" y="337478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프로세스들이 생겨나면서 위와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모양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구분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(Parent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프로세스를 생성하는 쪽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(Child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call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fork()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생겨난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형제 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(Sibling process)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부모를 가지는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각각 고유의 정수형 번호를 갖는데 이를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PID(Process Identifier)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065A-AF99-4F6F-8F32-ED4242D4E81F}"/>
              </a:ext>
            </a:extLst>
          </p:cNvPr>
          <p:cNvSpPr txBox="1"/>
          <p:nvPr/>
        </p:nvSpPr>
        <p:spPr>
          <a:xfrm>
            <a:off x="953550" y="1346539"/>
            <a:ext cx="10824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기술 면접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OS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운영체제란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?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운영체제 면접 예상 질문과 답변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1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2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프로세스 동기화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7"/>
              </a:rPr>
              <a:t>3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쓰레드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처리하는 하나의 일의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프로세스는 기본적으로 하나의 메인 스레드를 가지고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Concurrent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쓰레드가 스위칭에 의해 동시에 수행되는 듯한 효과를 내는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Simultaneous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여러 개의 연산코어에서 동시에 일이 수행되는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현대 운영체제는 멀티 쓰레드를 지원함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 내부에서 쓰레드는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code, data, heap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공간을 공유함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PC(Program Counter), SP(Stack Pointer), registers, stack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등은 각 쓰레드가 독립적으로 가짐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7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영향도 기준 구분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Cooperating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프로세스가 다른 프로세스에게 영향을 받거나 주는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Independent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아무런 영향을 미치지 않는 독립적인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프로세스 또는 다중 스레드 환경에서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논리주소공간을 직접 공유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될 경우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非일관성 발생 가능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非일관성을 방지하고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일관성을 유지하는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어떤 순서로 스케줄링 되는가에 따라 결과가 달라지는 것을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경쟁상태에 있다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표현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경쟁상태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보호하는 세 가지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상호배제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(Mutual Exclusion)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임계구역은 동시에 선점될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한정된 대기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(Bounded Waiting)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 점유를 결정하는 데 걸리는 시간은 유한함을 보장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(Progress)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임계구역이 비어 있을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안으로 들어갈 수 있어야함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 동기화 목적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 문제 해결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쓰레드 실행 순서 제어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 같은 비효율성 제거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8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Lock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락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기본적인 방법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임계구역에 열쇠를 만들어 그 열쇠를 가진 사용개체만의 접근 및 활용을 허락하는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소프트웨어적 알고리즘을 통한 해결법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피터슨 알고리즘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이상 쪼개지지 않는 원자적 하드웨어 명령어로 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함수를 하드웨어 레벨에서 무조건 한 번에 처리하도록 구현함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Disable, Enable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과정을 통한 해결법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처리기 환경에서는 사용 가능했으나 현재는 불가능한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while(Lock == true)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상태를 감시하는 방법을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Spin Lock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Busy Waiting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대기하기 때문에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Switch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발생하지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자원을 계속해서 사용하기 때문에 굉장히 비효율적인 방법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구분되는 가장 큰 차이는 다른 프로세스와 공유되지 않고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프로세스 내에서만 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8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Semaphore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세마포어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Mutex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Semaphore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Locking mechanism: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잠금 또는 해제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소유권을 제한함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Signaling mechanism: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완료 시 완료 시그널을 통해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소유권을 이동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동작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Passerening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wait(), acquire()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감소된 값이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작다면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큐로 이동시킴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않다면 프로세스가 자원을 점유할 수 있도록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V(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Vrijgrave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signal(), release()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증가시키기 이전 값이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작았다면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waiting queue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프로세스 중 하나를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ready queue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위해 사용됨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acquire()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release()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배치를 이용해 프로세스의 실행순서를 강제할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Semaphore 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세마포어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세마포어의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함수는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함수 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명령어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구현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 err="1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test_and_set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명령어를 활용함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관련 내용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안의 내용은 모두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atomic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진행됨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FD4319-4DDC-46AA-82C8-D5D871F3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8" y="3050235"/>
            <a:ext cx="3538205" cy="19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Producer-Consumer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생산자가 데이터를 생산하면 소비자는 그 데이터를 소비하는 형태의 문제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 → 어셈블러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 → 웹 클라이언트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E1BE4-8B06-495C-9D98-8FCD5A2C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46" y="2690415"/>
            <a:ext cx="9048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동기화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1" y="817818"/>
            <a:ext cx="58667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전통적 동기화 예제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Reader-Writer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696D-12EB-4136-8FAC-802F381FDB77}"/>
              </a:ext>
            </a:extLst>
          </p:cNvPr>
          <p:cNvSpPr txBox="1"/>
          <p:nvPr/>
        </p:nvSpPr>
        <p:spPr>
          <a:xfrm>
            <a:off x="683703" y="1265772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데이터베이스에 접근하는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데이터베이스에 여러 프로세스가 접근할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일관성을 유지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임계구역으로 설정해 하나의 프로세스만 접근하는 방식은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비효율적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분리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Writer: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내용을 바꾸는 프로세스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mutual exclusion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Reader: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내의 정보를 바꾸지 않고 읽기만 하는 프로세스로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 접근 허용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어떤 우선순위를 부여하는가에 따라 문제가 바뀔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88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1782</Words>
  <Application>Microsoft Office PowerPoint</Application>
  <PresentationFormat>와이드스크린</PresentationFormat>
  <Paragraphs>253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Arial</vt:lpstr>
      <vt:lpstr>맑은 고딕</vt:lpstr>
      <vt:lpstr>배달의민족 도현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478</cp:revision>
  <dcterms:created xsi:type="dcterms:W3CDTF">2021-05-23T02:34:49Z</dcterms:created>
  <dcterms:modified xsi:type="dcterms:W3CDTF">2021-05-28T13:13:20Z</dcterms:modified>
</cp:coreProperties>
</file>