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E1D4-F1DA-940B-1DF7-AC7DB21FFBCE}"/>
              </a:ext>
            </a:extLst>
          </p:cNvPr>
          <p:cNvSpPr>
            <a:spLocks noGrp="1"/>
          </p:cNvSpPr>
          <p:nvPr>
            <p:ph type="ctrTitle"/>
          </p:nvPr>
        </p:nvSpPr>
        <p:spPr/>
        <p:txBody>
          <a:bodyPr/>
          <a:lstStyle/>
          <a:p>
            <a:r>
              <a:rPr lang="en-US" dirty="0"/>
              <a:t>Budget Manager</a:t>
            </a:r>
          </a:p>
        </p:txBody>
      </p:sp>
      <p:sp>
        <p:nvSpPr>
          <p:cNvPr id="3" name="Subtitle 2">
            <a:extLst>
              <a:ext uri="{FF2B5EF4-FFF2-40B4-BE49-F238E27FC236}">
                <a16:creationId xmlns:a16="http://schemas.microsoft.com/office/drawing/2014/main" id="{EC2A65C8-8FF7-6578-B365-FD1A864901E8}"/>
              </a:ext>
            </a:extLst>
          </p:cNvPr>
          <p:cNvSpPr>
            <a:spLocks noGrp="1"/>
          </p:cNvSpPr>
          <p:nvPr>
            <p:ph type="subTitle" idx="1"/>
          </p:nvPr>
        </p:nvSpPr>
        <p:spPr/>
        <p:txBody>
          <a:bodyPr/>
          <a:lstStyle/>
          <a:p>
            <a:r>
              <a:rPr lang="en-US" dirty="0"/>
              <a:t>SAT4650 Final Project</a:t>
            </a:r>
          </a:p>
          <a:p>
            <a:r>
              <a:rPr lang="en-US" dirty="0"/>
              <a:t>By: </a:t>
            </a:r>
            <a:r>
              <a:rPr lang="en-US" dirty="0" err="1"/>
              <a:t>wyatt</a:t>
            </a:r>
            <a:r>
              <a:rPr lang="en-US" dirty="0"/>
              <a:t> Helzer</a:t>
            </a:r>
          </a:p>
        </p:txBody>
      </p:sp>
    </p:spTree>
    <p:extLst>
      <p:ext uri="{BB962C8B-B14F-4D97-AF65-F5344CB8AC3E}">
        <p14:creationId xmlns:p14="http://schemas.microsoft.com/office/powerpoint/2010/main" val="9348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74"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75" name="Group 1074">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34" name="Group 103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7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7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8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9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035" name="Group 103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0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6"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7"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8"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9"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0"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1"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2"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7865205F-7FAC-EAFE-C0CD-F5CA1A517C6E}"/>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a:t>Aim and Major Application</a:t>
            </a:r>
          </a:p>
        </p:txBody>
      </p:sp>
      <p:pic>
        <p:nvPicPr>
          <p:cNvPr id="1026" name="Picture 2" descr="50/30/20 Budget Calculator - NerdWallet">
            <a:extLst>
              <a:ext uri="{FF2B5EF4-FFF2-40B4-BE49-F238E27FC236}">
                <a16:creationId xmlns:a16="http://schemas.microsoft.com/office/drawing/2014/main" id="{815392A7-1D70-AEA5-0FA8-734A0898E03D}"/>
              </a:ext>
            </a:extLst>
          </p:cNvPr>
          <p:cNvPicPr>
            <a:picLocks noGrp="1" noChangeAspect="1" noChangeArrowheads="1"/>
          </p:cNvPicPr>
          <p:nvPr>
            <p:ph type="pic" idx="1"/>
          </p:nvPr>
        </p:nvPicPr>
        <p:blipFill rotWithShape="1">
          <a:blip r:embed="rId4">
            <a:extLst>
              <a:ext uri="{28A0092B-C50C-407E-A947-70E740481C1C}">
                <a14:useLocalDpi xmlns:a14="http://schemas.microsoft.com/office/drawing/2010/main" val="0"/>
              </a:ext>
            </a:extLst>
          </a:blip>
          <a:srcRect t="6417" r="-3" b="6414"/>
          <a:stretch/>
        </p:blipFill>
        <p:spPr bwMode="auto">
          <a:xfrm>
            <a:off x="1141412" y="2497720"/>
            <a:ext cx="4662140"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C2E8FBF-E289-FF9C-37CC-CC8D746B32D6}"/>
              </a:ext>
            </a:extLst>
          </p:cNvPr>
          <p:cNvSpPr>
            <a:spLocks noGrp="1"/>
          </p:cNvSpPr>
          <p:nvPr>
            <p:ph type="body" sz="half" idx="2"/>
          </p:nvPr>
        </p:nvSpPr>
        <p:spPr>
          <a:xfrm>
            <a:off x="6204479" y="2249487"/>
            <a:ext cx="4844521" cy="3541714"/>
          </a:xfrm>
        </p:spPr>
        <p:txBody>
          <a:bodyPr vert="horz" lIns="91440" tIns="45720" rIns="91440" bIns="45720" rtlCol="0" anchor="ctr">
            <a:normAutofit/>
          </a:bodyPr>
          <a:lstStyle/>
          <a:p>
            <a:pPr marL="285750" indent="-228600">
              <a:lnSpc>
                <a:spcPct val="110000"/>
              </a:lnSpc>
              <a:buFont typeface="Arial" panose="020B0604020202020204" pitchFamily="34" charset="0"/>
              <a:buChar char="•"/>
            </a:pPr>
            <a:r>
              <a:rPr lang="en-US" sz="1500"/>
              <a:t>The main aim of this project was to create an application to help the user manager their finances and better understand their financial situation.</a:t>
            </a:r>
          </a:p>
          <a:p>
            <a:pPr marL="285750" indent="-228600">
              <a:lnSpc>
                <a:spcPct val="110000"/>
              </a:lnSpc>
              <a:buFont typeface="Arial" panose="020B0604020202020204" pitchFamily="34" charset="0"/>
              <a:buChar char="•"/>
            </a:pPr>
            <a:r>
              <a:rPr lang="en-US" sz="1500"/>
              <a:t>It’s easy for one to have a false sense of security with their finances and end up spending money where they shouldn’t.</a:t>
            </a:r>
          </a:p>
          <a:p>
            <a:pPr marL="285750" indent="-228600">
              <a:lnSpc>
                <a:spcPct val="110000"/>
              </a:lnSpc>
              <a:buFont typeface="Arial" panose="020B0604020202020204" pitchFamily="34" charset="0"/>
              <a:buChar char="•"/>
            </a:pPr>
            <a:r>
              <a:rPr lang="en-US" sz="1500"/>
              <a:t>This application allows the user to input basic information and get a simple financial plan. It calculates how much money the user can spend safely each month based on the user’s budget and the duration of the budget. It also provides the total amount the user would be saving if they adhered to their personal budget.</a:t>
            </a:r>
          </a:p>
        </p:txBody>
      </p:sp>
    </p:spTree>
    <p:extLst>
      <p:ext uri="{BB962C8B-B14F-4D97-AF65-F5344CB8AC3E}">
        <p14:creationId xmlns:p14="http://schemas.microsoft.com/office/powerpoint/2010/main" val="181299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415A-05C2-8A9C-43E3-44BF64A26143}"/>
              </a:ext>
            </a:extLst>
          </p:cNvPr>
          <p:cNvSpPr>
            <a:spLocks noGrp="1"/>
          </p:cNvSpPr>
          <p:nvPr>
            <p:ph type="title"/>
          </p:nvPr>
        </p:nvSpPr>
        <p:spPr/>
        <p:txBody>
          <a:bodyPr/>
          <a:lstStyle/>
          <a:p>
            <a:r>
              <a:rPr lang="en-US" dirty="0"/>
              <a:t>Framework and libraries</a:t>
            </a:r>
          </a:p>
        </p:txBody>
      </p:sp>
      <p:sp>
        <p:nvSpPr>
          <p:cNvPr id="3" name="Text Placeholder 2">
            <a:extLst>
              <a:ext uri="{FF2B5EF4-FFF2-40B4-BE49-F238E27FC236}">
                <a16:creationId xmlns:a16="http://schemas.microsoft.com/office/drawing/2014/main" id="{08298F1D-19FD-71FA-E6C8-9D78BC1ACADC}"/>
              </a:ext>
            </a:extLst>
          </p:cNvPr>
          <p:cNvSpPr>
            <a:spLocks noGrp="1"/>
          </p:cNvSpPr>
          <p:nvPr>
            <p:ph type="body" idx="1"/>
          </p:nvPr>
        </p:nvSpPr>
        <p:spPr/>
        <p:txBody>
          <a:bodyPr/>
          <a:lstStyle/>
          <a:p>
            <a:r>
              <a:rPr lang="en-US" dirty="0"/>
              <a:t>Python </a:t>
            </a:r>
            <a:r>
              <a:rPr lang="en-US" dirty="0" err="1"/>
              <a:t>gui</a:t>
            </a:r>
            <a:r>
              <a:rPr lang="en-US" dirty="0"/>
              <a:t> </a:t>
            </a:r>
            <a:r>
              <a:rPr lang="en-US" dirty="0" err="1"/>
              <a:t>tkinter</a:t>
            </a:r>
            <a:endParaRPr lang="en-US" dirty="0"/>
          </a:p>
        </p:txBody>
      </p:sp>
      <p:sp>
        <p:nvSpPr>
          <p:cNvPr id="4" name="Text Placeholder 3">
            <a:extLst>
              <a:ext uri="{FF2B5EF4-FFF2-40B4-BE49-F238E27FC236}">
                <a16:creationId xmlns:a16="http://schemas.microsoft.com/office/drawing/2014/main" id="{209F023D-9FBD-517F-CE73-DEA515DB9069}"/>
              </a:ext>
            </a:extLst>
          </p:cNvPr>
          <p:cNvSpPr>
            <a:spLocks noGrp="1"/>
          </p:cNvSpPr>
          <p:nvPr>
            <p:ph type="body" sz="half" idx="15"/>
          </p:nvPr>
        </p:nvSpPr>
        <p:spPr/>
        <p:txBody>
          <a:bodyPr/>
          <a:lstStyle/>
          <a:p>
            <a:r>
              <a:rPr lang="en-US" dirty="0"/>
              <a:t>The </a:t>
            </a:r>
            <a:r>
              <a:rPr lang="en-US" dirty="0" err="1"/>
              <a:t>tkinter</a:t>
            </a:r>
            <a:r>
              <a:rPr lang="en-US" dirty="0"/>
              <a:t> library was the groundwork for the bulk of the application. This allowed the implementation of a graphical user interface (GUI) which allowed the user to interact with the application.</a:t>
            </a:r>
          </a:p>
        </p:txBody>
      </p:sp>
      <p:sp>
        <p:nvSpPr>
          <p:cNvPr id="5" name="Text Placeholder 4">
            <a:extLst>
              <a:ext uri="{FF2B5EF4-FFF2-40B4-BE49-F238E27FC236}">
                <a16:creationId xmlns:a16="http://schemas.microsoft.com/office/drawing/2014/main" id="{202B24BC-A957-DC86-9AAC-C7A64B7A0139}"/>
              </a:ext>
            </a:extLst>
          </p:cNvPr>
          <p:cNvSpPr>
            <a:spLocks noGrp="1"/>
          </p:cNvSpPr>
          <p:nvPr>
            <p:ph type="body" sz="quarter" idx="3"/>
          </p:nvPr>
        </p:nvSpPr>
        <p:spPr/>
        <p:txBody>
          <a:bodyPr/>
          <a:lstStyle/>
          <a:p>
            <a:r>
              <a:rPr lang="en-US" dirty="0" err="1"/>
              <a:t>Mysql</a:t>
            </a:r>
            <a:r>
              <a:rPr lang="en-US" dirty="0"/>
              <a:t> database</a:t>
            </a:r>
          </a:p>
        </p:txBody>
      </p:sp>
      <p:sp>
        <p:nvSpPr>
          <p:cNvPr id="6" name="Text Placeholder 5">
            <a:extLst>
              <a:ext uri="{FF2B5EF4-FFF2-40B4-BE49-F238E27FC236}">
                <a16:creationId xmlns:a16="http://schemas.microsoft.com/office/drawing/2014/main" id="{AD1E204E-1812-1131-71EC-40E15F53D553}"/>
              </a:ext>
            </a:extLst>
          </p:cNvPr>
          <p:cNvSpPr>
            <a:spLocks noGrp="1"/>
          </p:cNvSpPr>
          <p:nvPr>
            <p:ph type="body" sz="half" idx="16"/>
          </p:nvPr>
        </p:nvSpPr>
        <p:spPr/>
        <p:txBody>
          <a:bodyPr/>
          <a:lstStyle/>
          <a:p>
            <a:r>
              <a:rPr lang="en-US" dirty="0"/>
              <a:t>The python </a:t>
            </a:r>
            <a:r>
              <a:rPr lang="en-US" dirty="0" err="1"/>
              <a:t>mysql</a:t>
            </a:r>
            <a:r>
              <a:rPr lang="en-US" dirty="0"/>
              <a:t> library was used to store the user’s budget and personal information. This allowed the user to leave the application, open it up again, and still have access to the information they last entered.</a:t>
            </a:r>
          </a:p>
        </p:txBody>
      </p:sp>
      <p:pic>
        <p:nvPicPr>
          <p:cNvPr id="2050" name="Picture 2" descr="MySQL Python | Getting Started with MySQL in Python | Learntek">
            <a:extLst>
              <a:ext uri="{FF2B5EF4-FFF2-40B4-BE49-F238E27FC236}">
                <a16:creationId xmlns:a16="http://schemas.microsoft.com/office/drawing/2014/main" id="{3DA6F566-C7F0-9197-51E5-20A429AF9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151" y="446565"/>
            <a:ext cx="3587813" cy="20181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UI Library in Python - Tkinter | Board Infinity">
            <a:extLst>
              <a:ext uri="{FF2B5EF4-FFF2-40B4-BE49-F238E27FC236}">
                <a16:creationId xmlns:a16="http://schemas.microsoft.com/office/drawing/2014/main" id="{16627457-3F8C-70DE-C650-8BDC55659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151" y="3083172"/>
            <a:ext cx="4036290" cy="227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5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335874-99B8-634B-2F28-4D06C40405DC}"/>
              </a:ext>
            </a:extLst>
          </p:cNvPr>
          <p:cNvPicPr>
            <a:picLocks noChangeAspect="1"/>
          </p:cNvPicPr>
          <p:nvPr/>
        </p:nvPicPr>
        <p:blipFill>
          <a:blip r:embed="rId2"/>
          <a:stretch>
            <a:fillRect/>
          </a:stretch>
        </p:blipFill>
        <p:spPr>
          <a:xfrm>
            <a:off x="1328072" y="1061707"/>
            <a:ext cx="9535856" cy="4734586"/>
          </a:xfrm>
          <a:prstGeom prst="rect">
            <a:avLst/>
          </a:prstGeom>
        </p:spPr>
      </p:pic>
    </p:spTree>
    <p:extLst>
      <p:ext uri="{BB962C8B-B14F-4D97-AF65-F5344CB8AC3E}">
        <p14:creationId xmlns:p14="http://schemas.microsoft.com/office/powerpoint/2010/main" val="263454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1" name="Group 10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2" name="Group 10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3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03" name="Group 10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grpSp>
      <p:grpSp>
        <p:nvGrpSpPr>
          <p:cNvPr id="142" name="Group 14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3" name="Rectangle 142">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055998E-AEB3-65C9-59DC-1BD0E12D89B0}"/>
              </a:ext>
            </a:extLst>
          </p:cNvPr>
          <p:cNvSpPr>
            <a:spLocks noGrp="1"/>
          </p:cNvSpPr>
          <p:nvPr>
            <p:ph type="title"/>
          </p:nvPr>
        </p:nvSpPr>
        <p:spPr>
          <a:xfrm>
            <a:off x="6448425" y="618518"/>
            <a:ext cx="4598985" cy="1478570"/>
          </a:xfrm>
        </p:spPr>
        <p:txBody>
          <a:bodyPr vert="horz" lIns="91440" tIns="45720" rIns="91440" bIns="45720" rtlCol="0" anchor="ctr">
            <a:normAutofit/>
          </a:bodyPr>
          <a:lstStyle/>
          <a:p>
            <a:r>
              <a:rPr lang="en-US" sz="3600"/>
              <a:t>Challenging part of the project</a:t>
            </a:r>
          </a:p>
        </p:txBody>
      </p:sp>
      <p:grpSp>
        <p:nvGrpSpPr>
          <p:cNvPr id="146" name="Group 145">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7" name="Rectangle 146">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48"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9"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0" name="Rectangle 149">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1"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2"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3"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4"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5"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6"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7"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8"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9"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0"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1"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2"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3"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4"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5"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6"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7"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8"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9"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0"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1"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2"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3"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4"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5" name="Rectangle 174">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76"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7"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8"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9"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0"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1"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2"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3"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4"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5"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6"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7" name="Rectangle 186">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8"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9"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0"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1"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2"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3"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4"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5"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6"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7"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8"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9"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0"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4" name="Text Placeholder 3">
            <a:extLst>
              <a:ext uri="{FF2B5EF4-FFF2-40B4-BE49-F238E27FC236}">
                <a16:creationId xmlns:a16="http://schemas.microsoft.com/office/drawing/2014/main" id="{A5ADF594-5C20-5D5A-4960-1A051C7E2E8C}"/>
              </a:ext>
            </a:extLst>
          </p:cNvPr>
          <p:cNvSpPr>
            <a:spLocks noGrp="1"/>
          </p:cNvSpPr>
          <p:nvPr>
            <p:ph type="body" sz="half" idx="2"/>
          </p:nvPr>
        </p:nvSpPr>
        <p:spPr>
          <a:xfrm>
            <a:off x="6448425" y="2249487"/>
            <a:ext cx="4598986" cy="3541714"/>
          </a:xfrm>
        </p:spPr>
        <p:txBody>
          <a:bodyPr vert="horz" lIns="91440" tIns="45720" rIns="91440" bIns="45720" rtlCol="0">
            <a:normAutofit/>
          </a:bodyPr>
          <a:lstStyle/>
          <a:p>
            <a:pPr marL="285750" indent="-228600">
              <a:buFont typeface="Arial" panose="020B0604020202020204" pitchFamily="34" charset="0"/>
              <a:buChar char="•"/>
            </a:pPr>
            <a:r>
              <a:rPr lang="en-US"/>
              <a:t>The most difficult part of this project was figuring out how all the different parts of the interface would interlock and work in unison without breaking.</a:t>
            </a:r>
          </a:p>
          <a:p>
            <a:pPr marL="285750" indent="-228600">
              <a:buFont typeface="Arial" panose="020B0604020202020204" pitchFamily="34" charset="0"/>
              <a:buChar char="•"/>
            </a:pPr>
            <a:r>
              <a:rPr lang="en-US"/>
              <a:t>The next difficult task was formatting the GUI the way that looked somewhat appealing. There are design improvements to be made, as always.</a:t>
            </a:r>
          </a:p>
        </p:txBody>
      </p:sp>
      <p:pic>
        <p:nvPicPr>
          <p:cNvPr id="8" name="Picture Placeholder 7">
            <a:extLst>
              <a:ext uri="{FF2B5EF4-FFF2-40B4-BE49-F238E27FC236}">
                <a16:creationId xmlns:a16="http://schemas.microsoft.com/office/drawing/2014/main" id="{BE6B9053-A29D-9678-E51E-0D8303F8439E}"/>
              </a:ext>
            </a:extLst>
          </p:cNvPr>
          <p:cNvPicPr>
            <a:picLocks noGrp="1" noChangeAspect="1"/>
          </p:cNvPicPr>
          <p:nvPr>
            <p:ph type="pic" idx="1"/>
          </p:nvPr>
        </p:nvPicPr>
        <p:blipFill rotWithShape="1">
          <a:blip r:embed="rId4"/>
          <a:srcRect r="17702" b="-1"/>
          <a:stretch/>
        </p:blipFill>
        <p:spPr>
          <a:xfrm>
            <a:off x="-5597" y="10"/>
            <a:ext cx="6101597" cy="6857990"/>
          </a:xfrm>
          <a:prstGeom prst="rect">
            <a:avLst/>
          </a:prstGeom>
        </p:spPr>
      </p:pic>
    </p:spTree>
    <p:extLst>
      <p:ext uri="{BB962C8B-B14F-4D97-AF65-F5344CB8AC3E}">
        <p14:creationId xmlns:p14="http://schemas.microsoft.com/office/powerpoint/2010/main" val="180678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383" name="Group 382">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6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7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sp useBgFill="1">
        <p:nvSpPr>
          <p:cNvPr id="384" name="Rectangle 383">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87">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89"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90"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1"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2"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93"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7"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8"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9"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2"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3"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4"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5"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9"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0"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1"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2"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3"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4"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5"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6"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7"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18"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9"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0"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1"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2"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3"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4"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5"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6"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7"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8"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9"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30"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1"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2"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3"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4"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5"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6"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7"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8"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9"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0"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1"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2"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244"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F617C2-84EA-9C25-1EE7-69FAD18858F9}"/>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Thank you</a:t>
            </a:r>
          </a:p>
        </p:txBody>
      </p:sp>
      <p:cxnSp>
        <p:nvCxnSpPr>
          <p:cNvPr id="246" name="Straight Connector 245">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72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157</TotalTime>
  <Words>263</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Budget Manager</vt:lpstr>
      <vt:lpstr>Aim and Major Application</vt:lpstr>
      <vt:lpstr>Framework and libraries</vt:lpstr>
      <vt:lpstr>PowerPoint Presentation</vt:lpstr>
      <vt:lpstr>Challenging part of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Manager</dc:title>
  <dc:creator>Wyatt Helzer</dc:creator>
  <cp:lastModifiedBy>Wyatt Helzer</cp:lastModifiedBy>
  <cp:revision>1</cp:revision>
  <dcterms:created xsi:type="dcterms:W3CDTF">2023-12-04T02:50:12Z</dcterms:created>
  <dcterms:modified xsi:type="dcterms:W3CDTF">2023-12-04T05:28:05Z</dcterms:modified>
</cp:coreProperties>
</file>