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atpost.com/joker-trojans-android/159595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photo: Newsdesk. (2020, September 28). Microsoft brings endpoint &amp; Azure security under Microsoft Defender [Blog Post]. Retrieved from https://securitybrief.eu/story/microsoft-brings-endpoint-azure-security-under-microsoft-defender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bb8f88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bb8f88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Seals, Tara. (2020, September 28). Universal Health Services Ransomware Attack Impacts Hospitals Nationwide. Retrieved from https://threatpost.com/universal-health-ransomware-hospitals-nationwide/159604/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Seals, Tara. (2020, September 28). Joker Trojans Flood the Android Ecosystem. Retreived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https://threatpost.com/joker-trojans-android/159595/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O’Donnell, Lindsey. (2020, September 28). Twitter Warns Developers of API Bug That Exposed App Keys, Tokens. Retrieved from https://threatpost.com/twitter-bug-api-keys-tokens/159591/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bb8f88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bb8f88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Seals, Tara. (2020, September 28). Universal Health Services Ransomware Attack Impacts Hospitals Nationwide. Retrieved from https://threatpost.com/universal-health-ransomware-hospitals-nationwide/159604/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cbb8f88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cbb8f88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Seals, Tara. (2020, September 28). Joker Trojans Flood the Android Ecosystem. Retreived from https://threatpost.com/joker-trojans-android/159595/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cbb8f88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cbb8f88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O’Donnell, Lindsey. (2020, September 28). Twitter Warns Developers of API Bug That Exposed App Keys, Tokens. Retrieved from https://threatpost.com/twitter-bug-api-keys-tokens/159591/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" y="0"/>
            <a:ext cx="911698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814075" y="0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Security in the News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5506150" y="717525"/>
            <a:ext cx="44289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October 1, 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692075" y="44478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William Chen, Chelsea Lovgren, Catherine Forrest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Topics</a:t>
            </a:r>
            <a:endParaRPr b="1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628150"/>
            <a:ext cx="7505700" cy="28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Universal Health Services Ransomware Attack Impacts Hospitals Nationwide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Joker Trojans Flood the Android Ecosystem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Twitter has fixed a caching issue that could have exposed developers’ API keys and tokens.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11700" y="230400"/>
            <a:ext cx="85206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Health Services Ransomware Attack Impacts Hospitals Nationwide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35250" y="1303350"/>
            <a:ext cx="7873500" cy="33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Monday morning, Universal Health Services had to turn to manual processes because several of their facilities were impacted by a ransomware attack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UHN is one of the nation’s largest health care providers, Fortune-5oo owner of hospitals and other healthcare services across the country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were on Reddit explaining the situation and stated that they suspected the Ryuk ransomware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“...E</a:t>
            </a:r>
            <a:r>
              <a:rPr lang="en" sz="1200">
                <a:solidFill>
                  <a:srgbClr val="333333"/>
                </a:solidFill>
              </a:rPr>
              <a:t>ncrypted files are being appended with the .RYK extension; and, a ransom note that showed up on all affected computers referenced the phrase “Shadow of the Universe,” which is known to be included in Ryuk ransom notes.”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Employees were instructed to turn off all computers for the rest of the day, and had to resort to physical documentation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no access to old labs, charts, radiology system,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attack, one larger hospital began sending ambulances to different, smaller hospitals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people died as a result of the attack because they were unable to receive timely care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Labs were being delivered my carrier, rather than digitally (took more time)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275" y="3564225"/>
            <a:ext cx="2083076" cy="1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371975"/>
            <a:ext cx="75057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Joker Trojans Flood the Android Ecosystem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605700" y="1095275"/>
            <a:ext cx="7932600" cy="3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Variants of the Joker malware have been affecting android mobile systems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Zscaler identified 17 different versions of Joker were regularly uploaded to Google Play during September - accumulated about 120,000 downloads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Joker malware has been around since 2017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Considered a Fleeceware app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Fleeceware apps trick users into paying excessive money for apps that are available for free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Simulates clicks and intercepts SMS messages to subscribe victims to unwanted, paid premium services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Also steals contact lists and device information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Downloaded through third-party apps, sideloading, or visiting malicious websites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Joker is carried out by loading a DEX file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DEX files are executable files saved in a format that contains compiled code written for Android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Multiple DEX files are zipped into a .APK package, which is the final android application file for most programs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Zimperium says they find a malicious app on devices every day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They’ve identified 64 new variants of Joker during September alone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4B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4572000" y="1640725"/>
            <a:ext cx="4253400" cy="2968800"/>
          </a:xfrm>
          <a:prstGeom prst="roundRect">
            <a:avLst>
              <a:gd name="adj" fmla="val 16667"/>
            </a:avLst>
          </a:prstGeom>
          <a:solidFill>
            <a:srgbClr val="E8F5FD"/>
          </a:solidFill>
          <a:ln w="9525" cap="flat" cmpd="sng">
            <a:solidFill>
              <a:srgbClr val="E8F5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83775" y="1640725"/>
            <a:ext cx="4194300" cy="2968800"/>
          </a:xfrm>
          <a:prstGeom prst="roundRect">
            <a:avLst>
              <a:gd name="adj" fmla="val 16667"/>
            </a:avLst>
          </a:prstGeom>
          <a:solidFill>
            <a:srgbClr val="E8F5FD"/>
          </a:solidFill>
          <a:ln w="9525" cap="flat" cmpd="sng">
            <a:solidFill>
              <a:srgbClr val="E8F5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610800" y="550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600" b="1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Twitter Fixed a Caching Issue that Potentially Exposed Developers’ API Keys and Tokens</a:t>
            </a:r>
            <a:endParaRPr sz="3500" b="1">
              <a:solidFill>
                <a:srgbClr val="0084B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17675" y="1712425"/>
            <a:ext cx="4126500" cy="25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Char char="❏"/>
            </a:pPr>
            <a:r>
              <a:rPr lang="en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Twitter Notice sent out 9/25/2020: “If you used a shared computer to visit developer.twitter.com with a logged-in Twitter account, we recommend that you regenerate your app keys and tokens,”</a:t>
            </a:r>
            <a:r>
              <a:rPr lang="en">
                <a:solidFill>
                  <a:srgbClr val="0084B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84B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Char char="❏"/>
            </a:pPr>
            <a:r>
              <a:rPr lang="en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The issue stemmed from a caching issue in developer.twitter.com</a:t>
            </a:r>
            <a:endParaRPr>
              <a:solidFill>
                <a:srgbClr val="0084B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Char char="❏"/>
            </a:pPr>
            <a:r>
              <a:rPr lang="en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The website developer.twitter.com is a central hub for Twitter developers, who create third-party applications for the Twitter platform.</a:t>
            </a:r>
            <a:endParaRPr>
              <a:solidFill>
                <a:srgbClr val="0084B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>
              <a:solidFill>
                <a:srgbClr val="0084B4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32276"/>
          <a:stretch/>
        </p:blipFill>
        <p:spPr>
          <a:xfrm>
            <a:off x="-182350" y="122825"/>
            <a:ext cx="2241353" cy="1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4669050" y="1640725"/>
            <a:ext cx="40593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Font typeface="Oswald"/>
              <a:buChar char="❏"/>
            </a:pPr>
            <a:r>
              <a:rPr lang="en" sz="1300">
                <a:solidFill>
                  <a:srgbClr val="0084B4"/>
                </a:solidFill>
              </a:rPr>
              <a:t> </a:t>
            </a:r>
            <a:r>
              <a:rPr lang="en" sz="1300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Application programming interface (API) keys are a unique identifier used to authenticate a user, developer, or calling program to an API.</a:t>
            </a:r>
            <a:endParaRPr sz="1300">
              <a:solidFill>
                <a:srgbClr val="0084B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Font typeface="Oswald"/>
              <a:buChar char="❏"/>
            </a:pPr>
            <a:r>
              <a:rPr lang="en" sz="1300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An access token and access token secret, meanwhile, are user-specific credentials used to authenticate OAuth API requests.</a:t>
            </a:r>
            <a:endParaRPr sz="1300">
              <a:solidFill>
                <a:srgbClr val="0084B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4B4"/>
              </a:buClr>
              <a:buSzPts val="1300"/>
              <a:buFont typeface="Oswald"/>
              <a:buChar char="❏"/>
            </a:pPr>
            <a:r>
              <a:rPr lang="en" sz="1300">
                <a:solidFill>
                  <a:srgbClr val="0084B4"/>
                </a:solidFill>
                <a:latin typeface="Oswald"/>
                <a:ea typeface="Oswald"/>
                <a:cs typeface="Oswald"/>
                <a:sym typeface="Oswald"/>
              </a:rPr>
              <a:t>Twitter has fixed the bug by changing the caching instructions that developer.twitter.com sends to the browser, barring it from storing information about users’ apps or accounts.</a:t>
            </a:r>
            <a:endParaRPr sz="1300">
              <a:solidFill>
                <a:srgbClr val="0084B4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rgbClr val="0084B4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2276"/>
          <a:stretch/>
        </p:blipFill>
        <p:spPr>
          <a:xfrm flipH="1">
            <a:off x="7105850" y="122825"/>
            <a:ext cx="2241353" cy="1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Nunito</vt:lpstr>
      <vt:lpstr>Oswald</vt:lpstr>
      <vt:lpstr>Calibri</vt:lpstr>
      <vt:lpstr>Shift</vt:lpstr>
      <vt:lpstr>Security in the News</vt:lpstr>
      <vt:lpstr>Topics</vt:lpstr>
      <vt:lpstr>Universal Health Services Ransomware Attack Impacts Hospitals Nationwide</vt:lpstr>
      <vt:lpstr>Joker Trojans Flood the Android Ecosystem  </vt:lpstr>
      <vt:lpstr>Twitter Fixed a Caching Issue that Potentially Exposed Developers’ API Keys and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the News</dc:title>
  <cp:lastModifiedBy>William Chen</cp:lastModifiedBy>
  <cp:revision>1</cp:revision>
  <dcterms:modified xsi:type="dcterms:W3CDTF">2020-10-01T13:37:43Z</dcterms:modified>
</cp:coreProperties>
</file>