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T Sans Narrow" panose="020B0506020203020204" pitchFamily="34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32bec2d14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32bec2d14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7d96bc0b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7d96bc0b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7f351e9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7f351e9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7f351e96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7f351e96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7f351e968_0_1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7f351e968_0_1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7f351e968_0_1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7f351e968_0_1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7f351e968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7f351e968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32bec2d1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32bec2d1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32bec2d14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32bec2d14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 #2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Kenzie Fowler, Christine Wu, William Chen, and Taylor Moss</a:t>
            </a:r>
            <a:endParaRPr sz="1600" dirty="0"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914400" lvl="1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By March, we will have proposed our solutions based on our discoveries.</a:t>
            </a:r>
            <a:endParaRPr sz="1800">
              <a:solidFill>
                <a:srgbClr val="000000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Meet with board members </a:t>
            </a:r>
            <a:endParaRPr sz="1800">
              <a:solidFill>
                <a:srgbClr val="000000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Solve how to expand XYZ’s business and make it attract top talent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Our final recommendations will be how to go about implementing this solution.</a:t>
            </a:r>
            <a:endParaRPr sz="1800">
              <a:solidFill>
                <a:srgbClr val="000000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" sz="1800">
                <a:solidFill>
                  <a:srgbClr val="000000"/>
                </a:solidFill>
              </a:rPr>
              <a:t>Implementation is a separate project that follows this one (after the client approves solutions)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Approach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Waterfall method</a:t>
            </a:r>
            <a:endParaRPr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XYZ Inc has an estimated completion date of March 2022</a:t>
            </a:r>
            <a:endParaRPr>
              <a:solidFill>
                <a:srgbClr val="1A1A1A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>
                <a:solidFill>
                  <a:srgbClr val="1A1A1A"/>
                </a:solidFill>
              </a:rPr>
              <a:t>Deadlines must be set in place to ensure we reach this deadline</a:t>
            </a:r>
            <a:endParaRPr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Known deadlines, budget, and expected outcomes</a:t>
            </a:r>
            <a:endParaRPr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We will be onsite for the majority of the project</a:t>
            </a:r>
            <a:endParaRPr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Everything will be documented, so if one of us is unavailable, the project will continue as planned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Type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Combination of strategic planning and current state analysis</a:t>
            </a:r>
            <a:endParaRPr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Current state analysis - establish a baseline to compare to other organizations</a:t>
            </a:r>
            <a:endParaRPr>
              <a:solidFill>
                <a:srgbClr val="1A1A1A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>
                <a:solidFill>
                  <a:srgbClr val="1A1A1A"/>
                </a:solidFill>
              </a:rPr>
              <a:t>Identify new business opportunities for XYZ’s expansion</a:t>
            </a:r>
            <a:endParaRPr>
              <a:solidFill>
                <a:srgbClr val="1A1A1A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>
                <a:solidFill>
                  <a:srgbClr val="1A1A1A"/>
                </a:solidFill>
              </a:rPr>
              <a:t>Examine the work culture to achieve XYZ’s goals</a:t>
            </a:r>
            <a:endParaRPr>
              <a:solidFill>
                <a:srgbClr val="1A1A1A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>
                <a:solidFill>
                  <a:srgbClr val="1A1A1A"/>
                </a:solidFill>
              </a:rPr>
              <a:t>Identify policies that need change/revision</a:t>
            </a:r>
            <a:endParaRPr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Strategic planning - set priorities and establish mutual goals between employees</a:t>
            </a:r>
            <a:endParaRPr>
              <a:solidFill>
                <a:srgbClr val="1A1A1A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>
                <a:solidFill>
                  <a:srgbClr val="1A1A1A"/>
                </a:solidFill>
              </a:rPr>
              <a:t>Set operation priorities to maximize employee performance</a:t>
            </a:r>
            <a:endParaRPr>
              <a:solidFill>
                <a:srgbClr val="1A1A1A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>
                <a:solidFill>
                  <a:srgbClr val="1A1A1A"/>
                </a:solidFill>
              </a:rPr>
              <a:t>Adjust XYZ’s direction to allow them to expand their company</a:t>
            </a:r>
            <a:endParaRPr>
              <a:solidFill>
                <a:srgbClr val="1A1A1A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>
                <a:solidFill>
                  <a:srgbClr val="1A1A1A"/>
                </a:solidFill>
              </a:rPr>
              <a:t>Measure employee satisfaction for retention rates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7618294" y="1548109"/>
            <a:ext cx="1525524" cy="3499280"/>
            <a:chOff x="3048000" y="2295578"/>
            <a:chExt cx="1524000" cy="2847953"/>
          </a:xfrm>
        </p:grpSpPr>
        <p:grpSp>
          <p:nvGrpSpPr>
            <p:cNvPr id="86" name="Google Shape;86;p16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87" name="Google Shape;87;p16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" name="Google Shape;89;p16"/>
            <p:cNvSpPr txBox="1"/>
            <p:nvPr/>
          </p:nvSpPr>
          <p:spPr>
            <a:xfrm>
              <a:off x="3224554" y="2932016"/>
              <a:ext cx="1170900" cy="57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Present findings and solutions</a:t>
              </a:r>
              <a:endParaRPr sz="11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3224554" y="3507725"/>
              <a:ext cx="1170900" cy="15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A1A1A"/>
                  </a:solidFill>
                  <a:latin typeface="Roboto"/>
                  <a:ea typeface="Roboto"/>
                  <a:cs typeface="Roboto"/>
                  <a:sym typeface="Roboto"/>
                </a:rPr>
                <a:t>Propose solutions and conduct a meeting for approval</a:t>
              </a:r>
              <a:endParaRPr sz="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A1A1A"/>
                  </a:solidFill>
                  <a:latin typeface="Roboto"/>
                  <a:ea typeface="Roboto"/>
                  <a:cs typeface="Roboto"/>
                  <a:sym typeface="Roboto"/>
                </a:rPr>
                <a:t>Discuss implementation plans </a:t>
              </a:r>
              <a:endParaRPr sz="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1A1A1A"/>
                  </a:solidFill>
                  <a:latin typeface="Roboto"/>
                  <a:ea typeface="Roboto"/>
                  <a:cs typeface="Roboto"/>
                  <a:sym typeface="Roboto"/>
                </a:rPr>
                <a:t>Debrief</a:t>
              </a:r>
              <a:endParaRPr sz="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March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6092775" y="1548106"/>
            <a:ext cx="1525524" cy="3499284"/>
            <a:chOff x="3048000" y="2295575"/>
            <a:chExt cx="1524000" cy="2847956"/>
          </a:xfrm>
        </p:grpSpPr>
        <p:grpSp>
          <p:nvGrpSpPr>
            <p:cNvPr id="93" name="Google Shape;93;p16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6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6" name="Google Shape;96;p16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97" name="Google Shape;97;p16"/>
            <p:cNvSpPr txBox="1"/>
            <p:nvPr/>
          </p:nvSpPr>
          <p:spPr>
            <a:xfrm>
              <a:off x="3224548" y="2941638"/>
              <a:ext cx="1170900" cy="3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Finalize solutions</a:t>
              </a:r>
              <a:endParaRPr sz="11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3224548" y="3315734"/>
              <a:ext cx="1170900" cy="181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Compile and compare XYZ hiring advantages and disadvantages to other organizations. Conduct meetings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Finalize the solutions and create an implementation plan (separate timeline)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February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4567256" y="1548106"/>
            <a:ext cx="1525524" cy="3499284"/>
            <a:chOff x="3048000" y="2295575"/>
            <a:chExt cx="1524000" cy="2847956"/>
          </a:xfrm>
        </p:grpSpPr>
        <p:grpSp>
          <p:nvGrpSpPr>
            <p:cNvPr id="101" name="Google Shape;101;p16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02" name="Google Shape;102;p16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4" name="Google Shape;104;p16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05" name="Google Shape;105;p16"/>
            <p:cNvSpPr txBox="1"/>
            <p:nvPr/>
          </p:nvSpPr>
          <p:spPr>
            <a:xfrm>
              <a:off x="3224542" y="2920041"/>
              <a:ext cx="1170900" cy="41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Gather incentives</a:t>
              </a:r>
              <a:endParaRPr sz="11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3224542" y="3315734"/>
              <a:ext cx="1170900" cy="181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Study market incentive programs and compile a list of possible solutions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Create a plan for marketing and potential equity offers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Find professionals that can provide insight into marketing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January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3041737" y="1548106"/>
            <a:ext cx="1525524" cy="3499284"/>
            <a:chOff x="3048000" y="2295575"/>
            <a:chExt cx="1524000" cy="2847956"/>
          </a:xfrm>
        </p:grpSpPr>
        <p:grpSp>
          <p:nvGrpSpPr>
            <p:cNvPr id="109" name="Google Shape;109;p16"/>
            <p:cNvGrpSpPr/>
            <p:nvPr/>
          </p:nvGrpSpPr>
          <p:grpSpPr>
            <a:xfrm>
              <a:off x="3048000" y="2295578"/>
              <a:ext cx="1524000" cy="2847953"/>
              <a:chOff x="0" y="2295575"/>
              <a:chExt cx="1524000" cy="2837455"/>
            </a:xfrm>
          </p:grpSpPr>
          <p:sp>
            <p:nvSpPr>
              <p:cNvPr id="110" name="Google Shape;110;p16"/>
              <p:cNvSpPr/>
              <p:nvPr/>
            </p:nvSpPr>
            <p:spPr>
              <a:xfrm>
                <a:off x="0" y="2823930"/>
                <a:ext cx="1524000" cy="23091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0" y="2295575"/>
                <a:ext cx="1524000" cy="537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12" name="Google Shape;112;p16"/>
            <p:cNvCxnSpPr/>
            <p:nvPr/>
          </p:nvCxnSpPr>
          <p:spPr>
            <a:xfrm>
              <a:off x="4572000" y="2295575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D9D9D9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113" name="Google Shape;113;p16"/>
            <p:cNvSpPr txBox="1"/>
            <p:nvPr/>
          </p:nvSpPr>
          <p:spPr>
            <a:xfrm>
              <a:off x="3224549" y="2917937"/>
              <a:ext cx="11709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Study tech market</a:t>
              </a:r>
              <a:endParaRPr sz="1100" b="1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3224561" y="3339438"/>
              <a:ext cx="1170900" cy="179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Analyze the tech market for potential opportunities for XYZ expansion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Present the top three opportunities and receive feedback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Based on feedback, study ways to enter the new market to meet regulations and requirements</a:t>
              </a:r>
              <a:endParaRPr sz="8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3224550" y="2441107"/>
              <a:ext cx="8712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5E5E5E"/>
                  </a:solidFill>
                  <a:latin typeface="Roboto"/>
                  <a:ea typeface="Roboto"/>
                  <a:cs typeface="Roboto"/>
                  <a:sym typeface="Roboto"/>
                </a:rPr>
                <a:t>December</a:t>
              </a:r>
              <a:endParaRPr sz="1000">
                <a:solidFill>
                  <a:srgbClr val="5E5E5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6"/>
          <p:cNvGrpSpPr/>
          <p:nvPr/>
        </p:nvGrpSpPr>
        <p:grpSpPr>
          <a:xfrm>
            <a:off x="1516224" y="1548159"/>
            <a:ext cx="1525524" cy="3499276"/>
            <a:chOff x="1515975" y="2295580"/>
            <a:chExt cx="1525524" cy="2847950"/>
          </a:xfrm>
        </p:grpSpPr>
        <p:sp>
          <p:nvSpPr>
            <p:cNvPr id="117" name="Google Shape;117;p16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1697450" y="2966353"/>
              <a:ext cx="1172100" cy="3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Start project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1697451" y="3234065"/>
              <a:ext cx="1172100" cy="187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Conduct multiple meetings with randomly selected employees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Conduct surveys on Twitter and Facebook to gather feedback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Study other organizations and compile hiring advantages compared to XYZ. Conduct meetings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1692702" y="2441112"/>
              <a:ext cx="8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November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" name="Google Shape;122;p16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  <p:grpSp>
        <p:nvGrpSpPr>
          <p:cNvPr id="123" name="Google Shape;123;p16"/>
          <p:cNvGrpSpPr/>
          <p:nvPr/>
        </p:nvGrpSpPr>
        <p:grpSpPr>
          <a:xfrm>
            <a:off x="224" y="1548098"/>
            <a:ext cx="1525524" cy="3499276"/>
            <a:chOff x="1515975" y="2295580"/>
            <a:chExt cx="1525524" cy="2847950"/>
          </a:xfrm>
        </p:grpSpPr>
        <p:sp>
          <p:nvSpPr>
            <p:cNvPr id="124" name="Google Shape;124;p16"/>
            <p:cNvSpPr/>
            <p:nvPr/>
          </p:nvSpPr>
          <p:spPr>
            <a:xfrm>
              <a:off x="1515975" y="2823930"/>
              <a:ext cx="1525500" cy="23196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515975" y="2295580"/>
              <a:ext cx="1525500" cy="53700"/>
            </a:xfrm>
            <a:prstGeom prst="rect">
              <a:avLst/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1692701" y="2958761"/>
              <a:ext cx="1172100" cy="57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Meet with XYZ to discuss project plans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6"/>
            <p:cNvSpPr txBox="1"/>
            <p:nvPr/>
          </p:nvSpPr>
          <p:spPr>
            <a:xfrm>
              <a:off x="1692701" y="3637650"/>
              <a:ext cx="1172100" cy="145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Establish goals, needs, and wants for the outcome.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Complete current state analysis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692702" y="2441112"/>
              <a:ext cx="8721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October</a:t>
              </a:r>
              <a:endParaRPr sz="10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" name="Google Shape;129;p16"/>
            <p:cNvCxnSpPr/>
            <p:nvPr/>
          </p:nvCxnSpPr>
          <p:spPr>
            <a:xfrm>
              <a:off x="3041499" y="2295580"/>
              <a:ext cx="0" cy="2837400"/>
            </a:xfrm>
            <a:prstGeom prst="straightConnector1">
              <a:avLst/>
            </a:prstGeom>
            <a:noFill/>
            <a:ln w="9525" cap="flat" cmpd="sng">
              <a:solidFill>
                <a:srgbClr val="83E3D9"/>
              </a:solidFill>
              <a:prstDash val="dot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Survey results from social media </a:t>
            </a:r>
            <a:endParaRPr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Survey results from employees</a:t>
            </a:r>
            <a:endParaRPr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Comparison list of hiring advantages and disadvantages between XYZ and other organizations</a:t>
            </a:r>
            <a:endParaRPr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List of possible solutions</a:t>
            </a:r>
            <a:endParaRPr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Top three markets XYZ can enter with a list of pros and cons for each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workstreams, Tasks, and Steps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Christine Wu: Analyze IT market and ways to improve XYZ job marketing. Find ways to incentivize future employees and analyze larger organizations </a:t>
            </a:r>
            <a:endParaRPr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William Chen: Conduct current state analysis and research IT market for potential expansions. Conduct meetings with employees and outsiders to receive feedback on XYZ Inc, expansions, and solutions</a:t>
            </a:r>
            <a:endParaRPr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Taylor Moss: Plan the project and create deadlines for us (the consultants). Conduct and lead research and meetings with XYZ</a:t>
            </a:r>
            <a:endParaRPr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>
                <a:solidFill>
                  <a:srgbClr val="1A1A1A"/>
                </a:solidFill>
              </a:rPr>
              <a:t>Kenzie Fowler: Conduct market research and develop ways for XYZ to promote itself. Lead in advertising </a:t>
            </a:r>
            <a:endParaRPr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workstreams, Tasks, and Steps (Continued)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 dirty="0">
                <a:solidFill>
                  <a:srgbClr val="1A1A1A"/>
                </a:solidFill>
              </a:rPr>
              <a:t>Everyone will assist each other throughout the project (even if the timeline says they don’t start yet)</a:t>
            </a:r>
            <a:endParaRPr dirty="0"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 dirty="0">
                <a:solidFill>
                  <a:srgbClr val="1A1A1A"/>
                </a:solidFill>
              </a:rPr>
              <a:t>William - Begin current state analysis from mid-October to March</a:t>
            </a:r>
            <a:endParaRPr dirty="0">
              <a:solidFill>
                <a:srgbClr val="1A1A1A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 dirty="0">
                <a:solidFill>
                  <a:srgbClr val="1A1A1A"/>
                </a:solidFill>
              </a:rPr>
              <a:t>Observe work culture, interview employees, identify strengths and weaknesses, and conduct group meetings</a:t>
            </a:r>
            <a:endParaRPr dirty="0"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 dirty="0">
                <a:solidFill>
                  <a:srgbClr val="1A1A1A"/>
                </a:solidFill>
              </a:rPr>
              <a:t>Christine - Conduct research in IT markets from December to March</a:t>
            </a:r>
            <a:endParaRPr dirty="0">
              <a:solidFill>
                <a:srgbClr val="1A1A1A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 dirty="0">
                <a:solidFill>
                  <a:srgbClr val="1A1A1A"/>
                </a:solidFill>
              </a:rPr>
              <a:t>Research demanding fields and regulations/requirements to enter the market. Use feedback from employee surveys to compile a list of wants. Study larger cloud service companies</a:t>
            </a:r>
            <a:endParaRPr dirty="0"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 dirty="0">
                <a:solidFill>
                  <a:srgbClr val="1A1A1A"/>
                </a:solidFill>
              </a:rPr>
              <a:t>Kenzie - Conduct market research from November to March</a:t>
            </a:r>
            <a:endParaRPr dirty="0">
              <a:solidFill>
                <a:srgbClr val="1A1A1A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 dirty="0">
                <a:solidFill>
                  <a:srgbClr val="1A1A1A"/>
                </a:solidFill>
              </a:rPr>
              <a:t>Analyze XYZ’s current hiring strategies and develop improvement plans for the company. </a:t>
            </a:r>
            <a:endParaRPr dirty="0">
              <a:solidFill>
                <a:srgbClr val="1A1A1A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Char char="●"/>
            </a:pPr>
            <a:r>
              <a:rPr lang="en" dirty="0">
                <a:solidFill>
                  <a:srgbClr val="1A1A1A"/>
                </a:solidFill>
              </a:rPr>
              <a:t>Taylor - Create deadlines and manage the project from October to March</a:t>
            </a:r>
            <a:endParaRPr dirty="0">
              <a:solidFill>
                <a:srgbClr val="1A1A1A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○"/>
            </a:pPr>
            <a:r>
              <a:rPr lang="en" dirty="0">
                <a:solidFill>
                  <a:srgbClr val="1A1A1A"/>
                </a:solidFill>
              </a:rPr>
              <a:t>Create deadlines and set milestones based on XYZ’s budget and estimated completion date. Conduct group meetings with executives to discuss progress and expectations.</a:t>
            </a:r>
            <a:endParaRPr dirty="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Discovery Phase and What Will Come From it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6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Discovery is the main objective (the majority of the research and solutions will come from this phase)</a:t>
            </a:r>
            <a:endParaRPr>
              <a:solidFill>
                <a:srgbClr val="000000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The discovery phase allows us to analyze the tech market to find any gaps or ideas for the problem our company is facing </a:t>
            </a:r>
            <a:endParaRPr>
              <a:solidFill>
                <a:srgbClr val="000000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The discovery phase helps us make decisions based on data and removes the risks of scope creep, going over budget, and missing deadlines</a:t>
            </a:r>
            <a:endParaRPr>
              <a:solidFill>
                <a:srgbClr val="000000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The objective of the discovery phase is to analyze and identify the goals and solutions for XYZ’s problem</a:t>
            </a:r>
            <a:endParaRPr>
              <a:solidFill>
                <a:srgbClr val="000000"/>
              </a:solidFill>
            </a:endParaRPr>
          </a:p>
          <a:p>
            <a:pPr marL="914400" lvl="1" indent="-29995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450">
                <a:solidFill>
                  <a:srgbClr val="000000"/>
                </a:solidFill>
              </a:rPr>
              <a:t>We will have a meeting to present and agree on our recommended solution </a:t>
            </a:r>
            <a:endParaRPr sz="1450">
              <a:solidFill>
                <a:srgbClr val="000000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Our analysis of how we can solve the problem using the data will be our final recommendation</a:t>
            </a:r>
            <a:endParaRPr>
              <a:solidFill>
                <a:srgbClr val="000000"/>
              </a:solidFill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>
                <a:solidFill>
                  <a:srgbClr val="000000"/>
                </a:solidFill>
              </a:rPr>
              <a:t>We plan on including a recommendation on how to go about implementing our solution</a:t>
            </a:r>
            <a:endParaRPr>
              <a:solidFill>
                <a:srgbClr val="000000"/>
              </a:solidFill>
            </a:endParaRPr>
          </a:p>
          <a:p>
            <a:pPr marL="914400" lvl="1" indent="-30241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○"/>
            </a:pPr>
            <a:r>
              <a:rPr lang="en" sz="1500">
                <a:solidFill>
                  <a:srgbClr val="000000"/>
                </a:solidFill>
              </a:rPr>
              <a:t>The implementation plan will be derived from the insights that we gathered to solve the problem in the most feasible way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5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85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points needed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n">
                <a:solidFill>
                  <a:srgbClr val="1A1A1A"/>
                </a:solidFill>
              </a:rPr>
              <a:t>Qualitative Research</a:t>
            </a:r>
            <a:endParaRPr>
              <a:solidFill>
                <a:srgbClr val="1A1A1A"/>
              </a:solidFill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○"/>
            </a:pPr>
            <a:r>
              <a:rPr lang="en" sz="1600">
                <a:solidFill>
                  <a:srgbClr val="1A1A1A"/>
                </a:solidFill>
              </a:rPr>
              <a:t>Surveys/interviews from impacted tech businesses in these shortages of staff</a:t>
            </a:r>
            <a:endParaRPr sz="1600">
              <a:solidFill>
                <a:srgbClr val="1A1A1A"/>
              </a:solidFill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○"/>
            </a:pPr>
            <a:r>
              <a:rPr lang="en" sz="1600">
                <a:solidFill>
                  <a:srgbClr val="1A1A1A"/>
                </a:solidFill>
              </a:rPr>
              <a:t>Surveys/Interviews of employees on what makes a company attract them (or what compels them to stay at XYZ)</a:t>
            </a:r>
            <a:endParaRPr sz="1600">
              <a:solidFill>
                <a:srgbClr val="1A1A1A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n">
                <a:solidFill>
                  <a:srgbClr val="1A1A1A"/>
                </a:solidFill>
              </a:rPr>
              <a:t>Quantitative Research </a:t>
            </a:r>
            <a:endParaRPr>
              <a:solidFill>
                <a:srgbClr val="1A1A1A"/>
              </a:solidFill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○"/>
            </a:pPr>
            <a:r>
              <a:rPr lang="en" sz="1600">
                <a:solidFill>
                  <a:srgbClr val="1A1A1A"/>
                </a:solidFill>
              </a:rPr>
              <a:t>Number of current employees in the tech field</a:t>
            </a:r>
            <a:endParaRPr sz="1600">
              <a:solidFill>
                <a:srgbClr val="1A1A1A"/>
              </a:solidFill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○"/>
            </a:pPr>
            <a:r>
              <a:rPr lang="en" sz="1600">
                <a:solidFill>
                  <a:srgbClr val="1A1A1A"/>
                </a:solidFill>
              </a:rPr>
              <a:t>Number of needed tech employees in every field</a:t>
            </a:r>
            <a:endParaRPr sz="1600">
              <a:solidFill>
                <a:srgbClr val="1A1A1A"/>
              </a:solidFill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○"/>
            </a:pPr>
            <a:r>
              <a:rPr lang="en" sz="1600">
                <a:solidFill>
                  <a:srgbClr val="1A1A1A"/>
                </a:solidFill>
              </a:rPr>
              <a:t>Number of people looking for jobs in the tech field</a:t>
            </a:r>
            <a:endParaRPr sz="1600">
              <a:solidFill>
                <a:srgbClr val="1A1A1A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●"/>
            </a:pPr>
            <a:r>
              <a:rPr lang="en">
                <a:solidFill>
                  <a:srgbClr val="1A1A1A"/>
                </a:solidFill>
              </a:rPr>
              <a:t>Market Research</a:t>
            </a:r>
            <a:endParaRPr>
              <a:solidFill>
                <a:srgbClr val="1A1A1A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87500"/>
              <a:buChar char="○"/>
            </a:pPr>
            <a:r>
              <a:rPr lang="en" sz="1600">
                <a:solidFill>
                  <a:srgbClr val="1A1A1A"/>
                </a:solidFill>
              </a:rPr>
              <a:t>Statistics found from various sources that show what is going on in the hiring industry (and tech industry) and why it is a real problem</a:t>
            </a:r>
            <a:endParaRPr sz="1600">
              <a:solidFill>
                <a:srgbClr val="1A1A1A"/>
              </a:solidFill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○"/>
            </a:pPr>
            <a:r>
              <a:rPr lang="en" sz="1600">
                <a:solidFill>
                  <a:srgbClr val="1A1A1A"/>
                </a:solidFill>
              </a:rPr>
              <a:t>How companies have developed ways to incentivize employees to join their organization</a:t>
            </a:r>
            <a:endParaRPr sz="1600">
              <a:solidFill>
                <a:srgbClr val="1A1A1A"/>
              </a:solidFill>
            </a:endParaRPr>
          </a:p>
          <a:p>
            <a:pPr marL="914400" lvl="1" indent="-32258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ct val="100000"/>
              <a:buChar char="○"/>
            </a:pPr>
            <a:r>
              <a:rPr lang="en" sz="1600">
                <a:solidFill>
                  <a:srgbClr val="1A1A1A"/>
                </a:solidFill>
              </a:rPr>
              <a:t>What the impacts will be on the smaller tech companies</a:t>
            </a:r>
            <a:endParaRPr sz="16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966</Words>
  <Application>Microsoft Office PowerPoint</Application>
  <PresentationFormat>On-screen Show (16:9)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PT Sans Narrow</vt:lpstr>
      <vt:lpstr>Lato</vt:lpstr>
      <vt:lpstr>Arial</vt:lpstr>
      <vt:lpstr>Open Sans</vt:lpstr>
      <vt:lpstr>Roboto</vt:lpstr>
      <vt:lpstr>Tropic</vt:lpstr>
      <vt:lpstr>Checklist #2</vt:lpstr>
      <vt:lpstr>Project Management Approach</vt:lpstr>
      <vt:lpstr>Engagement Type</vt:lpstr>
      <vt:lpstr>Timeline</vt:lpstr>
      <vt:lpstr>Deliverables</vt:lpstr>
      <vt:lpstr>Major workstreams, Tasks, and Steps</vt:lpstr>
      <vt:lpstr>Major workstreams, Tasks, and Steps (Continued)</vt:lpstr>
      <vt:lpstr>Discovery Phase and What Will Come From it</vt:lpstr>
      <vt:lpstr>Types of data points needed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Checklist #2</dc:title>
  <cp:lastModifiedBy>William Chen</cp:lastModifiedBy>
  <cp:revision>1</cp:revision>
  <dcterms:modified xsi:type="dcterms:W3CDTF">2021-10-14T13:33:13Z</dcterms:modified>
</cp:coreProperties>
</file>