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43ee8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43ee8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43ee87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a43ee87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43ee87c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43ee87c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43ee87c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43ee87c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43ee87c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43ee87c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#3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Kenzie Fowler, Christine Wu, William Chen, and Taylor Moss</a:t>
            </a:r>
            <a:endParaRPr sz="1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38625" y="59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Management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075" y="1381600"/>
            <a:ext cx="83091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Christine Wu: Analyze IT market/corporations . incentivize future employees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William Chen: current state analysis. Conduct meetings with employees and outsiders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Taylor Moss: Create deadlines and conduct lead 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Kenzie Fowler: Conduct market research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 Manager at XYZ for ensuring this gets rolled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 workers in XYZ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Incoming employees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Unemployed IT professionals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Employees that will conduct training for new employees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Marketing 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CEO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5272"/>
            <a:ext cx="9143999" cy="3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16975"/>
            <a:ext cx="76887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Equity offerings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Allow employees to have RSU (Restricted Stock Unit) for partial ownership of XYZ Inc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Market Incentive Programs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Referral bonus, sign up bonus, free access to services deployed by XYZ Inc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Paid continuing education (if employee decides to pursue a master or certifications)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Utilize major job boards (LinkedIn, Handshake, Monster, Indeed, etc.)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Use social media, post job flyers, ask for recommendations from XYZ employees (employee referrals)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Attend college/university career fairs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Bring in an industry professional who has experience in teaching (for the new market)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Implement marketing strategies to spread awareness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Teach business partners/people about XYZ in the new market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Teach XYZ how to market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Foreseeable Resistance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Adapting Technology </a:t>
            </a:r>
            <a:endParaRPr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Are there new technologies that on-site staff are not </a:t>
            </a:r>
            <a:r>
              <a:rPr lang="en">
                <a:solidFill>
                  <a:srgbClr val="1A1A1A"/>
                </a:solidFill>
              </a:rPr>
              <a:t>familiar with</a:t>
            </a:r>
            <a:r>
              <a:rPr lang="en">
                <a:solidFill>
                  <a:srgbClr val="1A1A1A"/>
                </a:solidFill>
              </a:rPr>
              <a:t>? Are there new marketing platforms that our audience goes to rather than what has been selected?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Competitors offering better </a:t>
            </a:r>
            <a:r>
              <a:rPr lang="en">
                <a:solidFill>
                  <a:srgbClr val="1A1A1A"/>
                </a:solidFill>
              </a:rPr>
              <a:t>opportunities</a:t>
            </a:r>
            <a:r>
              <a:rPr lang="en">
                <a:solidFill>
                  <a:srgbClr val="1A1A1A"/>
                </a:solidFill>
              </a:rPr>
              <a:t> </a:t>
            </a:r>
            <a:endParaRPr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Do competitors  have better equity offerings, better benefits, higher sign-up bonus, etc that we can’t match? (due to budget differences)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Economic </a:t>
            </a:r>
            <a:r>
              <a:rPr lang="en">
                <a:solidFill>
                  <a:srgbClr val="1A1A1A"/>
                </a:solidFill>
              </a:rPr>
              <a:t>resistance</a:t>
            </a:r>
            <a:r>
              <a:rPr lang="en">
                <a:solidFill>
                  <a:srgbClr val="1A1A1A"/>
                </a:solidFill>
              </a:rPr>
              <a:t> from CEO</a:t>
            </a:r>
            <a:endParaRPr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Will the project be economically feasible? Is there another project that is more important in their eyes?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HR /staff readjustment worries </a:t>
            </a:r>
            <a:endParaRPr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Will this require staff to provide their own hours for training? Will staff receive satisfactory bonuses for training? 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Research on what the client wants and needs for their implementation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>
                <a:solidFill>
                  <a:srgbClr val="1A1A1A"/>
                </a:solidFill>
              </a:rPr>
              <a:t> Adjust recommendations based on client feedback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Continued market-research on the issue </a:t>
            </a:r>
            <a:r>
              <a:rPr lang="en">
                <a:solidFill>
                  <a:srgbClr val="1A1A1A"/>
                </a:solidFill>
              </a:rPr>
              <a:t>occurring</a:t>
            </a:r>
            <a:r>
              <a:rPr lang="en">
                <a:solidFill>
                  <a:srgbClr val="1A1A1A"/>
                </a:solidFill>
              </a:rPr>
              <a:t> in the tech </a:t>
            </a:r>
            <a:r>
              <a:rPr lang="en">
                <a:solidFill>
                  <a:srgbClr val="1A1A1A"/>
                </a:solidFill>
              </a:rPr>
              <a:t>industry</a:t>
            </a:r>
            <a:r>
              <a:rPr lang="en">
                <a:solidFill>
                  <a:srgbClr val="1A1A1A"/>
                </a:solidFill>
              </a:rPr>
              <a:t> and how other corporations are combatting this issue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Calculate return on interest (ROI) for each platform (if ROI is &lt;10%, discuss whether ads should stay up)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Help with the initial job listings (after implementation phase) to show ease of use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lang="en">
                <a:solidFill>
                  <a:srgbClr val="1A1A1A"/>
                </a:solidFill>
              </a:rPr>
              <a:t>Evaluate how the implementation changed their original operation and what tradeoffs they have to make 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next?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en" sz="1600">
                <a:solidFill>
                  <a:srgbClr val="1A1A1A"/>
                </a:solidFill>
              </a:rPr>
              <a:t>Following our recommendation meeting/debrief meeting we have discussed:</a:t>
            </a:r>
            <a:endParaRPr sz="1600">
              <a:solidFill>
                <a:srgbClr val="1A1A1A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sz="1400">
                <a:solidFill>
                  <a:srgbClr val="1A1A1A"/>
                </a:solidFill>
              </a:rPr>
              <a:t>Evaluate XYZ’z thoughts on our proposed </a:t>
            </a:r>
            <a:r>
              <a:rPr lang="en" sz="1400">
                <a:solidFill>
                  <a:srgbClr val="1A1A1A"/>
                </a:solidFill>
              </a:rPr>
              <a:t>recommendation</a:t>
            </a:r>
            <a:endParaRPr sz="1400">
              <a:solidFill>
                <a:srgbClr val="1A1A1A"/>
              </a:solidFill>
            </a:endParaRPr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■"/>
            </a:pPr>
            <a:r>
              <a:rPr lang="en" sz="1400">
                <a:solidFill>
                  <a:srgbClr val="1A1A1A"/>
                </a:solidFill>
              </a:rPr>
              <a:t>How do they feel about our recommendation? What did they respond negatively to? What did they respond well to?</a:t>
            </a:r>
            <a:endParaRPr sz="1400">
              <a:solidFill>
                <a:srgbClr val="1A1A1A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sz="1400">
                <a:solidFill>
                  <a:srgbClr val="1A1A1A"/>
                </a:solidFill>
              </a:rPr>
              <a:t>Address</a:t>
            </a:r>
            <a:r>
              <a:rPr lang="en" sz="1400">
                <a:solidFill>
                  <a:srgbClr val="1A1A1A"/>
                </a:solidFill>
              </a:rPr>
              <a:t> the concerns that the client, stakeholder, and employees have </a:t>
            </a:r>
            <a:endParaRPr sz="1400">
              <a:solidFill>
                <a:srgbClr val="1A1A1A"/>
              </a:solidFill>
            </a:endParaRPr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■"/>
            </a:pPr>
            <a:r>
              <a:rPr lang="en" sz="1400">
                <a:solidFill>
                  <a:srgbClr val="1A1A1A"/>
                </a:solidFill>
              </a:rPr>
              <a:t>What can we adjust? How did our research prepare us for other possible solutions? </a:t>
            </a:r>
            <a:endParaRPr sz="1400">
              <a:solidFill>
                <a:srgbClr val="1A1A1A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sz="1400">
                <a:solidFill>
                  <a:srgbClr val="1A1A1A"/>
                </a:solidFill>
              </a:rPr>
              <a:t>Deliver follow-up </a:t>
            </a:r>
            <a:r>
              <a:rPr lang="en" sz="1400">
                <a:solidFill>
                  <a:srgbClr val="1A1A1A"/>
                </a:solidFill>
              </a:rPr>
              <a:t>solutions</a:t>
            </a:r>
            <a:r>
              <a:rPr lang="en" sz="1400">
                <a:solidFill>
                  <a:srgbClr val="1A1A1A"/>
                </a:solidFill>
              </a:rPr>
              <a:t> if </a:t>
            </a:r>
            <a:r>
              <a:rPr lang="en" sz="1400">
                <a:solidFill>
                  <a:srgbClr val="1A1A1A"/>
                </a:solidFill>
              </a:rPr>
              <a:t>solicited</a:t>
            </a:r>
            <a:r>
              <a:rPr lang="en" sz="1400">
                <a:solidFill>
                  <a:srgbClr val="1A1A1A"/>
                </a:solidFill>
              </a:rPr>
              <a:t> </a:t>
            </a:r>
            <a:endParaRPr sz="1400">
              <a:solidFill>
                <a:srgbClr val="1A1A1A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" sz="1400">
                <a:solidFill>
                  <a:srgbClr val="1A1A1A"/>
                </a:solidFill>
              </a:rPr>
              <a:t>Discuss plans for implementation and how can we give our support </a:t>
            </a:r>
            <a:endParaRPr sz="14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