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 Light"/>
      <p:regular r:id="rId13"/>
      <p:bold r:id="rId14"/>
    </p:embeddedFont>
    <p:embeddedFont>
      <p:font typeface="Source Code Pro Light"/>
      <p:regular r:id="rId15"/>
      <p:bold r:id="rId16"/>
      <p:italic r:id="rId17"/>
      <p:boldItalic r:id="rId18"/>
    </p:embeddedFont>
    <p:embeddedFont>
      <p:font typeface="Teko"/>
      <p:regular r:id="rId19"/>
      <p:bold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Teko-bold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Light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Light-regular.fntdata"/><Relationship Id="rId14" Type="http://schemas.openxmlformats.org/officeDocument/2006/relationships/font" Target="fonts/ComfortaaLight-bold.fntdata"/><Relationship Id="rId17" Type="http://schemas.openxmlformats.org/officeDocument/2006/relationships/font" Target="fonts/SourceCodeProLight-italic.fntdata"/><Relationship Id="rId16" Type="http://schemas.openxmlformats.org/officeDocument/2006/relationships/font" Target="fonts/SourceCodeProLight-bold.fntdata"/><Relationship Id="rId19" Type="http://schemas.openxmlformats.org/officeDocument/2006/relationships/font" Target="fonts/Teko-regular.fntdata"/><Relationship Id="rId18" Type="http://schemas.openxmlformats.org/officeDocument/2006/relationships/font" Target="fonts/SourceCodePr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3f39c37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3f39c37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c1ed19aa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c1ed19aa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7d5b4b1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7d5b4b1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c46bcbcf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c46bcbcf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d96403d62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d96403d62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c4b8acc49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c4b8acc49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c4f33a2ef0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c4f33a2ef0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4025" y="540000"/>
            <a:ext cx="3729900" cy="17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92075" y="3776275"/>
            <a:ext cx="253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672046" y="245581"/>
            <a:ext cx="228825" cy="4652346"/>
            <a:chOff x="8672046" y="245581"/>
            <a:chExt cx="228825" cy="465234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72046" y="245581"/>
              <a:ext cx="228825" cy="228825"/>
              <a:chOff x="3023950" y="3689950"/>
              <a:chExt cx="316100" cy="316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672046" y="4669071"/>
              <a:ext cx="228825" cy="228856"/>
              <a:chOff x="3023950" y="3689950"/>
              <a:chExt cx="316100" cy="3161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20000" y="1973100"/>
            <a:ext cx="77040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176750" y="3528075"/>
            <a:ext cx="6790500" cy="5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8" name="Google Shape;218;p11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219" name="Google Shape;219;p1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223" name="Google Shape;223;p1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1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227" name="Google Shape;227;p1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231" name="Google Shape;231;p1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2">
            <a:alphaModFix/>
          </a:blip>
          <a:srcRect b="53187" l="0" r="0" t="0"/>
          <a:stretch/>
        </p:blipFill>
        <p:spPr>
          <a:xfrm>
            <a:off x="720000" y="-762000"/>
            <a:ext cx="6972300" cy="24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2">
            <a:alphaModFix/>
          </a:blip>
          <a:srcRect b="53187" l="0" r="0" t="0"/>
          <a:stretch/>
        </p:blipFill>
        <p:spPr>
          <a:xfrm flipH="1">
            <a:off x="1176750" y="-863962"/>
            <a:ext cx="6972300" cy="24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13"/>
          <p:cNvSpPr txBox="1"/>
          <p:nvPr>
            <p:ph idx="1" type="subTitle"/>
          </p:nvPr>
        </p:nvSpPr>
        <p:spPr>
          <a:xfrm>
            <a:off x="685800" y="1919800"/>
            <a:ext cx="3852000" cy="2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hasCustomPrompt="1" idx="2" type="title"/>
          </p:nvPr>
        </p:nvSpPr>
        <p:spPr>
          <a:xfrm>
            <a:off x="4567250" y="1359863"/>
            <a:ext cx="6168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idx="3" type="subTitle"/>
          </p:nvPr>
        </p:nvSpPr>
        <p:spPr>
          <a:xfrm>
            <a:off x="2182500" y="1521713"/>
            <a:ext cx="23553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4" type="subTitle"/>
          </p:nvPr>
        </p:nvSpPr>
        <p:spPr>
          <a:xfrm>
            <a:off x="685800" y="2642188"/>
            <a:ext cx="3852000" cy="2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hasCustomPrompt="1" idx="5" type="title"/>
          </p:nvPr>
        </p:nvSpPr>
        <p:spPr>
          <a:xfrm>
            <a:off x="4567250" y="2089600"/>
            <a:ext cx="6168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idx="6" type="subTitle"/>
          </p:nvPr>
        </p:nvSpPr>
        <p:spPr>
          <a:xfrm>
            <a:off x="2182500" y="2258263"/>
            <a:ext cx="23553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7" type="subTitle"/>
          </p:nvPr>
        </p:nvSpPr>
        <p:spPr>
          <a:xfrm>
            <a:off x="685800" y="3385563"/>
            <a:ext cx="3852000" cy="2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8" type="title"/>
          </p:nvPr>
        </p:nvSpPr>
        <p:spPr>
          <a:xfrm>
            <a:off x="4567250" y="2832963"/>
            <a:ext cx="6168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9" type="subTitle"/>
          </p:nvPr>
        </p:nvSpPr>
        <p:spPr>
          <a:xfrm>
            <a:off x="2182500" y="2994813"/>
            <a:ext cx="23553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13" type="subTitle"/>
          </p:nvPr>
        </p:nvSpPr>
        <p:spPr>
          <a:xfrm>
            <a:off x="685800" y="4128938"/>
            <a:ext cx="3852000" cy="2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14" type="title"/>
          </p:nvPr>
        </p:nvSpPr>
        <p:spPr>
          <a:xfrm>
            <a:off x="4567250" y="3576338"/>
            <a:ext cx="6168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idx="15" type="subTitle"/>
          </p:nvPr>
        </p:nvSpPr>
        <p:spPr>
          <a:xfrm>
            <a:off x="2182500" y="3738188"/>
            <a:ext cx="2355300" cy="37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3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253" name="Google Shape;253;p1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257" name="Google Shape;257;p1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261" name="Google Shape;261;p1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3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265" name="Google Shape;265;p1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3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4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271" name="Google Shape;271;p14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14"/>
            <p:cNvGrpSpPr/>
            <p:nvPr/>
          </p:nvGrpSpPr>
          <p:grpSpPr>
            <a:xfrm>
              <a:off x="8669427" y="4669065"/>
              <a:ext cx="228825" cy="228856"/>
              <a:chOff x="3023950" y="3689950"/>
              <a:chExt cx="316100" cy="316100"/>
            </a:xfrm>
          </p:grpSpPr>
          <p:sp>
            <p:nvSpPr>
              <p:cNvPr id="276" name="Google Shape;276;p14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4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4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284" name="Google Shape;284;p14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14"/>
            <p:cNvSpPr txBox="1"/>
            <p:nvPr/>
          </p:nvSpPr>
          <p:spPr>
            <a:xfrm>
              <a:off x="2347050" y="4735330"/>
              <a:ext cx="4449900" cy="1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rPr>
                <a:t>003-1040559    1250 003-77156.8   1760 0009-14563.7   73273  </a:t>
              </a:r>
              <a:endParaRPr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endParaRPr>
            </a:p>
          </p:txBody>
        </p:sp>
      </p:grpSp>
      <p:sp>
        <p:nvSpPr>
          <p:cNvPr id="288" name="Google Shape;288;p14"/>
          <p:cNvSpPr txBox="1"/>
          <p:nvPr>
            <p:ph type="title"/>
          </p:nvPr>
        </p:nvSpPr>
        <p:spPr>
          <a:xfrm>
            <a:off x="1614900" y="1519311"/>
            <a:ext cx="2957100" cy="13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1111800" y="3069461"/>
            <a:ext cx="3460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4"/>
          <p:cNvSpPr txBox="1"/>
          <p:nvPr>
            <p:ph hasCustomPrompt="1" idx="2" type="title"/>
          </p:nvPr>
        </p:nvSpPr>
        <p:spPr>
          <a:xfrm>
            <a:off x="6525300" y="3048336"/>
            <a:ext cx="13629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6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5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293" name="Google Shape;293;p15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5"/>
            <p:cNvGrpSpPr/>
            <p:nvPr/>
          </p:nvGrpSpPr>
          <p:grpSpPr>
            <a:xfrm>
              <a:off x="8669427" y="4669065"/>
              <a:ext cx="228825" cy="228856"/>
              <a:chOff x="3023950" y="3689950"/>
              <a:chExt cx="316100" cy="316100"/>
            </a:xfrm>
          </p:grpSpPr>
          <p:sp>
            <p:nvSpPr>
              <p:cNvPr id="298" name="Google Shape;298;p1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5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302" name="Google Shape;302;p1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15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306" name="Google Shape;306;p1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" name="Google Shape;309;p15"/>
          <p:cNvSpPr txBox="1"/>
          <p:nvPr>
            <p:ph type="title"/>
          </p:nvPr>
        </p:nvSpPr>
        <p:spPr>
          <a:xfrm>
            <a:off x="720000" y="2382300"/>
            <a:ext cx="36210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15"/>
          <p:cNvSpPr txBox="1"/>
          <p:nvPr>
            <p:ph idx="1" type="subTitle"/>
          </p:nvPr>
        </p:nvSpPr>
        <p:spPr>
          <a:xfrm>
            <a:off x="720000" y="3170700"/>
            <a:ext cx="36210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5"/>
          <p:cNvSpPr txBox="1"/>
          <p:nvPr>
            <p:ph hasCustomPrompt="1" idx="2" type="title"/>
          </p:nvPr>
        </p:nvSpPr>
        <p:spPr>
          <a:xfrm>
            <a:off x="2905500" y="1228200"/>
            <a:ext cx="14355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2" name="Google Shape;312;p15"/>
          <p:cNvSpPr txBox="1"/>
          <p:nvPr/>
        </p:nvSpPr>
        <p:spPr>
          <a:xfrm>
            <a:off x="2347175" y="245605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6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6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316" name="Google Shape;316;p1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6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6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324" name="Google Shape;324;p1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16"/>
            <p:cNvGrpSpPr/>
            <p:nvPr/>
          </p:nvGrpSpPr>
          <p:grpSpPr>
            <a:xfrm>
              <a:off x="4672726" y="1652797"/>
              <a:ext cx="4108323" cy="3132999"/>
              <a:chOff x="5614975" y="2571738"/>
              <a:chExt cx="2725075" cy="2078413"/>
            </a:xfrm>
          </p:grpSpPr>
          <p:grpSp>
            <p:nvGrpSpPr>
              <p:cNvPr id="328" name="Google Shape;328;p16"/>
              <p:cNvGrpSpPr/>
              <p:nvPr/>
            </p:nvGrpSpPr>
            <p:grpSpPr>
              <a:xfrm>
                <a:off x="8301900" y="2571738"/>
                <a:ext cx="38150" cy="1997125"/>
                <a:chOff x="8301900" y="2571738"/>
                <a:chExt cx="38150" cy="1997125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8305713" y="2571738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112"/>
                      </a:moveTo>
                      <a:cubicBezTo>
                        <a:pt x="416" y="112"/>
                        <a:pt x="472" y="112"/>
                        <a:pt x="500" y="167"/>
                      </a:cubicBezTo>
                      <a:cubicBezTo>
                        <a:pt x="527" y="223"/>
                        <a:pt x="555" y="278"/>
                        <a:pt x="555" y="361"/>
                      </a:cubicBezTo>
                      <a:cubicBezTo>
                        <a:pt x="555" y="389"/>
                        <a:pt x="555" y="417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66"/>
                        <a:pt x="527" y="722"/>
                        <a:pt x="500" y="777"/>
                      </a:cubicBezTo>
                      <a:cubicBezTo>
                        <a:pt x="472" y="805"/>
                        <a:pt x="416" y="833"/>
                        <a:pt x="333" y="833"/>
                      </a:cubicBezTo>
                      <a:cubicBezTo>
                        <a:pt x="278" y="833"/>
                        <a:pt x="222" y="805"/>
                        <a:pt x="195" y="777"/>
                      </a:cubicBezTo>
                      <a:cubicBezTo>
                        <a:pt x="167" y="722"/>
                        <a:pt x="139" y="666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3"/>
                        <a:pt x="195" y="167"/>
                      </a:cubicBezTo>
                      <a:cubicBezTo>
                        <a:pt x="222" y="112"/>
                        <a:pt x="278" y="112"/>
                        <a:pt x="333" y="112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29"/>
                        <a:pt x="111" y="84"/>
                      </a:cubicBezTo>
                      <a:cubicBezTo>
                        <a:pt x="56" y="167"/>
                        <a:pt x="28" y="250"/>
                        <a:pt x="28" y="361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3"/>
                      </a:cubicBezTo>
                      <a:cubicBezTo>
                        <a:pt x="139" y="916"/>
                        <a:pt x="222" y="944"/>
                        <a:pt x="333" y="944"/>
                      </a:cubicBezTo>
                      <a:cubicBezTo>
                        <a:pt x="472" y="944"/>
                        <a:pt x="555" y="916"/>
                        <a:pt x="583" y="833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8"/>
                        <a:pt x="694" y="472"/>
                      </a:cubicBezTo>
                      <a:cubicBezTo>
                        <a:pt x="694" y="417"/>
                        <a:pt x="666" y="389"/>
                        <a:pt x="666" y="361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9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8302600" y="2966313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84"/>
                      </a:moveTo>
                      <a:cubicBezTo>
                        <a:pt x="416" y="84"/>
                        <a:pt x="472" y="111"/>
                        <a:pt x="500" y="167"/>
                      </a:cubicBezTo>
                      <a:cubicBezTo>
                        <a:pt x="527" y="222"/>
                        <a:pt x="555" y="278"/>
                        <a:pt x="555" y="361"/>
                      </a:cubicBezTo>
                      <a:cubicBezTo>
                        <a:pt x="555" y="389"/>
                        <a:pt x="555" y="416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38"/>
                        <a:pt x="527" y="721"/>
                        <a:pt x="500" y="749"/>
                      </a:cubicBezTo>
                      <a:cubicBezTo>
                        <a:pt x="472" y="805"/>
                        <a:pt x="416" y="832"/>
                        <a:pt x="333" y="832"/>
                      </a:cubicBezTo>
                      <a:cubicBezTo>
                        <a:pt x="278" y="832"/>
                        <a:pt x="222" y="805"/>
                        <a:pt x="195" y="749"/>
                      </a:cubicBezTo>
                      <a:cubicBezTo>
                        <a:pt x="167" y="721"/>
                        <a:pt x="139" y="638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2"/>
                        <a:pt x="195" y="167"/>
                      </a:cubicBezTo>
                      <a:cubicBezTo>
                        <a:pt x="222" y="111"/>
                        <a:pt x="278" y="84"/>
                        <a:pt x="333" y="84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28"/>
                        <a:pt x="111" y="84"/>
                      </a:cubicBezTo>
                      <a:cubicBezTo>
                        <a:pt x="56" y="167"/>
                        <a:pt x="28" y="250"/>
                        <a:pt x="28" y="333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2"/>
                      </a:cubicBezTo>
                      <a:cubicBezTo>
                        <a:pt x="139" y="915"/>
                        <a:pt x="222" y="943"/>
                        <a:pt x="333" y="943"/>
                      </a:cubicBezTo>
                      <a:cubicBezTo>
                        <a:pt x="472" y="943"/>
                        <a:pt x="555" y="915"/>
                        <a:pt x="583" y="832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7"/>
                        <a:pt x="694" y="472"/>
                      </a:cubicBezTo>
                      <a:cubicBezTo>
                        <a:pt x="694" y="416"/>
                        <a:pt x="666" y="361"/>
                        <a:pt x="666" y="333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8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8302250" y="3360888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84"/>
                      </a:moveTo>
                      <a:cubicBezTo>
                        <a:pt x="416" y="84"/>
                        <a:pt x="472" y="112"/>
                        <a:pt x="500" y="167"/>
                      </a:cubicBezTo>
                      <a:cubicBezTo>
                        <a:pt x="527" y="223"/>
                        <a:pt x="555" y="278"/>
                        <a:pt x="555" y="361"/>
                      </a:cubicBezTo>
                      <a:cubicBezTo>
                        <a:pt x="555" y="389"/>
                        <a:pt x="555" y="417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38"/>
                        <a:pt x="527" y="722"/>
                        <a:pt x="500" y="749"/>
                      </a:cubicBezTo>
                      <a:cubicBezTo>
                        <a:pt x="472" y="805"/>
                        <a:pt x="416" y="833"/>
                        <a:pt x="333" y="833"/>
                      </a:cubicBezTo>
                      <a:cubicBezTo>
                        <a:pt x="278" y="833"/>
                        <a:pt x="222" y="805"/>
                        <a:pt x="195" y="749"/>
                      </a:cubicBezTo>
                      <a:cubicBezTo>
                        <a:pt x="167" y="722"/>
                        <a:pt x="139" y="638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3"/>
                        <a:pt x="195" y="167"/>
                      </a:cubicBezTo>
                      <a:cubicBezTo>
                        <a:pt x="222" y="112"/>
                        <a:pt x="278" y="84"/>
                        <a:pt x="333" y="84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29"/>
                        <a:pt x="111" y="84"/>
                      </a:cubicBezTo>
                      <a:cubicBezTo>
                        <a:pt x="56" y="167"/>
                        <a:pt x="28" y="250"/>
                        <a:pt x="28" y="334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3"/>
                      </a:cubicBezTo>
                      <a:cubicBezTo>
                        <a:pt x="139" y="916"/>
                        <a:pt x="222" y="943"/>
                        <a:pt x="333" y="943"/>
                      </a:cubicBezTo>
                      <a:cubicBezTo>
                        <a:pt x="472" y="943"/>
                        <a:pt x="555" y="916"/>
                        <a:pt x="583" y="833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8"/>
                        <a:pt x="694" y="472"/>
                      </a:cubicBezTo>
                      <a:cubicBezTo>
                        <a:pt x="694" y="417"/>
                        <a:pt x="666" y="361"/>
                        <a:pt x="666" y="334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9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8301900" y="3755463"/>
                  <a:ext cx="17350" cy="23575"/>
                </a:xfrm>
                <a:custGeom>
                  <a:rect b="b" l="l" r="r" t="t"/>
                  <a:pathLst>
                    <a:path extrusionOk="0" h="943" w="694">
                      <a:moveTo>
                        <a:pt x="333" y="83"/>
                      </a:moveTo>
                      <a:cubicBezTo>
                        <a:pt x="416" y="83"/>
                        <a:pt x="472" y="111"/>
                        <a:pt x="500" y="166"/>
                      </a:cubicBezTo>
                      <a:cubicBezTo>
                        <a:pt x="527" y="222"/>
                        <a:pt x="555" y="277"/>
                        <a:pt x="555" y="361"/>
                      </a:cubicBezTo>
                      <a:cubicBezTo>
                        <a:pt x="555" y="388"/>
                        <a:pt x="555" y="416"/>
                        <a:pt x="555" y="471"/>
                      </a:cubicBezTo>
                      <a:cubicBezTo>
                        <a:pt x="555" y="499"/>
                        <a:pt x="555" y="555"/>
                        <a:pt x="555" y="582"/>
                      </a:cubicBezTo>
                      <a:cubicBezTo>
                        <a:pt x="555" y="638"/>
                        <a:pt x="527" y="721"/>
                        <a:pt x="500" y="749"/>
                      </a:cubicBezTo>
                      <a:cubicBezTo>
                        <a:pt x="472" y="804"/>
                        <a:pt x="416" y="832"/>
                        <a:pt x="333" y="832"/>
                      </a:cubicBezTo>
                      <a:cubicBezTo>
                        <a:pt x="278" y="832"/>
                        <a:pt x="222" y="804"/>
                        <a:pt x="195" y="749"/>
                      </a:cubicBezTo>
                      <a:cubicBezTo>
                        <a:pt x="167" y="721"/>
                        <a:pt x="139" y="638"/>
                        <a:pt x="139" y="582"/>
                      </a:cubicBezTo>
                      <a:lnTo>
                        <a:pt x="139" y="471"/>
                      </a:lnTo>
                      <a:lnTo>
                        <a:pt x="139" y="361"/>
                      </a:lnTo>
                      <a:cubicBezTo>
                        <a:pt x="139" y="277"/>
                        <a:pt x="167" y="222"/>
                        <a:pt x="195" y="166"/>
                      </a:cubicBezTo>
                      <a:cubicBezTo>
                        <a:pt x="222" y="111"/>
                        <a:pt x="278" y="83"/>
                        <a:pt x="333" y="83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28"/>
                        <a:pt x="111" y="83"/>
                      </a:cubicBezTo>
                      <a:cubicBezTo>
                        <a:pt x="56" y="166"/>
                        <a:pt x="28" y="250"/>
                        <a:pt x="28" y="333"/>
                      </a:cubicBezTo>
                      <a:lnTo>
                        <a:pt x="0" y="471"/>
                      </a:lnTo>
                      <a:lnTo>
                        <a:pt x="28" y="582"/>
                      </a:lnTo>
                      <a:cubicBezTo>
                        <a:pt x="28" y="693"/>
                        <a:pt x="56" y="776"/>
                        <a:pt x="111" y="832"/>
                      </a:cubicBezTo>
                      <a:cubicBezTo>
                        <a:pt x="139" y="915"/>
                        <a:pt x="222" y="943"/>
                        <a:pt x="333" y="943"/>
                      </a:cubicBezTo>
                      <a:cubicBezTo>
                        <a:pt x="472" y="943"/>
                        <a:pt x="555" y="915"/>
                        <a:pt x="583" y="832"/>
                      </a:cubicBezTo>
                      <a:cubicBezTo>
                        <a:pt x="638" y="776"/>
                        <a:pt x="666" y="693"/>
                        <a:pt x="666" y="582"/>
                      </a:cubicBezTo>
                      <a:cubicBezTo>
                        <a:pt x="666" y="555"/>
                        <a:pt x="694" y="527"/>
                        <a:pt x="694" y="471"/>
                      </a:cubicBezTo>
                      <a:cubicBezTo>
                        <a:pt x="694" y="416"/>
                        <a:pt x="666" y="361"/>
                        <a:pt x="666" y="333"/>
                      </a:cubicBezTo>
                      <a:cubicBezTo>
                        <a:pt x="666" y="250"/>
                        <a:pt x="638" y="166"/>
                        <a:pt x="583" y="83"/>
                      </a:cubicBezTo>
                      <a:cubicBezTo>
                        <a:pt x="555" y="28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8302600" y="4150013"/>
                  <a:ext cx="17350" cy="24275"/>
                </a:xfrm>
                <a:custGeom>
                  <a:rect b="b" l="l" r="r" t="t"/>
                  <a:pathLst>
                    <a:path extrusionOk="0" h="971" w="694">
                      <a:moveTo>
                        <a:pt x="333" y="111"/>
                      </a:moveTo>
                      <a:cubicBezTo>
                        <a:pt x="416" y="111"/>
                        <a:pt x="472" y="139"/>
                        <a:pt x="500" y="194"/>
                      </a:cubicBezTo>
                      <a:cubicBezTo>
                        <a:pt x="527" y="222"/>
                        <a:pt x="555" y="305"/>
                        <a:pt x="555" y="388"/>
                      </a:cubicBezTo>
                      <a:cubicBezTo>
                        <a:pt x="555" y="388"/>
                        <a:pt x="555" y="444"/>
                        <a:pt x="555" y="471"/>
                      </a:cubicBezTo>
                      <a:cubicBezTo>
                        <a:pt x="555" y="527"/>
                        <a:pt x="555" y="582"/>
                        <a:pt x="555" y="582"/>
                      </a:cubicBezTo>
                      <a:cubicBezTo>
                        <a:pt x="555" y="665"/>
                        <a:pt x="527" y="749"/>
                        <a:pt x="500" y="776"/>
                      </a:cubicBezTo>
                      <a:cubicBezTo>
                        <a:pt x="472" y="832"/>
                        <a:pt x="416" y="860"/>
                        <a:pt x="333" y="860"/>
                      </a:cubicBezTo>
                      <a:cubicBezTo>
                        <a:pt x="278" y="860"/>
                        <a:pt x="222" y="832"/>
                        <a:pt x="195" y="776"/>
                      </a:cubicBezTo>
                      <a:cubicBezTo>
                        <a:pt x="167" y="749"/>
                        <a:pt x="139" y="665"/>
                        <a:pt x="139" y="582"/>
                      </a:cubicBezTo>
                      <a:lnTo>
                        <a:pt x="139" y="471"/>
                      </a:lnTo>
                      <a:lnTo>
                        <a:pt x="139" y="388"/>
                      </a:lnTo>
                      <a:cubicBezTo>
                        <a:pt x="139" y="305"/>
                        <a:pt x="167" y="222"/>
                        <a:pt x="195" y="194"/>
                      </a:cubicBezTo>
                      <a:cubicBezTo>
                        <a:pt x="222" y="139"/>
                        <a:pt x="278" y="111"/>
                        <a:pt x="333" y="111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55"/>
                        <a:pt x="111" y="111"/>
                      </a:cubicBezTo>
                      <a:cubicBezTo>
                        <a:pt x="56" y="166"/>
                        <a:pt x="28" y="277"/>
                        <a:pt x="28" y="360"/>
                      </a:cubicBezTo>
                      <a:lnTo>
                        <a:pt x="0" y="499"/>
                      </a:lnTo>
                      <a:lnTo>
                        <a:pt x="28" y="610"/>
                      </a:lnTo>
                      <a:cubicBezTo>
                        <a:pt x="28" y="721"/>
                        <a:pt x="56" y="804"/>
                        <a:pt x="111" y="860"/>
                      </a:cubicBezTo>
                      <a:cubicBezTo>
                        <a:pt x="139" y="915"/>
                        <a:pt x="222" y="970"/>
                        <a:pt x="333" y="970"/>
                      </a:cubicBezTo>
                      <a:cubicBezTo>
                        <a:pt x="472" y="970"/>
                        <a:pt x="555" y="915"/>
                        <a:pt x="583" y="860"/>
                      </a:cubicBezTo>
                      <a:cubicBezTo>
                        <a:pt x="638" y="804"/>
                        <a:pt x="666" y="721"/>
                        <a:pt x="666" y="610"/>
                      </a:cubicBezTo>
                      <a:cubicBezTo>
                        <a:pt x="666" y="582"/>
                        <a:pt x="694" y="527"/>
                        <a:pt x="694" y="499"/>
                      </a:cubicBezTo>
                      <a:cubicBezTo>
                        <a:pt x="694" y="444"/>
                        <a:pt x="666" y="388"/>
                        <a:pt x="666" y="360"/>
                      </a:cubicBezTo>
                      <a:cubicBezTo>
                        <a:pt x="666" y="277"/>
                        <a:pt x="638" y="166"/>
                        <a:pt x="583" y="111"/>
                      </a:cubicBezTo>
                      <a:cubicBezTo>
                        <a:pt x="555" y="55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6"/>
                <p:cNvSpPr/>
                <p:nvPr/>
              </p:nvSpPr>
              <p:spPr>
                <a:xfrm>
                  <a:off x="8301900" y="4545263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112"/>
                      </a:moveTo>
                      <a:cubicBezTo>
                        <a:pt x="416" y="112"/>
                        <a:pt x="472" y="139"/>
                        <a:pt x="500" y="195"/>
                      </a:cubicBezTo>
                      <a:cubicBezTo>
                        <a:pt x="527" y="222"/>
                        <a:pt x="555" y="306"/>
                        <a:pt x="555" y="361"/>
                      </a:cubicBezTo>
                      <a:cubicBezTo>
                        <a:pt x="555" y="389"/>
                        <a:pt x="555" y="444"/>
                        <a:pt x="555" y="472"/>
                      </a:cubicBezTo>
                      <a:cubicBezTo>
                        <a:pt x="555" y="527"/>
                        <a:pt x="555" y="555"/>
                        <a:pt x="555" y="583"/>
                      </a:cubicBezTo>
                      <a:cubicBezTo>
                        <a:pt x="555" y="666"/>
                        <a:pt x="527" y="749"/>
                        <a:pt x="500" y="777"/>
                      </a:cubicBezTo>
                      <a:cubicBezTo>
                        <a:pt x="472" y="832"/>
                        <a:pt x="416" y="860"/>
                        <a:pt x="333" y="860"/>
                      </a:cubicBezTo>
                      <a:cubicBezTo>
                        <a:pt x="278" y="860"/>
                        <a:pt x="222" y="832"/>
                        <a:pt x="195" y="777"/>
                      </a:cubicBezTo>
                      <a:cubicBezTo>
                        <a:pt x="167" y="749"/>
                        <a:pt x="139" y="666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306"/>
                        <a:pt x="167" y="222"/>
                        <a:pt x="195" y="195"/>
                      </a:cubicBezTo>
                      <a:cubicBezTo>
                        <a:pt x="222" y="139"/>
                        <a:pt x="278" y="112"/>
                        <a:pt x="333" y="112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56"/>
                        <a:pt x="111" y="112"/>
                      </a:cubicBezTo>
                      <a:cubicBezTo>
                        <a:pt x="56" y="167"/>
                        <a:pt x="28" y="250"/>
                        <a:pt x="28" y="361"/>
                      </a:cubicBezTo>
                      <a:lnTo>
                        <a:pt x="0" y="472"/>
                      </a:lnTo>
                      <a:lnTo>
                        <a:pt x="28" y="611"/>
                      </a:lnTo>
                      <a:cubicBezTo>
                        <a:pt x="28" y="694"/>
                        <a:pt x="56" y="805"/>
                        <a:pt x="111" y="860"/>
                      </a:cubicBezTo>
                      <a:cubicBezTo>
                        <a:pt x="139" y="916"/>
                        <a:pt x="222" y="943"/>
                        <a:pt x="333" y="943"/>
                      </a:cubicBezTo>
                      <a:cubicBezTo>
                        <a:pt x="472" y="943"/>
                        <a:pt x="555" y="916"/>
                        <a:pt x="583" y="860"/>
                      </a:cubicBezTo>
                      <a:cubicBezTo>
                        <a:pt x="638" y="805"/>
                        <a:pt x="666" y="694"/>
                        <a:pt x="666" y="611"/>
                      </a:cubicBezTo>
                      <a:cubicBezTo>
                        <a:pt x="666" y="583"/>
                        <a:pt x="694" y="527"/>
                        <a:pt x="694" y="472"/>
                      </a:cubicBezTo>
                      <a:cubicBezTo>
                        <a:pt x="694" y="444"/>
                        <a:pt x="666" y="389"/>
                        <a:pt x="666" y="361"/>
                      </a:cubicBezTo>
                      <a:cubicBezTo>
                        <a:pt x="666" y="250"/>
                        <a:pt x="638" y="167"/>
                        <a:pt x="583" y="112"/>
                      </a:cubicBezTo>
                      <a:cubicBezTo>
                        <a:pt x="555" y="56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6"/>
                <p:cNvSpPr/>
                <p:nvPr/>
              </p:nvSpPr>
              <p:spPr>
                <a:xfrm>
                  <a:off x="8325813" y="2571738"/>
                  <a:ext cx="10425" cy="22900"/>
                </a:xfrm>
                <a:custGeom>
                  <a:rect b="b" l="l" r="r" t="t"/>
                  <a:pathLst>
                    <a:path extrusionOk="0" h="916" w="417">
                      <a:moveTo>
                        <a:pt x="333" y="1"/>
                      </a:moveTo>
                      <a:cubicBezTo>
                        <a:pt x="306" y="1"/>
                        <a:pt x="306" y="1"/>
                        <a:pt x="278" y="29"/>
                      </a:cubicBezTo>
                      <a:lnTo>
                        <a:pt x="1" y="250"/>
                      </a:lnTo>
                      <a:cubicBezTo>
                        <a:pt x="1" y="278"/>
                        <a:pt x="1" y="278"/>
                        <a:pt x="1" y="278"/>
                      </a:cubicBezTo>
                      <a:lnTo>
                        <a:pt x="28" y="306"/>
                      </a:lnTo>
                      <a:cubicBezTo>
                        <a:pt x="28" y="334"/>
                        <a:pt x="56" y="334"/>
                        <a:pt x="56" y="334"/>
                      </a:cubicBezTo>
                      <a:lnTo>
                        <a:pt x="84" y="334"/>
                      </a:lnTo>
                      <a:lnTo>
                        <a:pt x="306" y="167"/>
                      </a:lnTo>
                      <a:lnTo>
                        <a:pt x="306" y="888"/>
                      </a:lnTo>
                      <a:cubicBezTo>
                        <a:pt x="306" y="916"/>
                        <a:pt x="306" y="916"/>
                        <a:pt x="306" y="916"/>
                      </a:cubicBezTo>
                      <a:lnTo>
                        <a:pt x="416" y="916"/>
                      </a:lnTo>
                      <a:cubicBezTo>
                        <a:pt x="416" y="916"/>
                        <a:pt x="416" y="916"/>
                        <a:pt x="416" y="888"/>
                      </a:cubicBezTo>
                      <a:lnTo>
                        <a:pt x="416" y="29"/>
                      </a:lnTo>
                      <a:cubicBezTo>
                        <a:pt x="389" y="1"/>
                        <a:pt x="389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8323400" y="2966303"/>
                  <a:ext cx="15950" cy="22900"/>
                </a:xfrm>
                <a:custGeom>
                  <a:rect b="b" l="l" r="r" t="t"/>
                  <a:pathLst>
                    <a:path extrusionOk="0" h="916" w="638">
                      <a:moveTo>
                        <a:pt x="305" y="0"/>
                      </a:moveTo>
                      <a:cubicBezTo>
                        <a:pt x="250" y="0"/>
                        <a:pt x="194" y="0"/>
                        <a:pt x="139" y="28"/>
                      </a:cubicBezTo>
                      <a:cubicBezTo>
                        <a:pt x="111" y="56"/>
                        <a:pt x="83" y="84"/>
                        <a:pt x="56" y="139"/>
                      </a:cubicBezTo>
                      <a:cubicBezTo>
                        <a:pt x="28" y="167"/>
                        <a:pt x="0" y="222"/>
                        <a:pt x="0" y="278"/>
                      </a:cubicBezTo>
                      <a:lnTo>
                        <a:pt x="28" y="278"/>
                      </a:lnTo>
                      <a:cubicBezTo>
                        <a:pt x="28" y="305"/>
                        <a:pt x="28" y="305"/>
                        <a:pt x="28" y="305"/>
                      </a:cubicBezTo>
                      <a:lnTo>
                        <a:pt x="111" y="305"/>
                      </a:lnTo>
                      <a:cubicBezTo>
                        <a:pt x="111" y="305"/>
                        <a:pt x="111" y="305"/>
                        <a:pt x="111" y="278"/>
                      </a:cubicBezTo>
                      <a:lnTo>
                        <a:pt x="139" y="278"/>
                      </a:lnTo>
                      <a:cubicBezTo>
                        <a:pt x="139" y="222"/>
                        <a:pt x="167" y="167"/>
                        <a:pt x="194" y="139"/>
                      </a:cubicBezTo>
                      <a:cubicBezTo>
                        <a:pt x="222" y="111"/>
                        <a:pt x="250" y="84"/>
                        <a:pt x="305" y="84"/>
                      </a:cubicBezTo>
                      <a:cubicBezTo>
                        <a:pt x="361" y="84"/>
                        <a:pt x="416" y="111"/>
                        <a:pt x="444" y="139"/>
                      </a:cubicBezTo>
                      <a:cubicBezTo>
                        <a:pt x="472" y="167"/>
                        <a:pt x="472" y="222"/>
                        <a:pt x="472" y="250"/>
                      </a:cubicBezTo>
                      <a:cubicBezTo>
                        <a:pt x="472" y="305"/>
                        <a:pt x="472" y="333"/>
                        <a:pt x="444" y="361"/>
                      </a:cubicBezTo>
                      <a:cubicBezTo>
                        <a:pt x="416" y="416"/>
                        <a:pt x="388" y="444"/>
                        <a:pt x="305" y="500"/>
                      </a:cubicBezTo>
                      <a:lnTo>
                        <a:pt x="28" y="805"/>
                      </a:lnTo>
                      <a:cubicBezTo>
                        <a:pt x="0" y="805"/>
                        <a:pt x="0" y="832"/>
                        <a:pt x="0" y="860"/>
                      </a:cubicBezTo>
                      <a:lnTo>
                        <a:pt x="0" y="888"/>
                      </a:lnTo>
                      <a:cubicBezTo>
                        <a:pt x="0" y="888"/>
                        <a:pt x="0" y="915"/>
                        <a:pt x="0" y="915"/>
                      </a:cubicBezTo>
                      <a:lnTo>
                        <a:pt x="610" y="915"/>
                      </a:lnTo>
                      <a:cubicBezTo>
                        <a:pt x="638" y="915"/>
                        <a:pt x="638" y="888"/>
                        <a:pt x="638" y="888"/>
                      </a:cubicBezTo>
                      <a:lnTo>
                        <a:pt x="638" y="832"/>
                      </a:lnTo>
                      <a:lnTo>
                        <a:pt x="610" y="832"/>
                      </a:lnTo>
                      <a:cubicBezTo>
                        <a:pt x="610" y="805"/>
                        <a:pt x="610" y="805"/>
                        <a:pt x="610" y="805"/>
                      </a:cubicBezTo>
                      <a:lnTo>
                        <a:pt x="194" y="805"/>
                      </a:lnTo>
                      <a:lnTo>
                        <a:pt x="444" y="555"/>
                      </a:lnTo>
                      <a:cubicBezTo>
                        <a:pt x="499" y="500"/>
                        <a:pt x="555" y="444"/>
                        <a:pt x="582" y="416"/>
                      </a:cubicBezTo>
                      <a:cubicBezTo>
                        <a:pt x="610" y="361"/>
                        <a:pt x="610" y="305"/>
                        <a:pt x="610" y="250"/>
                      </a:cubicBezTo>
                      <a:cubicBezTo>
                        <a:pt x="610" y="195"/>
                        <a:pt x="582" y="111"/>
                        <a:pt x="527" y="56"/>
                      </a:cubicBezTo>
                      <a:cubicBezTo>
                        <a:pt x="499" y="0"/>
                        <a:pt x="416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6"/>
                <p:cNvSpPr/>
                <p:nvPr/>
              </p:nvSpPr>
              <p:spPr>
                <a:xfrm>
                  <a:off x="8323050" y="3360868"/>
                  <a:ext cx="16650" cy="23600"/>
                </a:xfrm>
                <a:custGeom>
                  <a:rect b="b" l="l" r="r" t="t"/>
                  <a:pathLst>
                    <a:path extrusionOk="0" h="944" w="666">
                      <a:moveTo>
                        <a:pt x="28" y="1"/>
                      </a:moveTo>
                      <a:cubicBezTo>
                        <a:pt x="28" y="29"/>
                        <a:pt x="28" y="29"/>
                        <a:pt x="28" y="29"/>
                      </a:cubicBezTo>
                      <a:lnTo>
                        <a:pt x="28" y="84"/>
                      </a:lnTo>
                      <a:cubicBezTo>
                        <a:pt x="28" y="84"/>
                        <a:pt x="28" y="84"/>
                        <a:pt x="28" y="112"/>
                      </a:cubicBezTo>
                      <a:lnTo>
                        <a:pt x="444" y="112"/>
                      </a:lnTo>
                      <a:lnTo>
                        <a:pt x="194" y="389"/>
                      </a:lnTo>
                      <a:cubicBezTo>
                        <a:pt x="194" y="417"/>
                        <a:pt x="167" y="417"/>
                        <a:pt x="167" y="417"/>
                      </a:cubicBezTo>
                      <a:lnTo>
                        <a:pt x="167" y="472"/>
                      </a:lnTo>
                      <a:lnTo>
                        <a:pt x="194" y="472"/>
                      </a:lnTo>
                      <a:cubicBezTo>
                        <a:pt x="194" y="500"/>
                        <a:pt x="194" y="500"/>
                        <a:pt x="194" y="500"/>
                      </a:cubicBezTo>
                      <a:lnTo>
                        <a:pt x="333" y="500"/>
                      </a:lnTo>
                      <a:cubicBezTo>
                        <a:pt x="472" y="500"/>
                        <a:pt x="527" y="555"/>
                        <a:pt x="527" y="666"/>
                      </a:cubicBezTo>
                      <a:cubicBezTo>
                        <a:pt x="527" y="722"/>
                        <a:pt x="499" y="749"/>
                        <a:pt x="472" y="777"/>
                      </a:cubicBezTo>
                      <a:cubicBezTo>
                        <a:pt x="444" y="805"/>
                        <a:pt x="388" y="833"/>
                        <a:pt x="333" y="833"/>
                      </a:cubicBezTo>
                      <a:cubicBezTo>
                        <a:pt x="278" y="833"/>
                        <a:pt x="222" y="833"/>
                        <a:pt x="194" y="805"/>
                      </a:cubicBezTo>
                      <a:cubicBezTo>
                        <a:pt x="139" y="777"/>
                        <a:pt x="111" y="749"/>
                        <a:pt x="111" y="694"/>
                      </a:cubicBezTo>
                      <a:cubicBezTo>
                        <a:pt x="83" y="666"/>
                        <a:pt x="83" y="666"/>
                        <a:pt x="83" y="666"/>
                      </a:cubicBezTo>
                      <a:lnTo>
                        <a:pt x="28" y="666"/>
                      </a:lnTo>
                      <a:cubicBezTo>
                        <a:pt x="0" y="666"/>
                        <a:pt x="0" y="666"/>
                        <a:pt x="0" y="694"/>
                      </a:cubicBezTo>
                      <a:cubicBezTo>
                        <a:pt x="0" y="749"/>
                        <a:pt x="0" y="777"/>
                        <a:pt x="28" y="805"/>
                      </a:cubicBezTo>
                      <a:cubicBezTo>
                        <a:pt x="56" y="860"/>
                        <a:pt x="83" y="888"/>
                        <a:pt x="139" y="916"/>
                      </a:cubicBezTo>
                      <a:cubicBezTo>
                        <a:pt x="194" y="916"/>
                        <a:pt x="250" y="943"/>
                        <a:pt x="333" y="943"/>
                      </a:cubicBezTo>
                      <a:cubicBezTo>
                        <a:pt x="388" y="943"/>
                        <a:pt x="444" y="916"/>
                        <a:pt x="499" y="916"/>
                      </a:cubicBezTo>
                      <a:cubicBezTo>
                        <a:pt x="555" y="888"/>
                        <a:pt x="582" y="860"/>
                        <a:pt x="610" y="805"/>
                      </a:cubicBezTo>
                      <a:cubicBezTo>
                        <a:pt x="638" y="777"/>
                        <a:pt x="666" y="722"/>
                        <a:pt x="666" y="666"/>
                      </a:cubicBezTo>
                      <a:cubicBezTo>
                        <a:pt x="666" y="583"/>
                        <a:pt x="638" y="500"/>
                        <a:pt x="582" y="472"/>
                      </a:cubicBezTo>
                      <a:cubicBezTo>
                        <a:pt x="527" y="417"/>
                        <a:pt x="444" y="389"/>
                        <a:pt x="361" y="389"/>
                      </a:cubicBezTo>
                      <a:lnTo>
                        <a:pt x="333" y="389"/>
                      </a:lnTo>
                      <a:lnTo>
                        <a:pt x="610" y="112"/>
                      </a:lnTo>
                      <a:cubicBezTo>
                        <a:pt x="610" y="84"/>
                        <a:pt x="610" y="84"/>
                        <a:pt x="610" y="84"/>
                      </a:cubicBezTo>
                      <a:lnTo>
                        <a:pt x="610" y="29"/>
                      </a:lnTo>
                      <a:cubicBezTo>
                        <a:pt x="610" y="29"/>
                        <a:pt x="610" y="29"/>
                        <a:pt x="6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6"/>
                <p:cNvSpPr/>
                <p:nvPr/>
              </p:nvSpPr>
              <p:spPr>
                <a:xfrm>
                  <a:off x="8322000" y="3756132"/>
                  <a:ext cx="18050" cy="22900"/>
                </a:xfrm>
                <a:custGeom>
                  <a:rect b="b" l="l" r="r" t="t"/>
                  <a:pathLst>
                    <a:path extrusionOk="0" h="916" w="722">
                      <a:moveTo>
                        <a:pt x="444" y="139"/>
                      </a:moveTo>
                      <a:lnTo>
                        <a:pt x="444" y="582"/>
                      </a:lnTo>
                      <a:lnTo>
                        <a:pt x="139" y="582"/>
                      </a:lnTo>
                      <a:lnTo>
                        <a:pt x="444" y="139"/>
                      </a:lnTo>
                      <a:close/>
                      <a:moveTo>
                        <a:pt x="416" y="0"/>
                      </a:moveTo>
                      <a:cubicBezTo>
                        <a:pt x="416" y="0"/>
                        <a:pt x="416" y="28"/>
                        <a:pt x="416" y="28"/>
                      </a:cubicBezTo>
                      <a:lnTo>
                        <a:pt x="1" y="582"/>
                      </a:lnTo>
                      <a:cubicBezTo>
                        <a:pt x="1" y="582"/>
                        <a:pt x="1" y="610"/>
                        <a:pt x="1" y="610"/>
                      </a:cubicBezTo>
                      <a:lnTo>
                        <a:pt x="1" y="666"/>
                      </a:lnTo>
                      <a:cubicBezTo>
                        <a:pt x="1" y="666"/>
                        <a:pt x="1" y="693"/>
                        <a:pt x="1" y="693"/>
                      </a:cubicBezTo>
                      <a:lnTo>
                        <a:pt x="444" y="693"/>
                      </a:lnTo>
                      <a:lnTo>
                        <a:pt x="444" y="887"/>
                      </a:lnTo>
                      <a:cubicBezTo>
                        <a:pt x="444" y="887"/>
                        <a:pt x="472" y="915"/>
                        <a:pt x="472" y="915"/>
                      </a:cubicBezTo>
                      <a:lnTo>
                        <a:pt x="555" y="915"/>
                      </a:lnTo>
                      <a:cubicBezTo>
                        <a:pt x="583" y="915"/>
                        <a:pt x="583" y="887"/>
                        <a:pt x="583" y="887"/>
                      </a:cubicBezTo>
                      <a:lnTo>
                        <a:pt x="583" y="693"/>
                      </a:lnTo>
                      <a:lnTo>
                        <a:pt x="721" y="693"/>
                      </a:lnTo>
                      <a:cubicBezTo>
                        <a:pt x="721" y="693"/>
                        <a:pt x="721" y="666"/>
                        <a:pt x="721" y="666"/>
                      </a:cubicBezTo>
                      <a:lnTo>
                        <a:pt x="721" y="610"/>
                      </a:lnTo>
                      <a:cubicBezTo>
                        <a:pt x="721" y="582"/>
                        <a:pt x="694" y="582"/>
                        <a:pt x="694" y="582"/>
                      </a:cubicBezTo>
                      <a:lnTo>
                        <a:pt x="583" y="582"/>
                      </a:lnTo>
                      <a:lnTo>
                        <a:pt x="583" y="28"/>
                      </a:lnTo>
                      <a:cubicBezTo>
                        <a:pt x="583" y="28"/>
                        <a:pt x="583" y="28"/>
                        <a:pt x="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8323400" y="4150698"/>
                  <a:ext cx="15950" cy="23600"/>
                </a:xfrm>
                <a:custGeom>
                  <a:rect b="b" l="l" r="r" t="t"/>
                  <a:pathLst>
                    <a:path extrusionOk="0" h="944" w="638">
                      <a:moveTo>
                        <a:pt x="111" y="1"/>
                      </a:moveTo>
                      <a:cubicBezTo>
                        <a:pt x="83" y="1"/>
                        <a:pt x="83" y="1"/>
                        <a:pt x="83" y="28"/>
                      </a:cubicBezTo>
                      <a:lnTo>
                        <a:pt x="28" y="472"/>
                      </a:lnTo>
                      <a:cubicBezTo>
                        <a:pt x="28" y="472"/>
                        <a:pt x="28" y="472"/>
                        <a:pt x="28" y="500"/>
                      </a:cubicBezTo>
                      <a:lnTo>
                        <a:pt x="139" y="500"/>
                      </a:lnTo>
                      <a:cubicBezTo>
                        <a:pt x="167" y="500"/>
                        <a:pt x="167" y="472"/>
                        <a:pt x="167" y="472"/>
                      </a:cubicBezTo>
                      <a:cubicBezTo>
                        <a:pt x="194" y="472"/>
                        <a:pt x="222" y="444"/>
                        <a:pt x="250" y="444"/>
                      </a:cubicBezTo>
                      <a:cubicBezTo>
                        <a:pt x="250" y="444"/>
                        <a:pt x="278" y="417"/>
                        <a:pt x="305" y="417"/>
                      </a:cubicBezTo>
                      <a:cubicBezTo>
                        <a:pt x="361" y="417"/>
                        <a:pt x="416" y="444"/>
                        <a:pt x="472" y="472"/>
                      </a:cubicBezTo>
                      <a:cubicBezTo>
                        <a:pt x="499" y="528"/>
                        <a:pt x="527" y="555"/>
                        <a:pt x="527" y="611"/>
                      </a:cubicBezTo>
                      <a:cubicBezTo>
                        <a:pt x="527" y="694"/>
                        <a:pt x="499" y="722"/>
                        <a:pt x="472" y="777"/>
                      </a:cubicBezTo>
                      <a:cubicBezTo>
                        <a:pt x="416" y="805"/>
                        <a:pt x="361" y="833"/>
                        <a:pt x="305" y="833"/>
                      </a:cubicBezTo>
                      <a:cubicBezTo>
                        <a:pt x="278" y="833"/>
                        <a:pt x="222" y="805"/>
                        <a:pt x="194" y="777"/>
                      </a:cubicBezTo>
                      <a:cubicBezTo>
                        <a:pt x="167" y="777"/>
                        <a:pt x="139" y="722"/>
                        <a:pt x="111" y="694"/>
                      </a:cubicBezTo>
                      <a:cubicBezTo>
                        <a:pt x="111" y="666"/>
                        <a:pt x="111" y="666"/>
                        <a:pt x="83" y="666"/>
                      </a:cubicBezTo>
                      <a:lnTo>
                        <a:pt x="0" y="666"/>
                      </a:lnTo>
                      <a:lnTo>
                        <a:pt x="0" y="694"/>
                      </a:lnTo>
                      <a:cubicBezTo>
                        <a:pt x="0" y="722"/>
                        <a:pt x="0" y="777"/>
                        <a:pt x="28" y="805"/>
                      </a:cubicBezTo>
                      <a:cubicBezTo>
                        <a:pt x="56" y="833"/>
                        <a:pt x="83" y="860"/>
                        <a:pt x="139" y="888"/>
                      </a:cubicBezTo>
                      <a:cubicBezTo>
                        <a:pt x="194" y="916"/>
                        <a:pt x="250" y="943"/>
                        <a:pt x="305" y="943"/>
                      </a:cubicBezTo>
                      <a:cubicBezTo>
                        <a:pt x="388" y="943"/>
                        <a:pt x="444" y="916"/>
                        <a:pt x="472" y="888"/>
                      </a:cubicBezTo>
                      <a:cubicBezTo>
                        <a:pt x="527" y="860"/>
                        <a:pt x="582" y="833"/>
                        <a:pt x="610" y="777"/>
                      </a:cubicBezTo>
                      <a:cubicBezTo>
                        <a:pt x="638" y="749"/>
                        <a:pt x="638" y="694"/>
                        <a:pt x="638" y="611"/>
                      </a:cubicBezTo>
                      <a:cubicBezTo>
                        <a:pt x="638" y="555"/>
                        <a:pt x="638" y="500"/>
                        <a:pt x="610" y="472"/>
                      </a:cubicBezTo>
                      <a:cubicBezTo>
                        <a:pt x="582" y="417"/>
                        <a:pt x="527" y="389"/>
                        <a:pt x="499" y="361"/>
                      </a:cubicBezTo>
                      <a:cubicBezTo>
                        <a:pt x="444" y="333"/>
                        <a:pt x="388" y="333"/>
                        <a:pt x="333" y="333"/>
                      </a:cubicBezTo>
                      <a:cubicBezTo>
                        <a:pt x="250" y="333"/>
                        <a:pt x="194" y="333"/>
                        <a:pt x="167" y="361"/>
                      </a:cubicBezTo>
                      <a:lnTo>
                        <a:pt x="194" y="112"/>
                      </a:lnTo>
                      <a:lnTo>
                        <a:pt x="582" y="112"/>
                      </a:lnTo>
                      <a:cubicBezTo>
                        <a:pt x="582" y="84"/>
                        <a:pt x="582" y="84"/>
                        <a:pt x="582" y="84"/>
                      </a:cubicBezTo>
                      <a:lnTo>
                        <a:pt x="582" y="28"/>
                      </a:lnTo>
                      <a:cubicBezTo>
                        <a:pt x="582" y="28"/>
                        <a:pt x="58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8322700" y="4545963"/>
                  <a:ext cx="16650" cy="22900"/>
                </a:xfrm>
                <a:custGeom>
                  <a:rect b="b" l="l" r="r" t="t"/>
                  <a:pathLst>
                    <a:path extrusionOk="0" h="916" w="666">
                      <a:moveTo>
                        <a:pt x="333" y="416"/>
                      </a:moveTo>
                      <a:cubicBezTo>
                        <a:pt x="361" y="416"/>
                        <a:pt x="416" y="416"/>
                        <a:pt x="444" y="444"/>
                      </a:cubicBezTo>
                      <a:cubicBezTo>
                        <a:pt x="472" y="444"/>
                        <a:pt x="499" y="472"/>
                        <a:pt x="527" y="499"/>
                      </a:cubicBezTo>
                      <a:cubicBezTo>
                        <a:pt x="527" y="527"/>
                        <a:pt x="555" y="583"/>
                        <a:pt x="555" y="610"/>
                      </a:cubicBezTo>
                      <a:cubicBezTo>
                        <a:pt x="555" y="666"/>
                        <a:pt x="527" y="694"/>
                        <a:pt x="527" y="721"/>
                      </a:cubicBezTo>
                      <a:cubicBezTo>
                        <a:pt x="499" y="749"/>
                        <a:pt x="472" y="777"/>
                        <a:pt x="444" y="804"/>
                      </a:cubicBezTo>
                      <a:cubicBezTo>
                        <a:pt x="416" y="804"/>
                        <a:pt x="361" y="832"/>
                        <a:pt x="333" y="832"/>
                      </a:cubicBezTo>
                      <a:cubicBezTo>
                        <a:pt x="305" y="832"/>
                        <a:pt x="250" y="804"/>
                        <a:pt x="222" y="804"/>
                      </a:cubicBezTo>
                      <a:cubicBezTo>
                        <a:pt x="194" y="777"/>
                        <a:pt x="167" y="749"/>
                        <a:pt x="139" y="721"/>
                      </a:cubicBezTo>
                      <a:cubicBezTo>
                        <a:pt x="139" y="694"/>
                        <a:pt x="111" y="666"/>
                        <a:pt x="111" y="610"/>
                      </a:cubicBezTo>
                      <a:cubicBezTo>
                        <a:pt x="111" y="583"/>
                        <a:pt x="139" y="527"/>
                        <a:pt x="139" y="499"/>
                      </a:cubicBezTo>
                      <a:cubicBezTo>
                        <a:pt x="167" y="472"/>
                        <a:pt x="194" y="444"/>
                        <a:pt x="222" y="444"/>
                      </a:cubicBezTo>
                      <a:cubicBezTo>
                        <a:pt x="250" y="416"/>
                        <a:pt x="305" y="416"/>
                        <a:pt x="333" y="416"/>
                      </a:cubicBezTo>
                      <a:close/>
                      <a:moveTo>
                        <a:pt x="333" y="0"/>
                      </a:moveTo>
                      <a:cubicBezTo>
                        <a:pt x="333" y="28"/>
                        <a:pt x="333" y="28"/>
                        <a:pt x="333" y="28"/>
                      </a:cubicBezTo>
                      <a:lnTo>
                        <a:pt x="83" y="361"/>
                      </a:lnTo>
                      <a:cubicBezTo>
                        <a:pt x="28" y="444"/>
                        <a:pt x="0" y="527"/>
                        <a:pt x="0" y="610"/>
                      </a:cubicBezTo>
                      <a:cubicBezTo>
                        <a:pt x="0" y="666"/>
                        <a:pt x="0" y="721"/>
                        <a:pt x="28" y="777"/>
                      </a:cubicBezTo>
                      <a:cubicBezTo>
                        <a:pt x="56" y="832"/>
                        <a:pt x="111" y="860"/>
                        <a:pt x="139" y="888"/>
                      </a:cubicBezTo>
                      <a:cubicBezTo>
                        <a:pt x="194" y="915"/>
                        <a:pt x="278" y="915"/>
                        <a:pt x="333" y="915"/>
                      </a:cubicBezTo>
                      <a:cubicBezTo>
                        <a:pt x="416" y="915"/>
                        <a:pt x="472" y="915"/>
                        <a:pt x="527" y="888"/>
                      </a:cubicBezTo>
                      <a:cubicBezTo>
                        <a:pt x="555" y="860"/>
                        <a:pt x="610" y="804"/>
                        <a:pt x="638" y="777"/>
                      </a:cubicBezTo>
                      <a:cubicBezTo>
                        <a:pt x="666" y="721"/>
                        <a:pt x="666" y="666"/>
                        <a:pt x="666" y="610"/>
                      </a:cubicBezTo>
                      <a:cubicBezTo>
                        <a:pt x="666" y="555"/>
                        <a:pt x="666" y="499"/>
                        <a:pt x="638" y="472"/>
                      </a:cubicBezTo>
                      <a:cubicBezTo>
                        <a:pt x="610" y="416"/>
                        <a:pt x="555" y="361"/>
                        <a:pt x="527" y="333"/>
                      </a:cubicBezTo>
                      <a:cubicBezTo>
                        <a:pt x="472" y="305"/>
                        <a:pt x="416" y="305"/>
                        <a:pt x="361" y="305"/>
                      </a:cubicBezTo>
                      <a:lnTo>
                        <a:pt x="278" y="305"/>
                      </a:lnTo>
                      <a:lnTo>
                        <a:pt x="472" y="28"/>
                      </a:lnTo>
                      <a:cubicBezTo>
                        <a:pt x="472" y="28"/>
                        <a:pt x="472" y="0"/>
                        <a:pt x="4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" name="Google Shape;341;p16"/>
              <p:cNvGrpSpPr/>
              <p:nvPr/>
            </p:nvGrpSpPr>
            <p:grpSpPr>
              <a:xfrm>
                <a:off x="5614975" y="4609225"/>
                <a:ext cx="2597125" cy="40925"/>
                <a:chOff x="5614975" y="4609225"/>
                <a:chExt cx="2597125" cy="40925"/>
              </a:xfrm>
            </p:grpSpPr>
            <p:sp>
              <p:nvSpPr>
                <p:cNvPr id="342" name="Google Shape;342;p16"/>
                <p:cNvSpPr/>
                <p:nvPr/>
              </p:nvSpPr>
              <p:spPr>
                <a:xfrm>
                  <a:off x="5614975" y="4632100"/>
                  <a:ext cx="24974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1" y="139"/>
                        <a:pt x="777" y="167"/>
                        <a:pt x="832" y="194"/>
                      </a:cubicBezTo>
                      <a:cubicBezTo>
                        <a:pt x="888" y="222"/>
                        <a:pt x="915" y="277"/>
                        <a:pt x="915" y="361"/>
                      </a:cubicBezTo>
                      <a:cubicBezTo>
                        <a:pt x="915" y="416"/>
                        <a:pt x="888" y="472"/>
                        <a:pt x="832" y="527"/>
                      </a:cubicBezTo>
                      <a:cubicBezTo>
                        <a:pt x="777" y="555"/>
                        <a:pt x="721" y="582"/>
                        <a:pt x="638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50" y="555"/>
                        <a:pt x="195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95" y="194"/>
                      </a:cubicBezTo>
                      <a:cubicBezTo>
                        <a:pt x="250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95" y="28"/>
                        <a:pt x="111" y="83"/>
                      </a:cubicBezTo>
                      <a:cubicBezTo>
                        <a:pt x="28" y="139"/>
                        <a:pt x="1" y="222"/>
                        <a:pt x="1" y="361"/>
                      </a:cubicBezTo>
                      <a:cubicBezTo>
                        <a:pt x="1" y="472"/>
                        <a:pt x="28" y="555"/>
                        <a:pt x="111" y="610"/>
                      </a:cubicBezTo>
                      <a:cubicBezTo>
                        <a:pt x="195" y="666"/>
                        <a:pt x="278" y="721"/>
                        <a:pt x="389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32" y="666"/>
                        <a:pt x="915" y="610"/>
                      </a:cubicBezTo>
                      <a:cubicBezTo>
                        <a:pt x="999" y="555"/>
                        <a:pt x="1026" y="472"/>
                        <a:pt x="1026" y="361"/>
                      </a:cubicBezTo>
                      <a:cubicBezTo>
                        <a:pt x="1026" y="222"/>
                        <a:pt x="999" y="139"/>
                        <a:pt x="915" y="83"/>
                      </a:cubicBezTo>
                      <a:cubicBezTo>
                        <a:pt x="832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6"/>
                <p:cNvSpPr/>
                <p:nvPr/>
              </p:nvSpPr>
              <p:spPr>
                <a:xfrm>
                  <a:off x="5615656" y="4617525"/>
                  <a:ext cx="23612" cy="11125"/>
                </a:xfrm>
                <a:custGeom>
                  <a:rect b="b" l="l" r="r" t="t"/>
                  <a:pathLst>
                    <a:path extrusionOk="0" h="445" w="971">
                      <a:moveTo>
                        <a:pt x="0" y="1"/>
                      </a:moveTo>
                      <a:cubicBezTo>
                        <a:pt x="0" y="1"/>
                        <a:pt x="0" y="29"/>
                        <a:pt x="0" y="29"/>
                      </a:cubicBezTo>
                      <a:lnTo>
                        <a:pt x="0" y="84"/>
                      </a:lnTo>
                      <a:cubicBezTo>
                        <a:pt x="0" y="112"/>
                        <a:pt x="0" y="112"/>
                        <a:pt x="0" y="140"/>
                      </a:cubicBezTo>
                      <a:lnTo>
                        <a:pt x="250" y="445"/>
                      </a:lnTo>
                      <a:lnTo>
                        <a:pt x="278" y="445"/>
                      </a:lnTo>
                      <a:lnTo>
                        <a:pt x="333" y="417"/>
                      </a:lnTo>
                      <a:cubicBezTo>
                        <a:pt x="333" y="417"/>
                        <a:pt x="333" y="389"/>
                        <a:pt x="333" y="389"/>
                      </a:cubicBezTo>
                      <a:cubicBezTo>
                        <a:pt x="333" y="389"/>
                        <a:pt x="333" y="361"/>
                        <a:pt x="333" y="361"/>
                      </a:cubicBezTo>
                      <a:lnTo>
                        <a:pt x="139" y="140"/>
                      </a:lnTo>
                      <a:lnTo>
                        <a:pt x="943" y="140"/>
                      </a:lnTo>
                      <a:cubicBezTo>
                        <a:pt x="971" y="140"/>
                        <a:pt x="971" y="140"/>
                        <a:pt x="971" y="112"/>
                      </a:cubicBezTo>
                      <a:lnTo>
                        <a:pt x="971" y="29"/>
                      </a:lnTo>
                      <a:cubicBezTo>
                        <a:pt x="971" y="29"/>
                        <a:pt x="971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6"/>
                <p:cNvSpPr/>
                <p:nvPr/>
              </p:nvSpPr>
              <p:spPr>
                <a:xfrm>
                  <a:off x="6128984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2" y="139"/>
                        <a:pt x="805" y="167"/>
                        <a:pt x="833" y="194"/>
                      </a:cubicBezTo>
                      <a:cubicBezTo>
                        <a:pt x="888" y="222"/>
                        <a:pt x="916" y="277"/>
                        <a:pt x="916" y="361"/>
                      </a:cubicBezTo>
                      <a:cubicBezTo>
                        <a:pt x="916" y="416"/>
                        <a:pt x="888" y="472"/>
                        <a:pt x="833" y="527"/>
                      </a:cubicBezTo>
                      <a:cubicBezTo>
                        <a:pt x="805" y="555"/>
                        <a:pt x="722" y="582"/>
                        <a:pt x="638" y="582"/>
                      </a:cubicBezTo>
                      <a:lnTo>
                        <a:pt x="417" y="582"/>
                      </a:lnTo>
                      <a:cubicBezTo>
                        <a:pt x="306" y="582"/>
                        <a:pt x="250" y="555"/>
                        <a:pt x="195" y="527"/>
                      </a:cubicBezTo>
                      <a:cubicBezTo>
                        <a:pt x="139" y="472"/>
                        <a:pt x="139" y="416"/>
                        <a:pt x="139" y="361"/>
                      </a:cubicBezTo>
                      <a:cubicBezTo>
                        <a:pt x="139" y="277"/>
                        <a:pt x="139" y="222"/>
                        <a:pt x="195" y="194"/>
                      </a:cubicBezTo>
                      <a:cubicBezTo>
                        <a:pt x="250" y="167"/>
                        <a:pt x="306" y="139"/>
                        <a:pt x="417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95" y="28"/>
                        <a:pt x="112" y="83"/>
                      </a:cubicBezTo>
                      <a:cubicBezTo>
                        <a:pt x="56" y="139"/>
                        <a:pt x="1" y="222"/>
                        <a:pt x="1" y="361"/>
                      </a:cubicBezTo>
                      <a:cubicBezTo>
                        <a:pt x="1" y="472"/>
                        <a:pt x="56" y="555"/>
                        <a:pt x="112" y="610"/>
                      </a:cubicBezTo>
                      <a:cubicBezTo>
                        <a:pt x="195" y="666"/>
                        <a:pt x="278" y="721"/>
                        <a:pt x="389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60" y="666"/>
                        <a:pt x="916" y="610"/>
                      </a:cubicBezTo>
                      <a:cubicBezTo>
                        <a:pt x="999" y="555"/>
                        <a:pt x="1027" y="472"/>
                        <a:pt x="1027" y="361"/>
                      </a:cubicBezTo>
                      <a:cubicBezTo>
                        <a:pt x="1027" y="222"/>
                        <a:pt x="999" y="139"/>
                        <a:pt x="916" y="83"/>
                      </a:cubicBezTo>
                      <a:cubicBezTo>
                        <a:pt x="860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6128575" y="4611300"/>
                  <a:ext cx="25675" cy="17350"/>
                </a:xfrm>
                <a:custGeom>
                  <a:rect b="b" l="l" r="r" t="t"/>
                  <a:pathLst>
                    <a:path extrusionOk="0" h="694" w="1027">
                      <a:moveTo>
                        <a:pt x="943" y="1"/>
                      </a:moveTo>
                      <a:cubicBezTo>
                        <a:pt x="916" y="1"/>
                        <a:pt x="916" y="28"/>
                        <a:pt x="916" y="28"/>
                      </a:cubicBezTo>
                      <a:cubicBezTo>
                        <a:pt x="888" y="28"/>
                        <a:pt x="888" y="28"/>
                        <a:pt x="888" y="56"/>
                      </a:cubicBezTo>
                      <a:lnTo>
                        <a:pt x="888" y="500"/>
                      </a:lnTo>
                      <a:lnTo>
                        <a:pt x="611" y="222"/>
                      </a:lnTo>
                      <a:cubicBezTo>
                        <a:pt x="555" y="139"/>
                        <a:pt x="500" y="112"/>
                        <a:pt x="472" y="84"/>
                      </a:cubicBezTo>
                      <a:cubicBezTo>
                        <a:pt x="417" y="56"/>
                        <a:pt x="361" y="28"/>
                        <a:pt x="306" y="28"/>
                      </a:cubicBezTo>
                      <a:cubicBezTo>
                        <a:pt x="223" y="28"/>
                        <a:pt x="139" y="56"/>
                        <a:pt x="84" y="112"/>
                      </a:cubicBezTo>
                      <a:cubicBezTo>
                        <a:pt x="29" y="167"/>
                        <a:pt x="1" y="250"/>
                        <a:pt x="1" y="361"/>
                      </a:cubicBezTo>
                      <a:cubicBezTo>
                        <a:pt x="1" y="417"/>
                        <a:pt x="29" y="472"/>
                        <a:pt x="56" y="527"/>
                      </a:cubicBezTo>
                      <a:cubicBezTo>
                        <a:pt x="84" y="583"/>
                        <a:pt x="112" y="611"/>
                        <a:pt x="167" y="638"/>
                      </a:cubicBezTo>
                      <a:cubicBezTo>
                        <a:pt x="223" y="666"/>
                        <a:pt x="278" y="666"/>
                        <a:pt x="306" y="694"/>
                      </a:cubicBezTo>
                      <a:cubicBezTo>
                        <a:pt x="333" y="694"/>
                        <a:pt x="333" y="666"/>
                        <a:pt x="333" y="666"/>
                      </a:cubicBezTo>
                      <a:cubicBezTo>
                        <a:pt x="333" y="666"/>
                        <a:pt x="333" y="666"/>
                        <a:pt x="333" y="638"/>
                      </a:cubicBezTo>
                      <a:lnTo>
                        <a:pt x="333" y="583"/>
                      </a:lnTo>
                      <a:cubicBezTo>
                        <a:pt x="333" y="583"/>
                        <a:pt x="333" y="555"/>
                        <a:pt x="333" y="555"/>
                      </a:cubicBezTo>
                      <a:lnTo>
                        <a:pt x="306" y="555"/>
                      </a:lnTo>
                      <a:cubicBezTo>
                        <a:pt x="250" y="527"/>
                        <a:pt x="223" y="527"/>
                        <a:pt x="167" y="472"/>
                      </a:cubicBezTo>
                      <a:cubicBezTo>
                        <a:pt x="139" y="444"/>
                        <a:pt x="139" y="417"/>
                        <a:pt x="139" y="361"/>
                      </a:cubicBezTo>
                      <a:cubicBezTo>
                        <a:pt x="139" y="306"/>
                        <a:pt x="139" y="250"/>
                        <a:pt x="167" y="222"/>
                      </a:cubicBezTo>
                      <a:cubicBezTo>
                        <a:pt x="195" y="195"/>
                        <a:pt x="250" y="167"/>
                        <a:pt x="306" y="167"/>
                      </a:cubicBezTo>
                      <a:cubicBezTo>
                        <a:pt x="361" y="167"/>
                        <a:pt x="389" y="195"/>
                        <a:pt x="417" y="195"/>
                      </a:cubicBezTo>
                      <a:cubicBezTo>
                        <a:pt x="472" y="222"/>
                        <a:pt x="500" y="278"/>
                        <a:pt x="583" y="361"/>
                      </a:cubicBezTo>
                      <a:lnTo>
                        <a:pt x="888" y="666"/>
                      </a:lnTo>
                      <a:cubicBezTo>
                        <a:pt x="888" y="694"/>
                        <a:pt x="916" y="694"/>
                        <a:pt x="943" y="694"/>
                      </a:cubicBezTo>
                      <a:lnTo>
                        <a:pt x="999" y="694"/>
                      </a:lnTo>
                      <a:cubicBezTo>
                        <a:pt x="1027" y="694"/>
                        <a:pt x="1027" y="666"/>
                        <a:pt x="1027" y="666"/>
                      </a:cubicBezTo>
                      <a:lnTo>
                        <a:pt x="1027" y="56"/>
                      </a:lnTo>
                      <a:cubicBezTo>
                        <a:pt x="1027" y="28"/>
                        <a:pt x="1027" y="28"/>
                        <a:pt x="999" y="28"/>
                      </a:cubicBezTo>
                      <a:cubicBezTo>
                        <a:pt x="999" y="28"/>
                        <a:pt x="999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6"/>
                <p:cNvSpPr/>
                <p:nvPr/>
              </p:nvSpPr>
              <p:spPr>
                <a:xfrm>
                  <a:off x="6643694" y="4632100"/>
                  <a:ext cx="24975" cy="18050"/>
                </a:xfrm>
                <a:custGeom>
                  <a:rect b="b" l="l" r="r" t="t"/>
                  <a:pathLst>
                    <a:path extrusionOk="0" h="722" w="999">
                      <a:moveTo>
                        <a:pt x="610" y="139"/>
                      </a:moveTo>
                      <a:cubicBezTo>
                        <a:pt x="693" y="139"/>
                        <a:pt x="776" y="167"/>
                        <a:pt x="804" y="194"/>
                      </a:cubicBezTo>
                      <a:cubicBezTo>
                        <a:pt x="860" y="222"/>
                        <a:pt x="887" y="277"/>
                        <a:pt x="887" y="361"/>
                      </a:cubicBezTo>
                      <a:cubicBezTo>
                        <a:pt x="887" y="416"/>
                        <a:pt x="860" y="472"/>
                        <a:pt x="804" y="527"/>
                      </a:cubicBezTo>
                      <a:cubicBezTo>
                        <a:pt x="776" y="555"/>
                        <a:pt x="693" y="582"/>
                        <a:pt x="610" y="582"/>
                      </a:cubicBezTo>
                      <a:lnTo>
                        <a:pt x="388" y="582"/>
                      </a:lnTo>
                      <a:cubicBezTo>
                        <a:pt x="305" y="582"/>
                        <a:pt x="222" y="555"/>
                        <a:pt x="166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66" y="194"/>
                      </a:cubicBezTo>
                      <a:cubicBezTo>
                        <a:pt x="222" y="167"/>
                        <a:pt x="305" y="139"/>
                        <a:pt x="388" y="139"/>
                      </a:cubicBezTo>
                      <a:close/>
                      <a:moveTo>
                        <a:pt x="361" y="0"/>
                      </a:moveTo>
                      <a:cubicBezTo>
                        <a:pt x="250" y="0"/>
                        <a:pt x="166" y="28"/>
                        <a:pt x="83" y="83"/>
                      </a:cubicBezTo>
                      <a:cubicBezTo>
                        <a:pt x="28" y="139"/>
                        <a:pt x="0" y="222"/>
                        <a:pt x="0" y="361"/>
                      </a:cubicBezTo>
                      <a:cubicBezTo>
                        <a:pt x="0" y="472"/>
                        <a:pt x="28" y="555"/>
                        <a:pt x="83" y="610"/>
                      </a:cubicBezTo>
                      <a:cubicBezTo>
                        <a:pt x="166" y="666"/>
                        <a:pt x="250" y="721"/>
                        <a:pt x="361" y="721"/>
                      </a:cubicBezTo>
                      <a:lnTo>
                        <a:pt x="610" y="721"/>
                      </a:lnTo>
                      <a:cubicBezTo>
                        <a:pt x="721" y="693"/>
                        <a:pt x="832" y="666"/>
                        <a:pt x="887" y="610"/>
                      </a:cubicBezTo>
                      <a:cubicBezTo>
                        <a:pt x="971" y="555"/>
                        <a:pt x="998" y="472"/>
                        <a:pt x="998" y="361"/>
                      </a:cubicBezTo>
                      <a:cubicBezTo>
                        <a:pt x="998" y="222"/>
                        <a:pt x="971" y="139"/>
                        <a:pt x="887" y="83"/>
                      </a:cubicBezTo>
                      <a:cubicBezTo>
                        <a:pt x="832" y="28"/>
                        <a:pt x="721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6"/>
                <p:cNvSpPr/>
                <p:nvPr/>
              </p:nvSpPr>
              <p:spPr>
                <a:xfrm>
                  <a:off x="6643556" y="4611300"/>
                  <a:ext cx="24975" cy="17350"/>
                </a:xfrm>
                <a:custGeom>
                  <a:rect b="b" l="l" r="r" t="t"/>
                  <a:pathLst>
                    <a:path extrusionOk="0" h="694" w="999">
                      <a:moveTo>
                        <a:pt x="693" y="1"/>
                      </a:moveTo>
                      <a:cubicBezTo>
                        <a:pt x="610" y="1"/>
                        <a:pt x="555" y="28"/>
                        <a:pt x="499" y="84"/>
                      </a:cubicBezTo>
                      <a:cubicBezTo>
                        <a:pt x="444" y="139"/>
                        <a:pt x="416" y="195"/>
                        <a:pt x="416" y="306"/>
                      </a:cubicBezTo>
                      <a:lnTo>
                        <a:pt x="416" y="333"/>
                      </a:lnTo>
                      <a:lnTo>
                        <a:pt x="111" y="56"/>
                      </a:lnTo>
                      <a:cubicBezTo>
                        <a:pt x="111" y="28"/>
                        <a:pt x="83" y="28"/>
                        <a:pt x="83" y="28"/>
                      </a:cubicBezTo>
                      <a:lnTo>
                        <a:pt x="28" y="28"/>
                      </a:lnTo>
                      <a:cubicBezTo>
                        <a:pt x="28" y="28"/>
                        <a:pt x="28" y="28"/>
                        <a:pt x="0" y="56"/>
                      </a:cubicBezTo>
                      <a:lnTo>
                        <a:pt x="0" y="638"/>
                      </a:lnTo>
                      <a:cubicBezTo>
                        <a:pt x="28" y="666"/>
                        <a:pt x="28" y="666"/>
                        <a:pt x="28" y="666"/>
                      </a:cubicBezTo>
                      <a:lnTo>
                        <a:pt x="83" y="666"/>
                      </a:lnTo>
                      <a:cubicBezTo>
                        <a:pt x="83" y="666"/>
                        <a:pt x="111" y="666"/>
                        <a:pt x="111" y="638"/>
                      </a:cubicBezTo>
                      <a:lnTo>
                        <a:pt x="111" y="195"/>
                      </a:lnTo>
                      <a:lnTo>
                        <a:pt x="416" y="472"/>
                      </a:lnTo>
                      <a:cubicBezTo>
                        <a:pt x="444" y="500"/>
                        <a:pt x="444" y="500"/>
                        <a:pt x="471" y="500"/>
                      </a:cubicBezTo>
                      <a:lnTo>
                        <a:pt x="527" y="500"/>
                      </a:lnTo>
                      <a:cubicBezTo>
                        <a:pt x="527" y="472"/>
                        <a:pt x="527" y="472"/>
                        <a:pt x="527" y="472"/>
                      </a:cubicBezTo>
                      <a:lnTo>
                        <a:pt x="527" y="333"/>
                      </a:lnTo>
                      <a:cubicBezTo>
                        <a:pt x="527" y="195"/>
                        <a:pt x="582" y="112"/>
                        <a:pt x="693" y="112"/>
                      </a:cubicBezTo>
                      <a:cubicBezTo>
                        <a:pt x="749" y="112"/>
                        <a:pt x="804" y="139"/>
                        <a:pt x="832" y="195"/>
                      </a:cubicBezTo>
                      <a:cubicBezTo>
                        <a:pt x="860" y="222"/>
                        <a:pt x="887" y="278"/>
                        <a:pt x="887" y="333"/>
                      </a:cubicBezTo>
                      <a:cubicBezTo>
                        <a:pt x="887" y="389"/>
                        <a:pt x="887" y="444"/>
                        <a:pt x="860" y="500"/>
                      </a:cubicBezTo>
                      <a:cubicBezTo>
                        <a:pt x="832" y="527"/>
                        <a:pt x="804" y="555"/>
                        <a:pt x="749" y="583"/>
                      </a:cubicBezTo>
                      <a:lnTo>
                        <a:pt x="721" y="583"/>
                      </a:lnTo>
                      <a:cubicBezTo>
                        <a:pt x="721" y="583"/>
                        <a:pt x="721" y="611"/>
                        <a:pt x="721" y="611"/>
                      </a:cubicBezTo>
                      <a:lnTo>
                        <a:pt x="721" y="666"/>
                      </a:lnTo>
                      <a:cubicBezTo>
                        <a:pt x="721" y="694"/>
                        <a:pt x="721" y="694"/>
                        <a:pt x="749" y="694"/>
                      </a:cubicBezTo>
                      <a:cubicBezTo>
                        <a:pt x="804" y="694"/>
                        <a:pt x="832" y="694"/>
                        <a:pt x="887" y="666"/>
                      </a:cubicBezTo>
                      <a:cubicBezTo>
                        <a:pt x="915" y="638"/>
                        <a:pt x="943" y="583"/>
                        <a:pt x="971" y="527"/>
                      </a:cubicBezTo>
                      <a:cubicBezTo>
                        <a:pt x="998" y="472"/>
                        <a:pt x="998" y="417"/>
                        <a:pt x="998" y="333"/>
                      </a:cubicBezTo>
                      <a:cubicBezTo>
                        <a:pt x="998" y="278"/>
                        <a:pt x="998" y="222"/>
                        <a:pt x="971" y="167"/>
                      </a:cubicBezTo>
                      <a:cubicBezTo>
                        <a:pt x="943" y="112"/>
                        <a:pt x="915" y="56"/>
                        <a:pt x="860" y="28"/>
                      </a:cubicBezTo>
                      <a:cubicBezTo>
                        <a:pt x="832" y="1"/>
                        <a:pt x="776" y="1"/>
                        <a:pt x="6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7157705" y="4632100"/>
                  <a:ext cx="24975" cy="18050"/>
                </a:xfrm>
                <a:custGeom>
                  <a:rect b="b" l="l" r="r" t="t"/>
                  <a:pathLst>
                    <a:path extrusionOk="0" h="722" w="999">
                      <a:moveTo>
                        <a:pt x="611" y="139"/>
                      </a:moveTo>
                      <a:cubicBezTo>
                        <a:pt x="694" y="139"/>
                        <a:pt x="777" y="167"/>
                        <a:pt x="833" y="194"/>
                      </a:cubicBezTo>
                      <a:cubicBezTo>
                        <a:pt x="860" y="222"/>
                        <a:pt x="888" y="277"/>
                        <a:pt x="888" y="361"/>
                      </a:cubicBezTo>
                      <a:cubicBezTo>
                        <a:pt x="888" y="416"/>
                        <a:pt x="860" y="472"/>
                        <a:pt x="833" y="527"/>
                      </a:cubicBezTo>
                      <a:cubicBezTo>
                        <a:pt x="777" y="555"/>
                        <a:pt x="694" y="582"/>
                        <a:pt x="611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23" y="555"/>
                        <a:pt x="167" y="527"/>
                      </a:cubicBezTo>
                      <a:cubicBezTo>
                        <a:pt x="139" y="472"/>
                        <a:pt x="112" y="416"/>
                        <a:pt x="112" y="361"/>
                      </a:cubicBezTo>
                      <a:cubicBezTo>
                        <a:pt x="112" y="277"/>
                        <a:pt x="139" y="222"/>
                        <a:pt x="167" y="194"/>
                      </a:cubicBezTo>
                      <a:cubicBezTo>
                        <a:pt x="223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50" y="0"/>
                        <a:pt x="167" y="28"/>
                        <a:pt x="112" y="83"/>
                      </a:cubicBezTo>
                      <a:cubicBezTo>
                        <a:pt x="28" y="139"/>
                        <a:pt x="1" y="222"/>
                        <a:pt x="1" y="361"/>
                      </a:cubicBezTo>
                      <a:cubicBezTo>
                        <a:pt x="1" y="472"/>
                        <a:pt x="28" y="555"/>
                        <a:pt x="112" y="610"/>
                      </a:cubicBezTo>
                      <a:cubicBezTo>
                        <a:pt x="167" y="666"/>
                        <a:pt x="250" y="721"/>
                        <a:pt x="389" y="721"/>
                      </a:cubicBezTo>
                      <a:lnTo>
                        <a:pt x="611" y="721"/>
                      </a:lnTo>
                      <a:cubicBezTo>
                        <a:pt x="749" y="693"/>
                        <a:pt x="833" y="666"/>
                        <a:pt x="916" y="610"/>
                      </a:cubicBezTo>
                      <a:cubicBezTo>
                        <a:pt x="971" y="555"/>
                        <a:pt x="999" y="472"/>
                        <a:pt x="999" y="361"/>
                      </a:cubicBezTo>
                      <a:cubicBezTo>
                        <a:pt x="999" y="222"/>
                        <a:pt x="971" y="139"/>
                        <a:pt x="916" y="83"/>
                      </a:cubicBezTo>
                      <a:cubicBezTo>
                        <a:pt x="833" y="28"/>
                        <a:pt x="749" y="0"/>
                        <a:pt x="6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7157837" y="4609225"/>
                  <a:ext cx="24975" cy="19425"/>
                </a:xfrm>
                <a:custGeom>
                  <a:rect b="b" l="l" r="r" t="t"/>
                  <a:pathLst>
                    <a:path extrusionOk="0" h="777" w="999">
                      <a:moveTo>
                        <a:pt x="638" y="277"/>
                      </a:moveTo>
                      <a:lnTo>
                        <a:pt x="638" y="638"/>
                      </a:lnTo>
                      <a:lnTo>
                        <a:pt x="139" y="277"/>
                      </a:lnTo>
                      <a:close/>
                      <a:moveTo>
                        <a:pt x="638" y="0"/>
                      </a:moveTo>
                      <a:cubicBezTo>
                        <a:pt x="638" y="0"/>
                        <a:pt x="638" y="28"/>
                        <a:pt x="638" y="28"/>
                      </a:cubicBezTo>
                      <a:lnTo>
                        <a:pt x="638" y="167"/>
                      </a:lnTo>
                      <a:lnTo>
                        <a:pt x="1" y="167"/>
                      </a:lnTo>
                      <a:cubicBezTo>
                        <a:pt x="1" y="167"/>
                        <a:pt x="1" y="167"/>
                        <a:pt x="1" y="194"/>
                      </a:cubicBezTo>
                      <a:lnTo>
                        <a:pt x="1" y="277"/>
                      </a:lnTo>
                      <a:cubicBezTo>
                        <a:pt x="1" y="305"/>
                        <a:pt x="1" y="305"/>
                        <a:pt x="1" y="305"/>
                      </a:cubicBezTo>
                      <a:cubicBezTo>
                        <a:pt x="28" y="333"/>
                        <a:pt x="28" y="333"/>
                        <a:pt x="28" y="333"/>
                      </a:cubicBezTo>
                      <a:lnTo>
                        <a:pt x="638" y="749"/>
                      </a:lnTo>
                      <a:cubicBezTo>
                        <a:pt x="638" y="777"/>
                        <a:pt x="666" y="777"/>
                        <a:pt x="666" y="777"/>
                      </a:cubicBezTo>
                      <a:lnTo>
                        <a:pt x="749" y="777"/>
                      </a:lnTo>
                      <a:cubicBezTo>
                        <a:pt x="749" y="749"/>
                        <a:pt x="749" y="749"/>
                        <a:pt x="749" y="749"/>
                      </a:cubicBezTo>
                      <a:lnTo>
                        <a:pt x="749" y="277"/>
                      </a:lnTo>
                      <a:lnTo>
                        <a:pt x="999" y="277"/>
                      </a:lnTo>
                      <a:cubicBezTo>
                        <a:pt x="999" y="277"/>
                        <a:pt x="999" y="250"/>
                        <a:pt x="999" y="250"/>
                      </a:cubicBezTo>
                      <a:lnTo>
                        <a:pt x="999" y="194"/>
                      </a:lnTo>
                      <a:cubicBezTo>
                        <a:pt x="999" y="167"/>
                        <a:pt x="999" y="167"/>
                        <a:pt x="999" y="167"/>
                      </a:cubicBezTo>
                      <a:lnTo>
                        <a:pt x="749" y="167"/>
                      </a:lnTo>
                      <a:lnTo>
                        <a:pt x="749" y="28"/>
                      </a:lnTo>
                      <a:cubicBezTo>
                        <a:pt x="749" y="28"/>
                        <a:pt x="749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6"/>
                <p:cNvSpPr/>
                <p:nvPr/>
              </p:nvSpPr>
              <p:spPr>
                <a:xfrm>
                  <a:off x="7671715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11" y="139"/>
                      </a:moveTo>
                      <a:cubicBezTo>
                        <a:pt x="722" y="139"/>
                        <a:pt x="777" y="167"/>
                        <a:pt x="833" y="194"/>
                      </a:cubicBezTo>
                      <a:cubicBezTo>
                        <a:pt x="888" y="222"/>
                        <a:pt x="888" y="277"/>
                        <a:pt x="888" y="361"/>
                      </a:cubicBezTo>
                      <a:cubicBezTo>
                        <a:pt x="888" y="416"/>
                        <a:pt x="888" y="472"/>
                        <a:pt x="833" y="527"/>
                      </a:cubicBezTo>
                      <a:cubicBezTo>
                        <a:pt x="777" y="555"/>
                        <a:pt x="722" y="582"/>
                        <a:pt x="611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23" y="555"/>
                        <a:pt x="195" y="527"/>
                      </a:cubicBezTo>
                      <a:cubicBezTo>
                        <a:pt x="140" y="472"/>
                        <a:pt x="112" y="416"/>
                        <a:pt x="112" y="361"/>
                      </a:cubicBezTo>
                      <a:cubicBezTo>
                        <a:pt x="112" y="277"/>
                        <a:pt x="140" y="222"/>
                        <a:pt x="195" y="194"/>
                      </a:cubicBezTo>
                      <a:cubicBezTo>
                        <a:pt x="223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67" y="28"/>
                        <a:pt x="112" y="83"/>
                      </a:cubicBezTo>
                      <a:cubicBezTo>
                        <a:pt x="29" y="139"/>
                        <a:pt x="1" y="222"/>
                        <a:pt x="1" y="361"/>
                      </a:cubicBezTo>
                      <a:cubicBezTo>
                        <a:pt x="1" y="472"/>
                        <a:pt x="29" y="555"/>
                        <a:pt x="112" y="610"/>
                      </a:cubicBezTo>
                      <a:cubicBezTo>
                        <a:pt x="167" y="666"/>
                        <a:pt x="278" y="721"/>
                        <a:pt x="389" y="721"/>
                      </a:cubicBezTo>
                      <a:lnTo>
                        <a:pt x="639" y="721"/>
                      </a:lnTo>
                      <a:cubicBezTo>
                        <a:pt x="750" y="693"/>
                        <a:pt x="833" y="666"/>
                        <a:pt x="916" y="610"/>
                      </a:cubicBezTo>
                      <a:cubicBezTo>
                        <a:pt x="971" y="555"/>
                        <a:pt x="1027" y="472"/>
                        <a:pt x="1027" y="361"/>
                      </a:cubicBezTo>
                      <a:cubicBezTo>
                        <a:pt x="1027" y="222"/>
                        <a:pt x="971" y="139"/>
                        <a:pt x="916" y="83"/>
                      </a:cubicBezTo>
                      <a:cubicBezTo>
                        <a:pt x="833" y="28"/>
                        <a:pt x="750" y="0"/>
                        <a:pt x="6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6"/>
                <p:cNvSpPr/>
                <p:nvPr/>
              </p:nvSpPr>
              <p:spPr>
                <a:xfrm>
                  <a:off x="7672119" y="4611300"/>
                  <a:ext cx="25675" cy="17350"/>
                </a:xfrm>
                <a:custGeom>
                  <a:rect b="b" l="l" r="r" t="t"/>
                  <a:pathLst>
                    <a:path extrusionOk="0" h="694" w="1027">
                      <a:moveTo>
                        <a:pt x="694" y="1"/>
                      </a:moveTo>
                      <a:cubicBezTo>
                        <a:pt x="611" y="1"/>
                        <a:pt x="555" y="1"/>
                        <a:pt x="500" y="28"/>
                      </a:cubicBezTo>
                      <a:cubicBezTo>
                        <a:pt x="472" y="84"/>
                        <a:pt x="417" y="112"/>
                        <a:pt x="417" y="167"/>
                      </a:cubicBezTo>
                      <a:cubicBezTo>
                        <a:pt x="389" y="222"/>
                        <a:pt x="361" y="278"/>
                        <a:pt x="361" y="333"/>
                      </a:cubicBezTo>
                      <a:cubicBezTo>
                        <a:pt x="361" y="417"/>
                        <a:pt x="389" y="472"/>
                        <a:pt x="417" y="527"/>
                      </a:cubicBezTo>
                      <a:lnTo>
                        <a:pt x="140" y="500"/>
                      </a:lnTo>
                      <a:lnTo>
                        <a:pt x="140" y="84"/>
                      </a:lnTo>
                      <a:cubicBezTo>
                        <a:pt x="140" y="84"/>
                        <a:pt x="140" y="84"/>
                        <a:pt x="112" y="56"/>
                      </a:cubicBezTo>
                      <a:lnTo>
                        <a:pt x="29" y="56"/>
                      </a:lnTo>
                      <a:cubicBezTo>
                        <a:pt x="29" y="56"/>
                        <a:pt x="1" y="84"/>
                        <a:pt x="1" y="84"/>
                      </a:cubicBezTo>
                      <a:lnTo>
                        <a:pt x="1" y="583"/>
                      </a:lnTo>
                      <a:cubicBezTo>
                        <a:pt x="1" y="611"/>
                        <a:pt x="29" y="611"/>
                        <a:pt x="56" y="611"/>
                      </a:cubicBezTo>
                      <a:lnTo>
                        <a:pt x="528" y="666"/>
                      </a:lnTo>
                      <a:cubicBezTo>
                        <a:pt x="528" y="666"/>
                        <a:pt x="528" y="666"/>
                        <a:pt x="528" y="638"/>
                      </a:cubicBezTo>
                      <a:cubicBezTo>
                        <a:pt x="555" y="638"/>
                        <a:pt x="555" y="638"/>
                        <a:pt x="555" y="611"/>
                      </a:cubicBezTo>
                      <a:lnTo>
                        <a:pt x="555" y="555"/>
                      </a:lnTo>
                      <a:cubicBezTo>
                        <a:pt x="555" y="555"/>
                        <a:pt x="555" y="527"/>
                        <a:pt x="555" y="527"/>
                      </a:cubicBezTo>
                      <a:cubicBezTo>
                        <a:pt x="528" y="527"/>
                        <a:pt x="528" y="500"/>
                        <a:pt x="528" y="500"/>
                      </a:cubicBezTo>
                      <a:cubicBezTo>
                        <a:pt x="500" y="472"/>
                        <a:pt x="500" y="444"/>
                        <a:pt x="500" y="444"/>
                      </a:cubicBezTo>
                      <a:cubicBezTo>
                        <a:pt x="472" y="417"/>
                        <a:pt x="472" y="389"/>
                        <a:pt x="472" y="361"/>
                      </a:cubicBezTo>
                      <a:cubicBezTo>
                        <a:pt x="472" y="278"/>
                        <a:pt x="500" y="250"/>
                        <a:pt x="528" y="195"/>
                      </a:cubicBezTo>
                      <a:cubicBezTo>
                        <a:pt x="555" y="139"/>
                        <a:pt x="611" y="139"/>
                        <a:pt x="666" y="139"/>
                      </a:cubicBezTo>
                      <a:cubicBezTo>
                        <a:pt x="750" y="139"/>
                        <a:pt x="805" y="139"/>
                        <a:pt x="833" y="195"/>
                      </a:cubicBezTo>
                      <a:cubicBezTo>
                        <a:pt x="888" y="250"/>
                        <a:pt x="888" y="278"/>
                        <a:pt x="888" y="361"/>
                      </a:cubicBezTo>
                      <a:cubicBezTo>
                        <a:pt x="888" y="417"/>
                        <a:pt x="888" y="444"/>
                        <a:pt x="860" y="500"/>
                      </a:cubicBezTo>
                      <a:cubicBezTo>
                        <a:pt x="833" y="527"/>
                        <a:pt x="805" y="555"/>
                        <a:pt x="750" y="555"/>
                      </a:cubicBezTo>
                      <a:cubicBezTo>
                        <a:pt x="722" y="583"/>
                        <a:pt x="722" y="583"/>
                        <a:pt x="722" y="611"/>
                      </a:cubicBezTo>
                      <a:lnTo>
                        <a:pt x="722" y="666"/>
                      </a:lnTo>
                      <a:cubicBezTo>
                        <a:pt x="722" y="666"/>
                        <a:pt x="722" y="694"/>
                        <a:pt x="722" y="694"/>
                      </a:cubicBezTo>
                      <a:lnTo>
                        <a:pt x="750" y="694"/>
                      </a:lnTo>
                      <a:cubicBezTo>
                        <a:pt x="805" y="694"/>
                        <a:pt x="833" y="694"/>
                        <a:pt x="888" y="666"/>
                      </a:cubicBezTo>
                      <a:cubicBezTo>
                        <a:pt x="916" y="638"/>
                        <a:pt x="944" y="583"/>
                        <a:pt x="971" y="527"/>
                      </a:cubicBezTo>
                      <a:cubicBezTo>
                        <a:pt x="999" y="500"/>
                        <a:pt x="1027" y="417"/>
                        <a:pt x="1027" y="361"/>
                      </a:cubicBezTo>
                      <a:cubicBezTo>
                        <a:pt x="1027" y="278"/>
                        <a:pt x="999" y="222"/>
                        <a:pt x="971" y="167"/>
                      </a:cubicBezTo>
                      <a:cubicBezTo>
                        <a:pt x="944" y="112"/>
                        <a:pt x="916" y="84"/>
                        <a:pt x="860" y="28"/>
                      </a:cubicBezTo>
                      <a:cubicBezTo>
                        <a:pt x="805" y="1"/>
                        <a:pt x="750" y="1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6"/>
                <p:cNvSpPr/>
                <p:nvPr/>
              </p:nvSpPr>
              <p:spPr>
                <a:xfrm>
                  <a:off x="8186425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1" y="139"/>
                        <a:pt x="777" y="167"/>
                        <a:pt x="832" y="194"/>
                      </a:cubicBezTo>
                      <a:cubicBezTo>
                        <a:pt x="887" y="222"/>
                        <a:pt x="915" y="277"/>
                        <a:pt x="915" y="361"/>
                      </a:cubicBezTo>
                      <a:cubicBezTo>
                        <a:pt x="915" y="416"/>
                        <a:pt x="887" y="472"/>
                        <a:pt x="832" y="527"/>
                      </a:cubicBezTo>
                      <a:cubicBezTo>
                        <a:pt x="777" y="555"/>
                        <a:pt x="721" y="582"/>
                        <a:pt x="638" y="582"/>
                      </a:cubicBezTo>
                      <a:lnTo>
                        <a:pt x="388" y="582"/>
                      </a:lnTo>
                      <a:cubicBezTo>
                        <a:pt x="305" y="582"/>
                        <a:pt x="250" y="555"/>
                        <a:pt x="194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94" y="194"/>
                      </a:cubicBezTo>
                      <a:cubicBezTo>
                        <a:pt x="250" y="167"/>
                        <a:pt x="305" y="139"/>
                        <a:pt x="388" y="139"/>
                      </a:cubicBezTo>
                      <a:close/>
                      <a:moveTo>
                        <a:pt x="388" y="0"/>
                      </a:moveTo>
                      <a:cubicBezTo>
                        <a:pt x="277" y="0"/>
                        <a:pt x="194" y="28"/>
                        <a:pt x="111" y="83"/>
                      </a:cubicBezTo>
                      <a:cubicBezTo>
                        <a:pt x="28" y="139"/>
                        <a:pt x="0" y="222"/>
                        <a:pt x="0" y="361"/>
                      </a:cubicBezTo>
                      <a:cubicBezTo>
                        <a:pt x="0" y="472"/>
                        <a:pt x="28" y="555"/>
                        <a:pt x="111" y="610"/>
                      </a:cubicBezTo>
                      <a:cubicBezTo>
                        <a:pt x="194" y="666"/>
                        <a:pt x="277" y="721"/>
                        <a:pt x="388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32" y="666"/>
                        <a:pt x="915" y="610"/>
                      </a:cubicBezTo>
                      <a:cubicBezTo>
                        <a:pt x="998" y="555"/>
                        <a:pt x="1026" y="472"/>
                        <a:pt x="1026" y="361"/>
                      </a:cubicBezTo>
                      <a:cubicBezTo>
                        <a:pt x="1026" y="222"/>
                        <a:pt x="998" y="139"/>
                        <a:pt x="915" y="83"/>
                      </a:cubicBezTo>
                      <a:cubicBezTo>
                        <a:pt x="832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16"/>
                <p:cNvSpPr/>
                <p:nvPr/>
              </p:nvSpPr>
              <p:spPr>
                <a:xfrm>
                  <a:off x="8187100" y="4610600"/>
                  <a:ext cx="25000" cy="18050"/>
                </a:xfrm>
                <a:custGeom>
                  <a:rect b="b" l="l" r="r" t="t"/>
                  <a:pathLst>
                    <a:path extrusionOk="0" h="722" w="1000">
                      <a:moveTo>
                        <a:pt x="666" y="140"/>
                      </a:moveTo>
                      <a:cubicBezTo>
                        <a:pt x="694" y="140"/>
                        <a:pt x="750" y="140"/>
                        <a:pt x="777" y="167"/>
                      </a:cubicBezTo>
                      <a:cubicBezTo>
                        <a:pt x="805" y="195"/>
                        <a:pt x="833" y="223"/>
                        <a:pt x="860" y="250"/>
                      </a:cubicBezTo>
                      <a:cubicBezTo>
                        <a:pt x="860" y="278"/>
                        <a:pt x="888" y="306"/>
                        <a:pt x="888" y="361"/>
                      </a:cubicBezTo>
                      <a:cubicBezTo>
                        <a:pt x="888" y="389"/>
                        <a:pt x="860" y="445"/>
                        <a:pt x="860" y="472"/>
                      </a:cubicBezTo>
                      <a:cubicBezTo>
                        <a:pt x="833" y="500"/>
                        <a:pt x="805" y="528"/>
                        <a:pt x="777" y="555"/>
                      </a:cubicBezTo>
                      <a:cubicBezTo>
                        <a:pt x="750" y="583"/>
                        <a:pt x="694" y="583"/>
                        <a:pt x="666" y="583"/>
                      </a:cubicBezTo>
                      <a:cubicBezTo>
                        <a:pt x="611" y="583"/>
                        <a:pt x="583" y="583"/>
                        <a:pt x="528" y="555"/>
                      </a:cubicBezTo>
                      <a:cubicBezTo>
                        <a:pt x="500" y="528"/>
                        <a:pt x="472" y="500"/>
                        <a:pt x="472" y="472"/>
                      </a:cubicBezTo>
                      <a:cubicBezTo>
                        <a:pt x="445" y="445"/>
                        <a:pt x="445" y="389"/>
                        <a:pt x="445" y="361"/>
                      </a:cubicBezTo>
                      <a:cubicBezTo>
                        <a:pt x="445" y="334"/>
                        <a:pt x="445" y="278"/>
                        <a:pt x="472" y="250"/>
                      </a:cubicBezTo>
                      <a:cubicBezTo>
                        <a:pt x="472" y="223"/>
                        <a:pt x="500" y="195"/>
                        <a:pt x="528" y="167"/>
                      </a:cubicBezTo>
                      <a:cubicBezTo>
                        <a:pt x="583" y="140"/>
                        <a:pt x="611" y="140"/>
                        <a:pt x="666" y="140"/>
                      </a:cubicBezTo>
                      <a:close/>
                      <a:moveTo>
                        <a:pt x="666" y="1"/>
                      </a:moveTo>
                      <a:cubicBezTo>
                        <a:pt x="583" y="1"/>
                        <a:pt x="528" y="1"/>
                        <a:pt x="500" y="29"/>
                      </a:cubicBezTo>
                      <a:cubicBezTo>
                        <a:pt x="445" y="56"/>
                        <a:pt x="389" y="112"/>
                        <a:pt x="361" y="167"/>
                      </a:cubicBezTo>
                      <a:cubicBezTo>
                        <a:pt x="334" y="223"/>
                        <a:pt x="334" y="278"/>
                        <a:pt x="334" y="334"/>
                      </a:cubicBezTo>
                      <a:cubicBezTo>
                        <a:pt x="334" y="361"/>
                        <a:pt x="334" y="389"/>
                        <a:pt x="334" y="417"/>
                      </a:cubicBezTo>
                      <a:lnTo>
                        <a:pt x="29" y="223"/>
                      </a:lnTo>
                      <a:lnTo>
                        <a:pt x="1" y="223"/>
                      </a:lnTo>
                      <a:cubicBezTo>
                        <a:pt x="1" y="223"/>
                        <a:pt x="1" y="223"/>
                        <a:pt x="1" y="250"/>
                      </a:cubicBezTo>
                      <a:lnTo>
                        <a:pt x="1" y="306"/>
                      </a:lnTo>
                      <a:cubicBezTo>
                        <a:pt x="1" y="306"/>
                        <a:pt x="1" y="334"/>
                        <a:pt x="1" y="334"/>
                      </a:cubicBezTo>
                      <a:cubicBezTo>
                        <a:pt x="1" y="334"/>
                        <a:pt x="1" y="334"/>
                        <a:pt x="1" y="361"/>
                      </a:cubicBezTo>
                      <a:lnTo>
                        <a:pt x="29" y="361"/>
                      </a:lnTo>
                      <a:lnTo>
                        <a:pt x="389" y="639"/>
                      </a:lnTo>
                      <a:cubicBezTo>
                        <a:pt x="500" y="694"/>
                        <a:pt x="583" y="722"/>
                        <a:pt x="666" y="722"/>
                      </a:cubicBezTo>
                      <a:cubicBezTo>
                        <a:pt x="722" y="722"/>
                        <a:pt x="777" y="722"/>
                        <a:pt x="833" y="694"/>
                      </a:cubicBezTo>
                      <a:cubicBezTo>
                        <a:pt x="888" y="666"/>
                        <a:pt x="916" y="611"/>
                        <a:pt x="944" y="555"/>
                      </a:cubicBezTo>
                      <a:cubicBezTo>
                        <a:pt x="971" y="500"/>
                        <a:pt x="999" y="445"/>
                        <a:pt x="999" y="361"/>
                      </a:cubicBezTo>
                      <a:cubicBezTo>
                        <a:pt x="999" y="278"/>
                        <a:pt x="971" y="223"/>
                        <a:pt x="944" y="167"/>
                      </a:cubicBezTo>
                      <a:cubicBezTo>
                        <a:pt x="916" y="112"/>
                        <a:pt x="888" y="56"/>
                        <a:pt x="833" y="29"/>
                      </a:cubicBezTo>
                      <a:cubicBezTo>
                        <a:pt x="777" y="1"/>
                        <a:pt x="722" y="1"/>
                        <a:pt x="6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4" name="Google Shape;354;p16"/>
          <p:cNvSpPr txBox="1"/>
          <p:nvPr>
            <p:ph type="title"/>
          </p:nvPr>
        </p:nvSpPr>
        <p:spPr>
          <a:xfrm>
            <a:off x="4864525" y="1859750"/>
            <a:ext cx="3559500" cy="8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5" name="Google Shape;355;p16"/>
          <p:cNvSpPr txBox="1"/>
          <p:nvPr>
            <p:ph idx="1" type="subTitle"/>
          </p:nvPr>
        </p:nvSpPr>
        <p:spPr>
          <a:xfrm>
            <a:off x="4864525" y="2730750"/>
            <a:ext cx="35595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6"/>
          <p:cNvSpPr txBox="1"/>
          <p:nvPr>
            <p:ph hasCustomPrompt="1" idx="2" type="title"/>
          </p:nvPr>
        </p:nvSpPr>
        <p:spPr>
          <a:xfrm>
            <a:off x="2546000" y="3030300"/>
            <a:ext cx="13485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>
            <p:ph type="title"/>
          </p:nvPr>
        </p:nvSpPr>
        <p:spPr>
          <a:xfrm>
            <a:off x="1456050" y="3414150"/>
            <a:ext cx="62391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" type="subTitle"/>
          </p:nvPr>
        </p:nvSpPr>
        <p:spPr>
          <a:xfrm>
            <a:off x="964850" y="1148850"/>
            <a:ext cx="7214400" cy="2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360" name="Google Shape;360;p17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361" name="Google Shape;361;p1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365" name="Google Shape;365;p1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7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369" name="Google Shape;369;p1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7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373" name="Google Shape;373;p1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8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378" name="Google Shape;378;p18"/>
            <p:cNvGrpSpPr/>
            <p:nvPr/>
          </p:nvGrpSpPr>
          <p:grpSpPr>
            <a:xfrm>
              <a:off x="4672726" y="1652797"/>
              <a:ext cx="4108323" cy="3132999"/>
              <a:chOff x="5614975" y="2571738"/>
              <a:chExt cx="2725075" cy="2078413"/>
            </a:xfrm>
          </p:grpSpPr>
          <p:grpSp>
            <p:nvGrpSpPr>
              <p:cNvPr id="379" name="Google Shape;379;p18"/>
              <p:cNvGrpSpPr/>
              <p:nvPr/>
            </p:nvGrpSpPr>
            <p:grpSpPr>
              <a:xfrm>
                <a:off x="8301900" y="2571738"/>
                <a:ext cx="38150" cy="1997125"/>
                <a:chOff x="8301900" y="2571738"/>
                <a:chExt cx="38150" cy="1997125"/>
              </a:xfrm>
            </p:grpSpPr>
            <p:sp>
              <p:nvSpPr>
                <p:cNvPr id="380" name="Google Shape;380;p18"/>
                <p:cNvSpPr/>
                <p:nvPr/>
              </p:nvSpPr>
              <p:spPr>
                <a:xfrm>
                  <a:off x="8305713" y="2571738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112"/>
                      </a:moveTo>
                      <a:cubicBezTo>
                        <a:pt x="416" y="112"/>
                        <a:pt x="472" y="112"/>
                        <a:pt x="500" y="167"/>
                      </a:cubicBezTo>
                      <a:cubicBezTo>
                        <a:pt x="527" y="223"/>
                        <a:pt x="555" y="278"/>
                        <a:pt x="555" y="361"/>
                      </a:cubicBezTo>
                      <a:cubicBezTo>
                        <a:pt x="555" y="389"/>
                        <a:pt x="555" y="417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66"/>
                        <a:pt x="527" y="722"/>
                        <a:pt x="500" y="777"/>
                      </a:cubicBezTo>
                      <a:cubicBezTo>
                        <a:pt x="472" y="805"/>
                        <a:pt x="416" y="833"/>
                        <a:pt x="333" y="833"/>
                      </a:cubicBezTo>
                      <a:cubicBezTo>
                        <a:pt x="278" y="833"/>
                        <a:pt x="222" y="805"/>
                        <a:pt x="195" y="777"/>
                      </a:cubicBezTo>
                      <a:cubicBezTo>
                        <a:pt x="167" y="722"/>
                        <a:pt x="139" y="666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3"/>
                        <a:pt x="195" y="167"/>
                      </a:cubicBezTo>
                      <a:cubicBezTo>
                        <a:pt x="222" y="112"/>
                        <a:pt x="278" y="112"/>
                        <a:pt x="333" y="112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29"/>
                        <a:pt x="111" y="84"/>
                      </a:cubicBezTo>
                      <a:cubicBezTo>
                        <a:pt x="56" y="167"/>
                        <a:pt x="28" y="250"/>
                        <a:pt x="28" y="361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3"/>
                      </a:cubicBezTo>
                      <a:cubicBezTo>
                        <a:pt x="139" y="916"/>
                        <a:pt x="222" y="944"/>
                        <a:pt x="333" y="944"/>
                      </a:cubicBezTo>
                      <a:cubicBezTo>
                        <a:pt x="472" y="944"/>
                        <a:pt x="555" y="916"/>
                        <a:pt x="583" y="833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8"/>
                        <a:pt x="694" y="472"/>
                      </a:cubicBezTo>
                      <a:cubicBezTo>
                        <a:pt x="694" y="417"/>
                        <a:pt x="666" y="389"/>
                        <a:pt x="666" y="361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9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8302600" y="2966313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84"/>
                      </a:moveTo>
                      <a:cubicBezTo>
                        <a:pt x="416" y="84"/>
                        <a:pt x="472" y="111"/>
                        <a:pt x="500" y="167"/>
                      </a:cubicBezTo>
                      <a:cubicBezTo>
                        <a:pt x="527" y="222"/>
                        <a:pt x="555" y="278"/>
                        <a:pt x="555" y="361"/>
                      </a:cubicBezTo>
                      <a:cubicBezTo>
                        <a:pt x="555" y="389"/>
                        <a:pt x="555" y="416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38"/>
                        <a:pt x="527" y="721"/>
                        <a:pt x="500" y="749"/>
                      </a:cubicBezTo>
                      <a:cubicBezTo>
                        <a:pt x="472" y="805"/>
                        <a:pt x="416" y="832"/>
                        <a:pt x="333" y="832"/>
                      </a:cubicBezTo>
                      <a:cubicBezTo>
                        <a:pt x="278" y="832"/>
                        <a:pt x="222" y="805"/>
                        <a:pt x="195" y="749"/>
                      </a:cubicBezTo>
                      <a:cubicBezTo>
                        <a:pt x="167" y="721"/>
                        <a:pt x="139" y="638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2"/>
                        <a:pt x="195" y="167"/>
                      </a:cubicBezTo>
                      <a:cubicBezTo>
                        <a:pt x="222" y="111"/>
                        <a:pt x="278" y="84"/>
                        <a:pt x="333" y="84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28"/>
                        <a:pt x="111" y="84"/>
                      </a:cubicBezTo>
                      <a:cubicBezTo>
                        <a:pt x="56" y="167"/>
                        <a:pt x="28" y="250"/>
                        <a:pt x="28" y="333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2"/>
                      </a:cubicBezTo>
                      <a:cubicBezTo>
                        <a:pt x="139" y="915"/>
                        <a:pt x="222" y="943"/>
                        <a:pt x="333" y="943"/>
                      </a:cubicBezTo>
                      <a:cubicBezTo>
                        <a:pt x="472" y="943"/>
                        <a:pt x="555" y="915"/>
                        <a:pt x="583" y="832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7"/>
                        <a:pt x="694" y="472"/>
                      </a:cubicBezTo>
                      <a:cubicBezTo>
                        <a:pt x="694" y="416"/>
                        <a:pt x="666" y="361"/>
                        <a:pt x="666" y="333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8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8"/>
                <p:cNvSpPr/>
                <p:nvPr/>
              </p:nvSpPr>
              <p:spPr>
                <a:xfrm>
                  <a:off x="8302250" y="3360888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84"/>
                      </a:moveTo>
                      <a:cubicBezTo>
                        <a:pt x="416" y="84"/>
                        <a:pt x="472" y="112"/>
                        <a:pt x="500" y="167"/>
                      </a:cubicBezTo>
                      <a:cubicBezTo>
                        <a:pt x="527" y="223"/>
                        <a:pt x="555" y="278"/>
                        <a:pt x="555" y="361"/>
                      </a:cubicBezTo>
                      <a:cubicBezTo>
                        <a:pt x="555" y="389"/>
                        <a:pt x="555" y="417"/>
                        <a:pt x="555" y="472"/>
                      </a:cubicBezTo>
                      <a:cubicBezTo>
                        <a:pt x="555" y="500"/>
                        <a:pt x="555" y="555"/>
                        <a:pt x="555" y="583"/>
                      </a:cubicBezTo>
                      <a:cubicBezTo>
                        <a:pt x="555" y="638"/>
                        <a:pt x="527" y="722"/>
                        <a:pt x="500" y="749"/>
                      </a:cubicBezTo>
                      <a:cubicBezTo>
                        <a:pt x="472" y="805"/>
                        <a:pt x="416" y="833"/>
                        <a:pt x="333" y="833"/>
                      </a:cubicBezTo>
                      <a:cubicBezTo>
                        <a:pt x="278" y="833"/>
                        <a:pt x="222" y="805"/>
                        <a:pt x="195" y="749"/>
                      </a:cubicBezTo>
                      <a:cubicBezTo>
                        <a:pt x="167" y="722"/>
                        <a:pt x="139" y="638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278"/>
                        <a:pt x="167" y="223"/>
                        <a:pt x="195" y="167"/>
                      </a:cubicBezTo>
                      <a:cubicBezTo>
                        <a:pt x="222" y="112"/>
                        <a:pt x="278" y="84"/>
                        <a:pt x="333" y="84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29"/>
                        <a:pt x="111" y="84"/>
                      </a:cubicBezTo>
                      <a:cubicBezTo>
                        <a:pt x="56" y="167"/>
                        <a:pt x="28" y="250"/>
                        <a:pt x="28" y="334"/>
                      </a:cubicBezTo>
                      <a:lnTo>
                        <a:pt x="0" y="472"/>
                      </a:lnTo>
                      <a:lnTo>
                        <a:pt x="28" y="583"/>
                      </a:lnTo>
                      <a:cubicBezTo>
                        <a:pt x="28" y="694"/>
                        <a:pt x="56" y="777"/>
                        <a:pt x="111" y="833"/>
                      </a:cubicBezTo>
                      <a:cubicBezTo>
                        <a:pt x="139" y="916"/>
                        <a:pt x="222" y="943"/>
                        <a:pt x="333" y="943"/>
                      </a:cubicBezTo>
                      <a:cubicBezTo>
                        <a:pt x="472" y="943"/>
                        <a:pt x="555" y="916"/>
                        <a:pt x="583" y="833"/>
                      </a:cubicBezTo>
                      <a:cubicBezTo>
                        <a:pt x="638" y="777"/>
                        <a:pt x="666" y="694"/>
                        <a:pt x="666" y="583"/>
                      </a:cubicBezTo>
                      <a:cubicBezTo>
                        <a:pt x="666" y="555"/>
                        <a:pt x="694" y="528"/>
                        <a:pt x="694" y="472"/>
                      </a:cubicBezTo>
                      <a:cubicBezTo>
                        <a:pt x="694" y="417"/>
                        <a:pt x="666" y="361"/>
                        <a:pt x="666" y="334"/>
                      </a:cubicBezTo>
                      <a:cubicBezTo>
                        <a:pt x="666" y="250"/>
                        <a:pt x="638" y="167"/>
                        <a:pt x="583" y="84"/>
                      </a:cubicBezTo>
                      <a:cubicBezTo>
                        <a:pt x="555" y="29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8"/>
                <p:cNvSpPr/>
                <p:nvPr/>
              </p:nvSpPr>
              <p:spPr>
                <a:xfrm>
                  <a:off x="8301900" y="3755463"/>
                  <a:ext cx="17350" cy="23575"/>
                </a:xfrm>
                <a:custGeom>
                  <a:rect b="b" l="l" r="r" t="t"/>
                  <a:pathLst>
                    <a:path extrusionOk="0" h="943" w="694">
                      <a:moveTo>
                        <a:pt x="333" y="83"/>
                      </a:moveTo>
                      <a:cubicBezTo>
                        <a:pt x="416" y="83"/>
                        <a:pt x="472" y="111"/>
                        <a:pt x="500" y="166"/>
                      </a:cubicBezTo>
                      <a:cubicBezTo>
                        <a:pt x="527" y="222"/>
                        <a:pt x="555" y="277"/>
                        <a:pt x="555" y="361"/>
                      </a:cubicBezTo>
                      <a:cubicBezTo>
                        <a:pt x="555" y="388"/>
                        <a:pt x="555" y="416"/>
                        <a:pt x="555" y="471"/>
                      </a:cubicBezTo>
                      <a:cubicBezTo>
                        <a:pt x="555" y="499"/>
                        <a:pt x="555" y="555"/>
                        <a:pt x="555" y="582"/>
                      </a:cubicBezTo>
                      <a:cubicBezTo>
                        <a:pt x="555" y="638"/>
                        <a:pt x="527" y="721"/>
                        <a:pt x="500" y="749"/>
                      </a:cubicBezTo>
                      <a:cubicBezTo>
                        <a:pt x="472" y="804"/>
                        <a:pt x="416" y="832"/>
                        <a:pt x="333" y="832"/>
                      </a:cubicBezTo>
                      <a:cubicBezTo>
                        <a:pt x="278" y="832"/>
                        <a:pt x="222" y="804"/>
                        <a:pt x="195" y="749"/>
                      </a:cubicBezTo>
                      <a:cubicBezTo>
                        <a:pt x="167" y="721"/>
                        <a:pt x="139" y="638"/>
                        <a:pt x="139" y="582"/>
                      </a:cubicBezTo>
                      <a:lnTo>
                        <a:pt x="139" y="471"/>
                      </a:lnTo>
                      <a:lnTo>
                        <a:pt x="139" y="361"/>
                      </a:lnTo>
                      <a:cubicBezTo>
                        <a:pt x="139" y="277"/>
                        <a:pt x="167" y="222"/>
                        <a:pt x="195" y="166"/>
                      </a:cubicBezTo>
                      <a:cubicBezTo>
                        <a:pt x="222" y="111"/>
                        <a:pt x="278" y="83"/>
                        <a:pt x="333" y="83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28"/>
                        <a:pt x="111" y="83"/>
                      </a:cubicBezTo>
                      <a:cubicBezTo>
                        <a:pt x="56" y="166"/>
                        <a:pt x="28" y="250"/>
                        <a:pt x="28" y="333"/>
                      </a:cubicBezTo>
                      <a:lnTo>
                        <a:pt x="0" y="471"/>
                      </a:lnTo>
                      <a:lnTo>
                        <a:pt x="28" y="582"/>
                      </a:lnTo>
                      <a:cubicBezTo>
                        <a:pt x="28" y="693"/>
                        <a:pt x="56" y="776"/>
                        <a:pt x="111" y="832"/>
                      </a:cubicBezTo>
                      <a:cubicBezTo>
                        <a:pt x="139" y="915"/>
                        <a:pt x="222" y="943"/>
                        <a:pt x="333" y="943"/>
                      </a:cubicBezTo>
                      <a:cubicBezTo>
                        <a:pt x="472" y="943"/>
                        <a:pt x="555" y="915"/>
                        <a:pt x="583" y="832"/>
                      </a:cubicBezTo>
                      <a:cubicBezTo>
                        <a:pt x="638" y="776"/>
                        <a:pt x="666" y="693"/>
                        <a:pt x="666" y="582"/>
                      </a:cubicBezTo>
                      <a:cubicBezTo>
                        <a:pt x="666" y="555"/>
                        <a:pt x="694" y="527"/>
                        <a:pt x="694" y="471"/>
                      </a:cubicBezTo>
                      <a:cubicBezTo>
                        <a:pt x="694" y="416"/>
                        <a:pt x="666" y="361"/>
                        <a:pt x="666" y="333"/>
                      </a:cubicBezTo>
                      <a:cubicBezTo>
                        <a:pt x="666" y="250"/>
                        <a:pt x="638" y="166"/>
                        <a:pt x="583" y="83"/>
                      </a:cubicBezTo>
                      <a:cubicBezTo>
                        <a:pt x="555" y="28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8302600" y="4150013"/>
                  <a:ext cx="17350" cy="24275"/>
                </a:xfrm>
                <a:custGeom>
                  <a:rect b="b" l="l" r="r" t="t"/>
                  <a:pathLst>
                    <a:path extrusionOk="0" h="971" w="694">
                      <a:moveTo>
                        <a:pt x="333" y="111"/>
                      </a:moveTo>
                      <a:cubicBezTo>
                        <a:pt x="416" y="111"/>
                        <a:pt x="472" y="139"/>
                        <a:pt x="500" y="194"/>
                      </a:cubicBezTo>
                      <a:cubicBezTo>
                        <a:pt x="527" y="222"/>
                        <a:pt x="555" y="305"/>
                        <a:pt x="555" y="388"/>
                      </a:cubicBezTo>
                      <a:cubicBezTo>
                        <a:pt x="555" y="388"/>
                        <a:pt x="555" y="444"/>
                        <a:pt x="555" y="471"/>
                      </a:cubicBezTo>
                      <a:cubicBezTo>
                        <a:pt x="555" y="527"/>
                        <a:pt x="555" y="582"/>
                        <a:pt x="555" y="582"/>
                      </a:cubicBezTo>
                      <a:cubicBezTo>
                        <a:pt x="555" y="665"/>
                        <a:pt x="527" y="749"/>
                        <a:pt x="500" y="776"/>
                      </a:cubicBezTo>
                      <a:cubicBezTo>
                        <a:pt x="472" y="832"/>
                        <a:pt x="416" y="860"/>
                        <a:pt x="333" y="860"/>
                      </a:cubicBezTo>
                      <a:cubicBezTo>
                        <a:pt x="278" y="860"/>
                        <a:pt x="222" y="832"/>
                        <a:pt x="195" y="776"/>
                      </a:cubicBezTo>
                      <a:cubicBezTo>
                        <a:pt x="167" y="749"/>
                        <a:pt x="139" y="665"/>
                        <a:pt x="139" y="582"/>
                      </a:cubicBezTo>
                      <a:lnTo>
                        <a:pt x="139" y="471"/>
                      </a:lnTo>
                      <a:lnTo>
                        <a:pt x="139" y="388"/>
                      </a:lnTo>
                      <a:cubicBezTo>
                        <a:pt x="139" y="305"/>
                        <a:pt x="167" y="222"/>
                        <a:pt x="195" y="194"/>
                      </a:cubicBezTo>
                      <a:cubicBezTo>
                        <a:pt x="222" y="139"/>
                        <a:pt x="278" y="111"/>
                        <a:pt x="333" y="111"/>
                      </a:cubicBezTo>
                      <a:close/>
                      <a:moveTo>
                        <a:pt x="333" y="0"/>
                      </a:moveTo>
                      <a:cubicBezTo>
                        <a:pt x="222" y="0"/>
                        <a:pt x="139" y="55"/>
                        <a:pt x="111" y="111"/>
                      </a:cubicBezTo>
                      <a:cubicBezTo>
                        <a:pt x="56" y="166"/>
                        <a:pt x="28" y="277"/>
                        <a:pt x="28" y="360"/>
                      </a:cubicBezTo>
                      <a:lnTo>
                        <a:pt x="0" y="499"/>
                      </a:lnTo>
                      <a:lnTo>
                        <a:pt x="28" y="610"/>
                      </a:lnTo>
                      <a:cubicBezTo>
                        <a:pt x="28" y="721"/>
                        <a:pt x="56" y="804"/>
                        <a:pt x="111" y="860"/>
                      </a:cubicBezTo>
                      <a:cubicBezTo>
                        <a:pt x="139" y="915"/>
                        <a:pt x="222" y="970"/>
                        <a:pt x="333" y="970"/>
                      </a:cubicBezTo>
                      <a:cubicBezTo>
                        <a:pt x="472" y="970"/>
                        <a:pt x="555" y="915"/>
                        <a:pt x="583" y="860"/>
                      </a:cubicBezTo>
                      <a:cubicBezTo>
                        <a:pt x="638" y="804"/>
                        <a:pt x="666" y="721"/>
                        <a:pt x="666" y="610"/>
                      </a:cubicBezTo>
                      <a:cubicBezTo>
                        <a:pt x="666" y="582"/>
                        <a:pt x="694" y="527"/>
                        <a:pt x="694" y="499"/>
                      </a:cubicBezTo>
                      <a:cubicBezTo>
                        <a:pt x="694" y="444"/>
                        <a:pt x="666" y="388"/>
                        <a:pt x="666" y="360"/>
                      </a:cubicBezTo>
                      <a:cubicBezTo>
                        <a:pt x="666" y="277"/>
                        <a:pt x="638" y="166"/>
                        <a:pt x="583" y="111"/>
                      </a:cubicBezTo>
                      <a:cubicBezTo>
                        <a:pt x="555" y="55"/>
                        <a:pt x="472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8301900" y="4545263"/>
                  <a:ext cx="17350" cy="23600"/>
                </a:xfrm>
                <a:custGeom>
                  <a:rect b="b" l="l" r="r" t="t"/>
                  <a:pathLst>
                    <a:path extrusionOk="0" h="944" w="694">
                      <a:moveTo>
                        <a:pt x="333" y="112"/>
                      </a:moveTo>
                      <a:cubicBezTo>
                        <a:pt x="416" y="112"/>
                        <a:pt x="472" y="139"/>
                        <a:pt x="500" y="195"/>
                      </a:cubicBezTo>
                      <a:cubicBezTo>
                        <a:pt x="527" y="222"/>
                        <a:pt x="555" y="306"/>
                        <a:pt x="555" y="361"/>
                      </a:cubicBezTo>
                      <a:cubicBezTo>
                        <a:pt x="555" y="389"/>
                        <a:pt x="555" y="444"/>
                        <a:pt x="555" y="472"/>
                      </a:cubicBezTo>
                      <a:cubicBezTo>
                        <a:pt x="555" y="527"/>
                        <a:pt x="555" y="555"/>
                        <a:pt x="555" y="583"/>
                      </a:cubicBezTo>
                      <a:cubicBezTo>
                        <a:pt x="555" y="666"/>
                        <a:pt x="527" y="749"/>
                        <a:pt x="500" y="777"/>
                      </a:cubicBezTo>
                      <a:cubicBezTo>
                        <a:pt x="472" y="832"/>
                        <a:pt x="416" y="860"/>
                        <a:pt x="333" y="860"/>
                      </a:cubicBezTo>
                      <a:cubicBezTo>
                        <a:pt x="278" y="860"/>
                        <a:pt x="222" y="832"/>
                        <a:pt x="195" y="777"/>
                      </a:cubicBezTo>
                      <a:cubicBezTo>
                        <a:pt x="167" y="749"/>
                        <a:pt x="139" y="666"/>
                        <a:pt x="139" y="583"/>
                      </a:cubicBezTo>
                      <a:lnTo>
                        <a:pt x="139" y="472"/>
                      </a:lnTo>
                      <a:lnTo>
                        <a:pt x="139" y="361"/>
                      </a:lnTo>
                      <a:cubicBezTo>
                        <a:pt x="139" y="306"/>
                        <a:pt x="167" y="222"/>
                        <a:pt x="195" y="195"/>
                      </a:cubicBezTo>
                      <a:cubicBezTo>
                        <a:pt x="222" y="139"/>
                        <a:pt x="278" y="112"/>
                        <a:pt x="333" y="112"/>
                      </a:cubicBezTo>
                      <a:close/>
                      <a:moveTo>
                        <a:pt x="333" y="1"/>
                      </a:moveTo>
                      <a:cubicBezTo>
                        <a:pt x="222" y="1"/>
                        <a:pt x="139" y="56"/>
                        <a:pt x="111" y="112"/>
                      </a:cubicBezTo>
                      <a:cubicBezTo>
                        <a:pt x="56" y="167"/>
                        <a:pt x="28" y="250"/>
                        <a:pt x="28" y="361"/>
                      </a:cubicBezTo>
                      <a:lnTo>
                        <a:pt x="0" y="472"/>
                      </a:lnTo>
                      <a:lnTo>
                        <a:pt x="28" y="611"/>
                      </a:lnTo>
                      <a:cubicBezTo>
                        <a:pt x="28" y="694"/>
                        <a:pt x="56" y="805"/>
                        <a:pt x="111" y="860"/>
                      </a:cubicBezTo>
                      <a:cubicBezTo>
                        <a:pt x="139" y="916"/>
                        <a:pt x="222" y="943"/>
                        <a:pt x="333" y="943"/>
                      </a:cubicBezTo>
                      <a:cubicBezTo>
                        <a:pt x="472" y="943"/>
                        <a:pt x="555" y="916"/>
                        <a:pt x="583" y="860"/>
                      </a:cubicBezTo>
                      <a:cubicBezTo>
                        <a:pt x="638" y="805"/>
                        <a:pt x="666" y="694"/>
                        <a:pt x="666" y="611"/>
                      </a:cubicBezTo>
                      <a:cubicBezTo>
                        <a:pt x="666" y="583"/>
                        <a:pt x="694" y="527"/>
                        <a:pt x="694" y="472"/>
                      </a:cubicBezTo>
                      <a:cubicBezTo>
                        <a:pt x="694" y="444"/>
                        <a:pt x="666" y="389"/>
                        <a:pt x="666" y="361"/>
                      </a:cubicBezTo>
                      <a:cubicBezTo>
                        <a:pt x="666" y="250"/>
                        <a:pt x="638" y="167"/>
                        <a:pt x="583" y="112"/>
                      </a:cubicBezTo>
                      <a:cubicBezTo>
                        <a:pt x="555" y="56"/>
                        <a:pt x="472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8325813" y="2571738"/>
                  <a:ext cx="10425" cy="22900"/>
                </a:xfrm>
                <a:custGeom>
                  <a:rect b="b" l="l" r="r" t="t"/>
                  <a:pathLst>
                    <a:path extrusionOk="0" h="916" w="417">
                      <a:moveTo>
                        <a:pt x="333" y="1"/>
                      </a:moveTo>
                      <a:cubicBezTo>
                        <a:pt x="306" y="1"/>
                        <a:pt x="306" y="1"/>
                        <a:pt x="278" y="29"/>
                      </a:cubicBezTo>
                      <a:lnTo>
                        <a:pt x="1" y="250"/>
                      </a:lnTo>
                      <a:cubicBezTo>
                        <a:pt x="1" y="278"/>
                        <a:pt x="1" y="278"/>
                        <a:pt x="1" y="278"/>
                      </a:cubicBezTo>
                      <a:lnTo>
                        <a:pt x="28" y="306"/>
                      </a:lnTo>
                      <a:cubicBezTo>
                        <a:pt x="28" y="334"/>
                        <a:pt x="56" y="334"/>
                        <a:pt x="56" y="334"/>
                      </a:cubicBezTo>
                      <a:lnTo>
                        <a:pt x="84" y="334"/>
                      </a:lnTo>
                      <a:lnTo>
                        <a:pt x="306" y="167"/>
                      </a:lnTo>
                      <a:lnTo>
                        <a:pt x="306" y="888"/>
                      </a:lnTo>
                      <a:cubicBezTo>
                        <a:pt x="306" y="916"/>
                        <a:pt x="306" y="916"/>
                        <a:pt x="306" y="916"/>
                      </a:cubicBezTo>
                      <a:lnTo>
                        <a:pt x="416" y="916"/>
                      </a:lnTo>
                      <a:cubicBezTo>
                        <a:pt x="416" y="916"/>
                        <a:pt x="416" y="916"/>
                        <a:pt x="416" y="888"/>
                      </a:cubicBezTo>
                      <a:lnTo>
                        <a:pt x="416" y="29"/>
                      </a:lnTo>
                      <a:cubicBezTo>
                        <a:pt x="389" y="1"/>
                        <a:pt x="389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8323400" y="2966303"/>
                  <a:ext cx="15950" cy="22900"/>
                </a:xfrm>
                <a:custGeom>
                  <a:rect b="b" l="l" r="r" t="t"/>
                  <a:pathLst>
                    <a:path extrusionOk="0" h="916" w="638">
                      <a:moveTo>
                        <a:pt x="305" y="0"/>
                      </a:moveTo>
                      <a:cubicBezTo>
                        <a:pt x="250" y="0"/>
                        <a:pt x="194" y="0"/>
                        <a:pt x="139" y="28"/>
                      </a:cubicBezTo>
                      <a:cubicBezTo>
                        <a:pt x="111" y="56"/>
                        <a:pt x="83" y="84"/>
                        <a:pt x="56" y="139"/>
                      </a:cubicBezTo>
                      <a:cubicBezTo>
                        <a:pt x="28" y="167"/>
                        <a:pt x="0" y="222"/>
                        <a:pt x="0" y="278"/>
                      </a:cubicBezTo>
                      <a:lnTo>
                        <a:pt x="28" y="278"/>
                      </a:lnTo>
                      <a:cubicBezTo>
                        <a:pt x="28" y="305"/>
                        <a:pt x="28" y="305"/>
                        <a:pt x="28" y="305"/>
                      </a:cubicBezTo>
                      <a:lnTo>
                        <a:pt x="111" y="305"/>
                      </a:lnTo>
                      <a:cubicBezTo>
                        <a:pt x="111" y="305"/>
                        <a:pt x="111" y="305"/>
                        <a:pt x="111" y="278"/>
                      </a:cubicBezTo>
                      <a:lnTo>
                        <a:pt x="139" y="278"/>
                      </a:lnTo>
                      <a:cubicBezTo>
                        <a:pt x="139" y="222"/>
                        <a:pt x="167" y="167"/>
                        <a:pt x="194" y="139"/>
                      </a:cubicBezTo>
                      <a:cubicBezTo>
                        <a:pt x="222" y="111"/>
                        <a:pt x="250" y="84"/>
                        <a:pt x="305" y="84"/>
                      </a:cubicBezTo>
                      <a:cubicBezTo>
                        <a:pt x="361" y="84"/>
                        <a:pt x="416" y="111"/>
                        <a:pt x="444" y="139"/>
                      </a:cubicBezTo>
                      <a:cubicBezTo>
                        <a:pt x="472" y="167"/>
                        <a:pt x="472" y="222"/>
                        <a:pt x="472" y="250"/>
                      </a:cubicBezTo>
                      <a:cubicBezTo>
                        <a:pt x="472" y="305"/>
                        <a:pt x="472" y="333"/>
                        <a:pt x="444" y="361"/>
                      </a:cubicBezTo>
                      <a:cubicBezTo>
                        <a:pt x="416" y="416"/>
                        <a:pt x="388" y="444"/>
                        <a:pt x="305" y="500"/>
                      </a:cubicBezTo>
                      <a:lnTo>
                        <a:pt x="28" y="805"/>
                      </a:lnTo>
                      <a:cubicBezTo>
                        <a:pt x="0" y="805"/>
                        <a:pt x="0" y="832"/>
                        <a:pt x="0" y="860"/>
                      </a:cubicBezTo>
                      <a:lnTo>
                        <a:pt x="0" y="888"/>
                      </a:lnTo>
                      <a:cubicBezTo>
                        <a:pt x="0" y="888"/>
                        <a:pt x="0" y="915"/>
                        <a:pt x="0" y="915"/>
                      </a:cubicBezTo>
                      <a:lnTo>
                        <a:pt x="610" y="915"/>
                      </a:lnTo>
                      <a:cubicBezTo>
                        <a:pt x="638" y="915"/>
                        <a:pt x="638" y="888"/>
                        <a:pt x="638" y="888"/>
                      </a:cubicBezTo>
                      <a:lnTo>
                        <a:pt x="638" y="832"/>
                      </a:lnTo>
                      <a:lnTo>
                        <a:pt x="610" y="832"/>
                      </a:lnTo>
                      <a:cubicBezTo>
                        <a:pt x="610" y="805"/>
                        <a:pt x="610" y="805"/>
                        <a:pt x="610" y="805"/>
                      </a:cubicBezTo>
                      <a:lnTo>
                        <a:pt x="194" y="805"/>
                      </a:lnTo>
                      <a:lnTo>
                        <a:pt x="444" y="555"/>
                      </a:lnTo>
                      <a:cubicBezTo>
                        <a:pt x="499" y="500"/>
                        <a:pt x="555" y="444"/>
                        <a:pt x="582" y="416"/>
                      </a:cubicBezTo>
                      <a:cubicBezTo>
                        <a:pt x="610" y="361"/>
                        <a:pt x="610" y="305"/>
                        <a:pt x="610" y="250"/>
                      </a:cubicBezTo>
                      <a:cubicBezTo>
                        <a:pt x="610" y="195"/>
                        <a:pt x="582" y="111"/>
                        <a:pt x="527" y="56"/>
                      </a:cubicBezTo>
                      <a:cubicBezTo>
                        <a:pt x="499" y="0"/>
                        <a:pt x="416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8323050" y="3360868"/>
                  <a:ext cx="16650" cy="23600"/>
                </a:xfrm>
                <a:custGeom>
                  <a:rect b="b" l="l" r="r" t="t"/>
                  <a:pathLst>
                    <a:path extrusionOk="0" h="944" w="666">
                      <a:moveTo>
                        <a:pt x="28" y="1"/>
                      </a:moveTo>
                      <a:cubicBezTo>
                        <a:pt x="28" y="29"/>
                        <a:pt x="28" y="29"/>
                        <a:pt x="28" y="29"/>
                      </a:cubicBezTo>
                      <a:lnTo>
                        <a:pt x="28" y="84"/>
                      </a:lnTo>
                      <a:cubicBezTo>
                        <a:pt x="28" y="84"/>
                        <a:pt x="28" y="84"/>
                        <a:pt x="28" y="112"/>
                      </a:cubicBezTo>
                      <a:lnTo>
                        <a:pt x="444" y="112"/>
                      </a:lnTo>
                      <a:lnTo>
                        <a:pt x="194" y="389"/>
                      </a:lnTo>
                      <a:cubicBezTo>
                        <a:pt x="194" y="417"/>
                        <a:pt x="167" y="417"/>
                        <a:pt x="167" y="417"/>
                      </a:cubicBezTo>
                      <a:lnTo>
                        <a:pt x="167" y="472"/>
                      </a:lnTo>
                      <a:lnTo>
                        <a:pt x="194" y="472"/>
                      </a:lnTo>
                      <a:cubicBezTo>
                        <a:pt x="194" y="500"/>
                        <a:pt x="194" y="500"/>
                        <a:pt x="194" y="500"/>
                      </a:cubicBezTo>
                      <a:lnTo>
                        <a:pt x="333" y="500"/>
                      </a:lnTo>
                      <a:cubicBezTo>
                        <a:pt x="472" y="500"/>
                        <a:pt x="527" y="555"/>
                        <a:pt x="527" y="666"/>
                      </a:cubicBezTo>
                      <a:cubicBezTo>
                        <a:pt x="527" y="722"/>
                        <a:pt x="499" y="749"/>
                        <a:pt x="472" y="777"/>
                      </a:cubicBezTo>
                      <a:cubicBezTo>
                        <a:pt x="444" y="805"/>
                        <a:pt x="388" y="833"/>
                        <a:pt x="333" y="833"/>
                      </a:cubicBezTo>
                      <a:cubicBezTo>
                        <a:pt x="278" y="833"/>
                        <a:pt x="222" y="833"/>
                        <a:pt x="194" y="805"/>
                      </a:cubicBezTo>
                      <a:cubicBezTo>
                        <a:pt x="139" y="777"/>
                        <a:pt x="111" y="749"/>
                        <a:pt x="111" y="694"/>
                      </a:cubicBezTo>
                      <a:cubicBezTo>
                        <a:pt x="83" y="666"/>
                        <a:pt x="83" y="666"/>
                        <a:pt x="83" y="666"/>
                      </a:cubicBezTo>
                      <a:lnTo>
                        <a:pt x="28" y="666"/>
                      </a:lnTo>
                      <a:cubicBezTo>
                        <a:pt x="0" y="666"/>
                        <a:pt x="0" y="666"/>
                        <a:pt x="0" y="694"/>
                      </a:cubicBezTo>
                      <a:cubicBezTo>
                        <a:pt x="0" y="749"/>
                        <a:pt x="0" y="777"/>
                        <a:pt x="28" y="805"/>
                      </a:cubicBezTo>
                      <a:cubicBezTo>
                        <a:pt x="56" y="860"/>
                        <a:pt x="83" y="888"/>
                        <a:pt x="139" y="916"/>
                      </a:cubicBezTo>
                      <a:cubicBezTo>
                        <a:pt x="194" y="916"/>
                        <a:pt x="250" y="943"/>
                        <a:pt x="333" y="943"/>
                      </a:cubicBezTo>
                      <a:cubicBezTo>
                        <a:pt x="388" y="943"/>
                        <a:pt x="444" y="916"/>
                        <a:pt x="499" y="916"/>
                      </a:cubicBezTo>
                      <a:cubicBezTo>
                        <a:pt x="555" y="888"/>
                        <a:pt x="582" y="860"/>
                        <a:pt x="610" y="805"/>
                      </a:cubicBezTo>
                      <a:cubicBezTo>
                        <a:pt x="638" y="777"/>
                        <a:pt x="666" y="722"/>
                        <a:pt x="666" y="666"/>
                      </a:cubicBezTo>
                      <a:cubicBezTo>
                        <a:pt x="666" y="583"/>
                        <a:pt x="638" y="500"/>
                        <a:pt x="582" y="472"/>
                      </a:cubicBezTo>
                      <a:cubicBezTo>
                        <a:pt x="527" y="417"/>
                        <a:pt x="444" y="389"/>
                        <a:pt x="361" y="389"/>
                      </a:cubicBezTo>
                      <a:lnTo>
                        <a:pt x="333" y="389"/>
                      </a:lnTo>
                      <a:lnTo>
                        <a:pt x="610" y="112"/>
                      </a:lnTo>
                      <a:cubicBezTo>
                        <a:pt x="610" y="84"/>
                        <a:pt x="610" y="84"/>
                        <a:pt x="610" y="84"/>
                      </a:cubicBezTo>
                      <a:lnTo>
                        <a:pt x="610" y="29"/>
                      </a:lnTo>
                      <a:cubicBezTo>
                        <a:pt x="610" y="29"/>
                        <a:pt x="610" y="29"/>
                        <a:pt x="6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8322000" y="3756132"/>
                  <a:ext cx="18050" cy="22900"/>
                </a:xfrm>
                <a:custGeom>
                  <a:rect b="b" l="l" r="r" t="t"/>
                  <a:pathLst>
                    <a:path extrusionOk="0" h="916" w="722">
                      <a:moveTo>
                        <a:pt x="444" y="139"/>
                      </a:moveTo>
                      <a:lnTo>
                        <a:pt x="444" y="582"/>
                      </a:lnTo>
                      <a:lnTo>
                        <a:pt x="139" y="582"/>
                      </a:lnTo>
                      <a:lnTo>
                        <a:pt x="444" y="139"/>
                      </a:lnTo>
                      <a:close/>
                      <a:moveTo>
                        <a:pt x="416" y="0"/>
                      </a:moveTo>
                      <a:cubicBezTo>
                        <a:pt x="416" y="0"/>
                        <a:pt x="416" y="28"/>
                        <a:pt x="416" y="28"/>
                      </a:cubicBezTo>
                      <a:lnTo>
                        <a:pt x="1" y="582"/>
                      </a:lnTo>
                      <a:cubicBezTo>
                        <a:pt x="1" y="582"/>
                        <a:pt x="1" y="610"/>
                        <a:pt x="1" y="610"/>
                      </a:cubicBezTo>
                      <a:lnTo>
                        <a:pt x="1" y="666"/>
                      </a:lnTo>
                      <a:cubicBezTo>
                        <a:pt x="1" y="666"/>
                        <a:pt x="1" y="693"/>
                        <a:pt x="1" y="693"/>
                      </a:cubicBezTo>
                      <a:lnTo>
                        <a:pt x="444" y="693"/>
                      </a:lnTo>
                      <a:lnTo>
                        <a:pt x="444" y="887"/>
                      </a:lnTo>
                      <a:cubicBezTo>
                        <a:pt x="444" y="887"/>
                        <a:pt x="472" y="915"/>
                        <a:pt x="472" y="915"/>
                      </a:cubicBezTo>
                      <a:lnTo>
                        <a:pt x="555" y="915"/>
                      </a:lnTo>
                      <a:cubicBezTo>
                        <a:pt x="583" y="915"/>
                        <a:pt x="583" y="887"/>
                        <a:pt x="583" y="887"/>
                      </a:cubicBezTo>
                      <a:lnTo>
                        <a:pt x="583" y="693"/>
                      </a:lnTo>
                      <a:lnTo>
                        <a:pt x="721" y="693"/>
                      </a:lnTo>
                      <a:cubicBezTo>
                        <a:pt x="721" y="693"/>
                        <a:pt x="721" y="666"/>
                        <a:pt x="721" y="666"/>
                      </a:cubicBezTo>
                      <a:lnTo>
                        <a:pt x="721" y="610"/>
                      </a:lnTo>
                      <a:cubicBezTo>
                        <a:pt x="721" y="582"/>
                        <a:pt x="694" y="582"/>
                        <a:pt x="694" y="582"/>
                      </a:cubicBezTo>
                      <a:lnTo>
                        <a:pt x="583" y="582"/>
                      </a:lnTo>
                      <a:lnTo>
                        <a:pt x="583" y="28"/>
                      </a:lnTo>
                      <a:cubicBezTo>
                        <a:pt x="583" y="28"/>
                        <a:pt x="583" y="28"/>
                        <a:pt x="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8323400" y="4150698"/>
                  <a:ext cx="15950" cy="23600"/>
                </a:xfrm>
                <a:custGeom>
                  <a:rect b="b" l="l" r="r" t="t"/>
                  <a:pathLst>
                    <a:path extrusionOk="0" h="944" w="638">
                      <a:moveTo>
                        <a:pt x="111" y="1"/>
                      </a:moveTo>
                      <a:cubicBezTo>
                        <a:pt x="83" y="1"/>
                        <a:pt x="83" y="1"/>
                        <a:pt x="83" y="28"/>
                      </a:cubicBezTo>
                      <a:lnTo>
                        <a:pt x="28" y="472"/>
                      </a:lnTo>
                      <a:cubicBezTo>
                        <a:pt x="28" y="472"/>
                        <a:pt x="28" y="472"/>
                        <a:pt x="28" y="500"/>
                      </a:cubicBezTo>
                      <a:lnTo>
                        <a:pt x="139" y="500"/>
                      </a:lnTo>
                      <a:cubicBezTo>
                        <a:pt x="167" y="500"/>
                        <a:pt x="167" y="472"/>
                        <a:pt x="167" y="472"/>
                      </a:cubicBezTo>
                      <a:cubicBezTo>
                        <a:pt x="194" y="472"/>
                        <a:pt x="222" y="444"/>
                        <a:pt x="250" y="444"/>
                      </a:cubicBezTo>
                      <a:cubicBezTo>
                        <a:pt x="250" y="444"/>
                        <a:pt x="278" y="417"/>
                        <a:pt x="305" y="417"/>
                      </a:cubicBezTo>
                      <a:cubicBezTo>
                        <a:pt x="361" y="417"/>
                        <a:pt x="416" y="444"/>
                        <a:pt x="472" y="472"/>
                      </a:cubicBezTo>
                      <a:cubicBezTo>
                        <a:pt x="499" y="528"/>
                        <a:pt x="527" y="555"/>
                        <a:pt x="527" y="611"/>
                      </a:cubicBezTo>
                      <a:cubicBezTo>
                        <a:pt x="527" y="694"/>
                        <a:pt x="499" y="722"/>
                        <a:pt x="472" y="777"/>
                      </a:cubicBezTo>
                      <a:cubicBezTo>
                        <a:pt x="416" y="805"/>
                        <a:pt x="361" y="833"/>
                        <a:pt x="305" y="833"/>
                      </a:cubicBezTo>
                      <a:cubicBezTo>
                        <a:pt x="278" y="833"/>
                        <a:pt x="222" y="805"/>
                        <a:pt x="194" y="777"/>
                      </a:cubicBezTo>
                      <a:cubicBezTo>
                        <a:pt x="167" y="777"/>
                        <a:pt x="139" y="722"/>
                        <a:pt x="111" y="694"/>
                      </a:cubicBezTo>
                      <a:cubicBezTo>
                        <a:pt x="111" y="666"/>
                        <a:pt x="111" y="666"/>
                        <a:pt x="83" y="666"/>
                      </a:cubicBezTo>
                      <a:lnTo>
                        <a:pt x="0" y="666"/>
                      </a:lnTo>
                      <a:lnTo>
                        <a:pt x="0" y="694"/>
                      </a:lnTo>
                      <a:cubicBezTo>
                        <a:pt x="0" y="722"/>
                        <a:pt x="0" y="777"/>
                        <a:pt x="28" y="805"/>
                      </a:cubicBezTo>
                      <a:cubicBezTo>
                        <a:pt x="56" y="833"/>
                        <a:pt x="83" y="860"/>
                        <a:pt x="139" y="888"/>
                      </a:cubicBezTo>
                      <a:cubicBezTo>
                        <a:pt x="194" y="916"/>
                        <a:pt x="250" y="943"/>
                        <a:pt x="305" y="943"/>
                      </a:cubicBezTo>
                      <a:cubicBezTo>
                        <a:pt x="388" y="943"/>
                        <a:pt x="444" y="916"/>
                        <a:pt x="472" y="888"/>
                      </a:cubicBezTo>
                      <a:cubicBezTo>
                        <a:pt x="527" y="860"/>
                        <a:pt x="582" y="833"/>
                        <a:pt x="610" y="777"/>
                      </a:cubicBezTo>
                      <a:cubicBezTo>
                        <a:pt x="638" y="749"/>
                        <a:pt x="638" y="694"/>
                        <a:pt x="638" y="611"/>
                      </a:cubicBezTo>
                      <a:cubicBezTo>
                        <a:pt x="638" y="555"/>
                        <a:pt x="638" y="500"/>
                        <a:pt x="610" y="472"/>
                      </a:cubicBezTo>
                      <a:cubicBezTo>
                        <a:pt x="582" y="417"/>
                        <a:pt x="527" y="389"/>
                        <a:pt x="499" y="361"/>
                      </a:cubicBezTo>
                      <a:cubicBezTo>
                        <a:pt x="444" y="333"/>
                        <a:pt x="388" y="333"/>
                        <a:pt x="333" y="333"/>
                      </a:cubicBezTo>
                      <a:cubicBezTo>
                        <a:pt x="250" y="333"/>
                        <a:pt x="194" y="333"/>
                        <a:pt x="167" y="361"/>
                      </a:cubicBezTo>
                      <a:lnTo>
                        <a:pt x="194" y="112"/>
                      </a:lnTo>
                      <a:lnTo>
                        <a:pt x="582" y="112"/>
                      </a:lnTo>
                      <a:cubicBezTo>
                        <a:pt x="582" y="84"/>
                        <a:pt x="582" y="84"/>
                        <a:pt x="582" y="84"/>
                      </a:cubicBezTo>
                      <a:lnTo>
                        <a:pt x="582" y="28"/>
                      </a:lnTo>
                      <a:cubicBezTo>
                        <a:pt x="582" y="28"/>
                        <a:pt x="582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8322700" y="4545963"/>
                  <a:ext cx="16650" cy="22900"/>
                </a:xfrm>
                <a:custGeom>
                  <a:rect b="b" l="l" r="r" t="t"/>
                  <a:pathLst>
                    <a:path extrusionOk="0" h="916" w="666">
                      <a:moveTo>
                        <a:pt x="333" y="416"/>
                      </a:moveTo>
                      <a:cubicBezTo>
                        <a:pt x="361" y="416"/>
                        <a:pt x="416" y="416"/>
                        <a:pt x="444" y="444"/>
                      </a:cubicBezTo>
                      <a:cubicBezTo>
                        <a:pt x="472" y="444"/>
                        <a:pt x="499" y="472"/>
                        <a:pt x="527" y="499"/>
                      </a:cubicBezTo>
                      <a:cubicBezTo>
                        <a:pt x="527" y="527"/>
                        <a:pt x="555" y="583"/>
                        <a:pt x="555" y="610"/>
                      </a:cubicBezTo>
                      <a:cubicBezTo>
                        <a:pt x="555" y="666"/>
                        <a:pt x="527" y="694"/>
                        <a:pt x="527" y="721"/>
                      </a:cubicBezTo>
                      <a:cubicBezTo>
                        <a:pt x="499" y="749"/>
                        <a:pt x="472" y="777"/>
                        <a:pt x="444" y="804"/>
                      </a:cubicBezTo>
                      <a:cubicBezTo>
                        <a:pt x="416" y="804"/>
                        <a:pt x="361" y="832"/>
                        <a:pt x="333" y="832"/>
                      </a:cubicBezTo>
                      <a:cubicBezTo>
                        <a:pt x="305" y="832"/>
                        <a:pt x="250" y="804"/>
                        <a:pt x="222" y="804"/>
                      </a:cubicBezTo>
                      <a:cubicBezTo>
                        <a:pt x="194" y="777"/>
                        <a:pt x="167" y="749"/>
                        <a:pt x="139" y="721"/>
                      </a:cubicBezTo>
                      <a:cubicBezTo>
                        <a:pt x="139" y="694"/>
                        <a:pt x="111" y="666"/>
                        <a:pt x="111" y="610"/>
                      </a:cubicBezTo>
                      <a:cubicBezTo>
                        <a:pt x="111" y="583"/>
                        <a:pt x="139" y="527"/>
                        <a:pt x="139" y="499"/>
                      </a:cubicBezTo>
                      <a:cubicBezTo>
                        <a:pt x="167" y="472"/>
                        <a:pt x="194" y="444"/>
                        <a:pt x="222" y="444"/>
                      </a:cubicBezTo>
                      <a:cubicBezTo>
                        <a:pt x="250" y="416"/>
                        <a:pt x="305" y="416"/>
                        <a:pt x="333" y="416"/>
                      </a:cubicBezTo>
                      <a:close/>
                      <a:moveTo>
                        <a:pt x="333" y="0"/>
                      </a:moveTo>
                      <a:cubicBezTo>
                        <a:pt x="333" y="28"/>
                        <a:pt x="333" y="28"/>
                        <a:pt x="333" y="28"/>
                      </a:cubicBezTo>
                      <a:lnTo>
                        <a:pt x="83" y="361"/>
                      </a:lnTo>
                      <a:cubicBezTo>
                        <a:pt x="28" y="444"/>
                        <a:pt x="0" y="527"/>
                        <a:pt x="0" y="610"/>
                      </a:cubicBezTo>
                      <a:cubicBezTo>
                        <a:pt x="0" y="666"/>
                        <a:pt x="0" y="721"/>
                        <a:pt x="28" y="777"/>
                      </a:cubicBezTo>
                      <a:cubicBezTo>
                        <a:pt x="56" y="832"/>
                        <a:pt x="111" y="860"/>
                        <a:pt x="139" y="888"/>
                      </a:cubicBezTo>
                      <a:cubicBezTo>
                        <a:pt x="194" y="915"/>
                        <a:pt x="278" y="915"/>
                        <a:pt x="333" y="915"/>
                      </a:cubicBezTo>
                      <a:cubicBezTo>
                        <a:pt x="416" y="915"/>
                        <a:pt x="472" y="915"/>
                        <a:pt x="527" y="888"/>
                      </a:cubicBezTo>
                      <a:cubicBezTo>
                        <a:pt x="555" y="860"/>
                        <a:pt x="610" y="804"/>
                        <a:pt x="638" y="777"/>
                      </a:cubicBezTo>
                      <a:cubicBezTo>
                        <a:pt x="666" y="721"/>
                        <a:pt x="666" y="666"/>
                        <a:pt x="666" y="610"/>
                      </a:cubicBezTo>
                      <a:cubicBezTo>
                        <a:pt x="666" y="555"/>
                        <a:pt x="666" y="499"/>
                        <a:pt x="638" y="472"/>
                      </a:cubicBezTo>
                      <a:cubicBezTo>
                        <a:pt x="610" y="416"/>
                        <a:pt x="555" y="361"/>
                        <a:pt x="527" y="333"/>
                      </a:cubicBezTo>
                      <a:cubicBezTo>
                        <a:pt x="472" y="305"/>
                        <a:pt x="416" y="305"/>
                        <a:pt x="361" y="305"/>
                      </a:cubicBezTo>
                      <a:lnTo>
                        <a:pt x="278" y="305"/>
                      </a:lnTo>
                      <a:lnTo>
                        <a:pt x="472" y="28"/>
                      </a:lnTo>
                      <a:cubicBezTo>
                        <a:pt x="472" y="28"/>
                        <a:pt x="472" y="0"/>
                        <a:pt x="4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" name="Google Shape;392;p18"/>
              <p:cNvGrpSpPr/>
              <p:nvPr/>
            </p:nvGrpSpPr>
            <p:grpSpPr>
              <a:xfrm>
                <a:off x="5614975" y="4609225"/>
                <a:ext cx="2597125" cy="40925"/>
                <a:chOff x="5614975" y="4609225"/>
                <a:chExt cx="2597125" cy="40925"/>
              </a:xfrm>
            </p:grpSpPr>
            <p:sp>
              <p:nvSpPr>
                <p:cNvPr id="393" name="Google Shape;393;p18"/>
                <p:cNvSpPr/>
                <p:nvPr/>
              </p:nvSpPr>
              <p:spPr>
                <a:xfrm>
                  <a:off x="5614975" y="4632100"/>
                  <a:ext cx="24974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1" y="139"/>
                        <a:pt x="777" y="167"/>
                        <a:pt x="832" y="194"/>
                      </a:cubicBezTo>
                      <a:cubicBezTo>
                        <a:pt x="888" y="222"/>
                        <a:pt x="915" y="277"/>
                        <a:pt x="915" y="361"/>
                      </a:cubicBezTo>
                      <a:cubicBezTo>
                        <a:pt x="915" y="416"/>
                        <a:pt x="888" y="472"/>
                        <a:pt x="832" y="527"/>
                      </a:cubicBezTo>
                      <a:cubicBezTo>
                        <a:pt x="777" y="555"/>
                        <a:pt x="721" y="582"/>
                        <a:pt x="638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50" y="555"/>
                        <a:pt x="195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95" y="194"/>
                      </a:cubicBezTo>
                      <a:cubicBezTo>
                        <a:pt x="250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95" y="28"/>
                        <a:pt x="111" y="83"/>
                      </a:cubicBezTo>
                      <a:cubicBezTo>
                        <a:pt x="28" y="139"/>
                        <a:pt x="1" y="222"/>
                        <a:pt x="1" y="361"/>
                      </a:cubicBezTo>
                      <a:cubicBezTo>
                        <a:pt x="1" y="472"/>
                        <a:pt x="28" y="555"/>
                        <a:pt x="111" y="610"/>
                      </a:cubicBezTo>
                      <a:cubicBezTo>
                        <a:pt x="195" y="666"/>
                        <a:pt x="278" y="721"/>
                        <a:pt x="389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32" y="666"/>
                        <a:pt x="915" y="610"/>
                      </a:cubicBezTo>
                      <a:cubicBezTo>
                        <a:pt x="999" y="555"/>
                        <a:pt x="1026" y="472"/>
                        <a:pt x="1026" y="361"/>
                      </a:cubicBezTo>
                      <a:cubicBezTo>
                        <a:pt x="1026" y="222"/>
                        <a:pt x="999" y="139"/>
                        <a:pt x="915" y="83"/>
                      </a:cubicBezTo>
                      <a:cubicBezTo>
                        <a:pt x="832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5615656" y="4617525"/>
                  <a:ext cx="23612" cy="11125"/>
                </a:xfrm>
                <a:custGeom>
                  <a:rect b="b" l="l" r="r" t="t"/>
                  <a:pathLst>
                    <a:path extrusionOk="0" h="445" w="971">
                      <a:moveTo>
                        <a:pt x="0" y="1"/>
                      </a:moveTo>
                      <a:cubicBezTo>
                        <a:pt x="0" y="1"/>
                        <a:pt x="0" y="29"/>
                        <a:pt x="0" y="29"/>
                      </a:cubicBezTo>
                      <a:lnTo>
                        <a:pt x="0" y="84"/>
                      </a:lnTo>
                      <a:cubicBezTo>
                        <a:pt x="0" y="112"/>
                        <a:pt x="0" y="112"/>
                        <a:pt x="0" y="140"/>
                      </a:cubicBezTo>
                      <a:lnTo>
                        <a:pt x="250" y="445"/>
                      </a:lnTo>
                      <a:lnTo>
                        <a:pt x="278" y="445"/>
                      </a:lnTo>
                      <a:lnTo>
                        <a:pt x="333" y="417"/>
                      </a:lnTo>
                      <a:cubicBezTo>
                        <a:pt x="333" y="417"/>
                        <a:pt x="333" y="389"/>
                        <a:pt x="333" y="389"/>
                      </a:cubicBezTo>
                      <a:cubicBezTo>
                        <a:pt x="333" y="389"/>
                        <a:pt x="333" y="361"/>
                        <a:pt x="333" y="361"/>
                      </a:cubicBezTo>
                      <a:lnTo>
                        <a:pt x="139" y="140"/>
                      </a:lnTo>
                      <a:lnTo>
                        <a:pt x="943" y="140"/>
                      </a:lnTo>
                      <a:cubicBezTo>
                        <a:pt x="971" y="140"/>
                        <a:pt x="971" y="140"/>
                        <a:pt x="971" y="112"/>
                      </a:cubicBezTo>
                      <a:lnTo>
                        <a:pt x="971" y="29"/>
                      </a:lnTo>
                      <a:cubicBezTo>
                        <a:pt x="971" y="29"/>
                        <a:pt x="971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6128984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2" y="139"/>
                        <a:pt x="805" y="167"/>
                        <a:pt x="833" y="194"/>
                      </a:cubicBezTo>
                      <a:cubicBezTo>
                        <a:pt x="888" y="222"/>
                        <a:pt x="916" y="277"/>
                        <a:pt x="916" y="361"/>
                      </a:cubicBezTo>
                      <a:cubicBezTo>
                        <a:pt x="916" y="416"/>
                        <a:pt x="888" y="472"/>
                        <a:pt x="833" y="527"/>
                      </a:cubicBezTo>
                      <a:cubicBezTo>
                        <a:pt x="805" y="555"/>
                        <a:pt x="722" y="582"/>
                        <a:pt x="638" y="582"/>
                      </a:cubicBezTo>
                      <a:lnTo>
                        <a:pt x="417" y="582"/>
                      </a:lnTo>
                      <a:cubicBezTo>
                        <a:pt x="306" y="582"/>
                        <a:pt x="250" y="555"/>
                        <a:pt x="195" y="527"/>
                      </a:cubicBezTo>
                      <a:cubicBezTo>
                        <a:pt x="139" y="472"/>
                        <a:pt x="139" y="416"/>
                        <a:pt x="139" y="361"/>
                      </a:cubicBezTo>
                      <a:cubicBezTo>
                        <a:pt x="139" y="277"/>
                        <a:pt x="139" y="222"/>
                        <a:pt x="195" y="194"/>
                      </a:cubicBezTo>
                      <a:cubicBezTo>
                        <a:pt x="250" y="167"/>
                        <a:pt x="306" y="139"/>
                        <a:pt x="417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95" y="28"/>
                        <a:pt x="112" y="83"/>
                      </a:cubicBezTo>
                      <a:cubicBezTo>
                        <a:pt x="56" y="139"/>
                        <a:pt x="1" y="222"/>
                        <a:pt x="1" y="361"/>
                      </a:cubicBezTo>
                      <a:cubicBezTo>
                        <a:pt x="1" y="472"/>
                        <a:pt x="56" y="555"/>
                        <a:pt x="112" y="610"/>
                      </a:cubicBezTo>
                      <a:cubicBezTo>
                        <a:pt x="195" y="666"/>
                        <a:pt x="278" y="721"/>
                        <a:pt x="389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60" y="666"/>
                        <a:pt x="916" y="610"/>
                      </a:cubicBezTo>
                      <a:cubicBezTo>
                        <a:pt x="999" y="555"/>
                        <a:pt x="1027" y="472"/>
                        <a:pt x="1027" y="361"/>
                      </a:cubicBezTo>
                      <a:cubicBezTo>
                        <a:pt x="1027" y="222"/>
                        <a:pt x="999" y="139"/>
                        <a:pt x="916" y="83"/>
                      </a:cubicBezTo>
                      <a:cubicBezTo>
                        <a:pt x="860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6128575" y="4611300"/>
                  <a:ext cx="25675" cy="17350"/>
                </a:xfrm>
                <a:custGeom>
                  <a:rect b="b" l="l" r="r" t="t"/>
                  <a:pathLst>
                    <a:path extrusionOk="0" h="694" w="1027">
                      <a:moveTo>
                        <a:pt x="943" y="1"/>
                      </a:moveTo>
                      <a:cubicBezTo>
                        <a:pt x="916" y="1"/>
                        <a:pt x="916" y="28"/>
                        <a:pt x="916" y="28"/>
                      </a:cubicBezTo>
                      <a:cubicBezTo>
                        <a:pt x="888" y="28"/>
                        <a:pt x="888" y="28"/>
                        <a:pt x="888" y="56"/>
                      </a:cubicBezTo>
                      <a:lnTo>
                        <a:pt x="888" y="500"/>
                      </a:lnTo>
                      <a:lnTo>
                        <a:pt x="611" y="222"/>
                      </a:lnTo>
                      <a:cubicBezTo>
                        <a:pt x="555" y="139"/>
                        <a:pt x="500" y="112"/>
                        <a:pt x="472" y="84"/>
                      </a:cubicBezTo>
                      <a:cubicBezTo>
                        <a:pt x="417" y="56"/>
                        <a:pt x="361" y="28"/>
                        <a:pt x="306" y="28"/>
                      </a:cubicBezTo>
                      <a:cubicBezTo>
                        <a:pt x="223" y="28"/>
                        <a:pt x="139" y="56"/>
                        <a:pt x="84" y="112"/>
                      </a:cubicBezTo>
                      <a:cubicBezTo>
                        <a:pt x="29" y="167"/>
                        <a:pt x="1" y="250"/>
                        <a:pt x="1" y="361"/>
                      </a:cubicBezTo>
                      <a:cubicBezTo>
                        <a:pt x="1" y="417"/>
                        <a:pt x="29" y="472"/>
                        <a:pt x="56" y="527"/>
                      </a:cubicBezTo>
                      <a:cubicBezTo>
                        <a:pt x="84" y="583"/>
                        <a:pt x="112" y="611"/>
                        <a:pt x="167" y="638"/>
                      </a:cubicBezTo>
                      <a:cubicBezTo>
                        <a:pt x="223" y="666"/>
                        <a:pt x="278" y="666"/>
                        <a:pt x="306" y="694"/>
                      </a:cubicBezTo>
                      <a:cubicBezTo>
                        <a:pt x="333" y="694"/>
                        <a:pt x="333" y="666"/>
                        <a:pt x="333" y="666"/>
                      </a:cubicBezTo>
                      <a:cubicBezTo>
                        <a:pt x="333" y="666"/>
                        <a:pt x="333" y="666"/>
                        <a:pt x="333" y="638"/>
                      </a:cubicBezTo>
                      <a:lnTo>
                        <a:pt x="333" y="583"/>
                      </a:lnTo>
                      <a:cubicBezTo>
                        <a:pt x="333" y="583"/>
                        <a:pt x="333" y="555"/>
                        <a:pt x="333" y="555"/>
                      </a:cubicBezTo>
                      <a:lnTo>
                        <a:pt x="306" y="555"/>
                      </a:lnTo>
                      <a:cubicBezTo>
                        <a:pt x="250" y="527"/>
                        <a:pt x="223" y="527"/>
                        <a:pt x="167" y="472"/>
                      </a:cubicBezTo>
                      <a:cubicBezTo>
                        <a:pt x="139" y="444"/>
                        <a:pt x="139" y="417"/>
                        <a:pt x="139" y="361"/>
                      </a:cubicBezTo>
                      <a:cubicBezTo>
                        <a:pt x="139" y="306"/>
                        <a:pt x="139" y="250"/>
                        <a:pt x="167" y="222"/>
                      </a:cubicBezTo>
                      <a:cubicBezTo>
                        <a:pt x="195" y="195"/>
                        <a:pt x="250" y="167"/>
                        <a:pt x="306" y="167"/>
                      </a:cubicBezTo>
                      <a:cubicBezTo>
                        <a:pt x="361" y="167"/>
                        <a:pt x="389" y="195"/>
                        <a:pt x="417" y="195"/>
                      </a:cubicBezTo>
                      <a:cubicBezTo>
                        <a:pt x="472" y="222"/>
                        <a:pt x="500" y="278"/>
                        <a:pt x="583" y="361"/>
                      </a:cubicBezTo>
                      <a:lnTo>
                        <a:pt x="888" y="666"/>
                      </a:lnTo>
                      <a:cubicBezTo>
                        <a:pt x="888" y="694"/>
                        <a:pt x="916" y="694"/>
                        <a:pt x="943" y="694"/>
                      </a:cubicBezTo>
                      <a:lnTo>
                        <a:pt x="999" y="694"/>
                      </a:lnTo>
                      <a:cubicBezTo>
                        <a:pt x="1027" y="694"/>
                        <a:pt x="1027" y="666"/>
                        <a:pt x="1027" y="666"/>
                      </a:cubicBezTo>
                      <a:lnTo>
                        <a:pt x="1027" y="56"/>
                      </a:lnTo>
                      <a:cubicBezTo>
                        <a:pt x="1027" y="28"/>
                        <a:pt x="1027" y="28"/>
                        <a:pt x="999" y="28"/>
                      </a:cubicBezTo>
                      <a:cubicBezTo>
                        <a:pt x="999" y="28"/>
                        <a:pt x="999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6643694" y="4632100"/>
                  <a:ext cx="24975" cy="18050"/>
                </a:xfrm>
                <a:custGeom>
                  <a:rect b="b" l="l" r="r" t="t"/>
                  <a:pathLst>
                    <a:path extrusionOk="0" h="722" w="999">
                      <a:moveTo>
                        <a:pt x="610" y="139"/>
                      </a:moveTo>
                      <a:cubicBezTo>
                        <a:pt x="693" y="139"/>
                        <a:pt x="776" y="167"/>
                        <a:pt x="804" y="194"/>
                      </a:cubicBezTo>
                      <a:cubicBezTo>
                        <a:pt x="860" y="222"/>
                        <a:pt x="887" y="277"/>
                        <a:pt x="887" y="361"/>
                      </a:cubicBezTo>
                      <a:cubicBezTo>
                        <a:pt x="887" y="416"/>
                        <a:pt x="860" y="472"/>
                        <a:pt x="804" y="527"/>
                      </a:cubicBezTo>
                      <a:cubicBezTo>
                        <a:pt x="776" y="555"/>
                        <a:pt x="693" y="582"/>
                        <a:pt x="610" y="582"/>
                      </a:cubicBezTo>
                      <a:lnTo>
                        <a:pt x="388" y="582"/>
                      </a:lnTo>
                      <a:cubicBezTo>
                        <a:pt x="305" y="582"/>
                        <a:pt x="222" y="555"/>
                        <a:pt x="166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66" y="194"/>
                      </a:cubicBezTo>
                      <a:cubicBezTo>
                        <a:pt x="222" y="167"/>
                        <a:pt x="305" y="139"/>
                        <a:pt x="388" y="139"/>
                      </a:cubicBezTo>
                      <a:close/>
                      <a:moveTo>
                        <a:pt x="361" y="0"/>
                      </a:moveTo>
                      <a:cubicBezTo>
                        <a:pt x="250" y="0"/>
                        <a:pt x="166" y="28"/>
                        <a:pt x="83" y="83"/>
                      </a:cubicBezTo>
                      <a:cubicBezTo>
                        <a:pt x="28" y="139"/>
                        <a:pt x="0" y="222"/>
                        <a:pt x="0" y="361"/>
                      </a:cubicBezTo>
                      <a:cubicBezTo>
                        <a:pt x="0" y="472"/>
                        <a:pt x="28" y="555"/>
                        <a:pt x="83" y="610"/>
                      </a:cubicBezTo>
                      <a:cubicBezTo>
                        <a:pt x="166" y="666"/>
                        <a:pt x="250" y="721"/>
                        <a:pt x="361" y="721"/>
                      </a:cubicBezTo>
                      <a:lnTo>
                        <a:pt x="610" y="721"/>
                      </a:lnTo>
                      <a:cubicBezTo>
                        <a:pt x="721" y="693"/>
                        <a:pt x="832" y="666"/>
                        <a:pt x="887" y="610"/>
                      </a:cubicBezTo>
                      <a:cubicBezTo>
                        <a:pt x="971" y="555"/>
                        <a:pt x="998" y="472"/>
                        <a:pt x="998" y="361"/>
                      </a:cubicBezTo>
                      <a:cubicBezTo>
                        <a:pt x="998" y="222"/>
                        <a:pt x="971" y="139"/>
                        <a:pt x="887" y="83"/>
                      </a:cubicBezTo>
                      <a:cubicBezTo>
                        <a:pt x="832" y="28"/>
                        <a:pt x="721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6643556" y="4611300"/>
                  <a:ext cx="24975" cy="17350"/>
                </a:xfrm>
                <a:custGeom>
                  <a:rect b="b" l="l" r="r" t="t"/>
                  <a:pathLst>
                    <a:path extrusionOk="0" h="694" w="999">
                      <a:moveTo>
                        <a:pt x="693" y="1"/>
                      </a:moveTo>
                      <a:cubicBezTo>
                        <a:pt x="610" y="1"/>
                        <a:pt x="555" y="28"/>
                        <a:pt x="499" y="84"/>
                      </a:cubicBezTo>
                      <a:cubicBezTo>
                        <a:pt x="444" y="139"/>
                        <a:pt x="416" y="195"/>
                        <a:pt x="416" y="306"/>
                      </a:cubicBezTo>
                      <a:lnTo>
                        <a:pt x="416" y="333"/>
                      </a:lnTo>
                      <a:lnTo>
                        <a:pt x="111" y="56"/>
                      </a:lnTo>
                      <a:cubicBezTo>
                        <a:pt x="111" y="28"/>
                        <a:pt x="83" y="28"/>
                        <a:pt x="83" y="28"/>
                      </a:cubicBezTo>
                      <a:lnTo>
                        <a:pt x="28" y="28"/>
                      </a:lnTo>
                      <a:cubicBezTo>
                        <a:pt x="28" y="28"/>
                        <a:pt x="28" y="28"/>
                        <a:pt x="0" y="56"/>
                      </a:cubicBezTo>
                      <a:lnTo>
                        <a:pt x="0" y="638"/>
                      </a:lnTo>
                      <a:cubicBezTo>
                        <a:pt x="28" y="666"/>
                        <a:pt x="28" y="666"/>
                        <a:pt x="28" y="666"/>
                      </a:cubicBezTo>
                      <a:lnTo>
                        <a:pt x="83" y="666"/>
                      </a:lnTo>
                      <a:cubicBezTo>
                        <a:pt x="83" y="666"/>
                        <a:pt x="111" y="666"/>
                        <a:pt x="111" y="638"/>
                      </a:cubicBezTo>
                      <a:lnTo>
                        <a:pt x="111" y="195"/>
                      </a:lnTo>
                      <a:lnTo>
                        <a:pt x="416" y="472"/>
                      </a:lnTo>
                      <a:cubicBezTo>
                        <a:pt x="444" y="500"/>
                        <a:pt x="444" y="500"/>
                        <a:pt x="471" y="500"/>
                      </a:cubicBezTo>
                      <a:lnTo>
                        <a:pt x="527" y="500"/>
                      </a:lnTo>
                      <a:cubicBezTo>
                        <a:pt x="527" y="472"/>
                        <a:pt x="527" y="472"/>
                        <a:pt x="527" y="472"/>
                      </a:cubicBezTo>
                      <a:lnTo>
                        <a:pt x="527" y="333"/>
                      </a:lnTo>
                      <a:cubicBezTo>
                        <a:pt x="527" y="195"/>
                        <a:pt x="582" y="112"/>
                        <a:pt x="693" y="112"/>
                      </a:cubicBezTo>
                      <a:cubicBezTo>
                        <a:pt x="749" y="112"/>
                        <a:pt x="804" y="139"/>
                        <a:pt x="832" y="195"/>
                      </a:cubicBezTo>
                      <a:cubicBezTo>
                        <a:pt x="860" y="222"/>
                        <a:pt x="887" y="278"/>
                        <a:pt x="887" y="333"/>
                      </a:cubicBezTo>
                      <a:cubicBezTo>
                        <a:pt x="887" y="389"/>
                        <a:pt x="887" y="444"/>
                        <a:pt x="860" y="500"/>
                      </a:cubicBezTo>
                      <a:cubicBezTo>
                        <a:pt x="832" y="527"/>
                        <a:pt x="804" y="555"/>
                        <a:pt x="749" y="583"/>
                      </a:cubicBezTo>
                      <a:lnTo>
                        <a:pt x="721" y="583"/>
                      </a:lnTo>
                      <a:cubicBezTo>
                        <a:pt x="721" y="583"/>
                        <a:pt x="721" y="611"/>
                        <a:pt x="721" y="611"/>
                      </a:cubicBezTo>
                      <a:lnTo>
                        <a:pt x="721" y="666"/>
                      </a:lnTo>
                      <a:cubicBezTo>
                        <a:pt x="721" y="694"/>
                        <a:pt x="721" y="694"/>
                        <a:pt x="749" y="694"/>
                      </a:cubicBezTo>
                      <a:cubicBezTo>
                        <a:pt x="804" y="694"/>
                        <a:pt x="832" y="694"/>
                        <a:pt x="887" y="666"/>
                      </a:cubicBezTo>
                      <a:cubicBezTo>
                        <a:pt x="915" y="638"/>
                        <a:pt x="943" y="583"/>
                        <a:pt x="971" y="527"/>
                      </a:cubicBezTo>
                      <a:cubicBezTo>
                        <a:pt x="998" y="472"/>
                        <a:pt x="998" y="417"/>
                        <a:pt x="998" y="333"/>
                      </a:cubicBezTo>
                      <a:cubicBezTo>
                        <a:pt x="998" y="278"/>
                        <a:pt x="998" y="222"/>
                        <a:pt x="971" y="167"/>
                      </a:cubicBezTo>
                      <a:cubicBezTo>
                        <a:pt x="943" y="112"/>
                        <a:pt x="915" y="56"/>
                        <a:pt x="860" y="28"/>
                      </a:cubicBezTo>
                      <a:cubicBezTo>
                        <a:pt x="832" y="1"/>
                        <a:pt x="776" y="1"/>
                        <a:pt x="6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7157705" y="4632100"/>
                  <a:ext cx="24975" cy="18050"/>
                </a:xfrm>
                <a:custGeom>
                  <a:rect b="b" l="l" r="r" t="t"/>
                  <a:pathLst>
                    <a:path extrusionOk="0" h="722" w="999">
                      <a:moveTo>
                        <a:pt x="611" y="139"/>
                      </a:moveTo>
                      <a:cubicBezTo>
                        <a:pt x="694" y="139"/>
                        <a:pt x="777" y="167"/>
                        <a:pt x="833" y="194"/>
                      </a:cubicBezTo>
                      <a:cubicBezTo>
                        <a:pt x="860" y="222"/>
                        <a:pt x="888" y="277"/>
                        <a:pt x="888" y="361"/>
                      </a:cubicBezTo>
                      <a:cubicBezTo>
                        <a:pt x="888" y="416"/>
                        <a:pt x="860" y="472"/>
                        <a:pt x="833" y="527"/>
                      </a:cubicBezTo>
                      <a:cubicBezTo>
                        <a:pt x="777" y="555"/>
                        <a:pt x="694" y="582"/>
                        <a:pt x="611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23" y="555"/>
                        <a:pt x="167" y="527"/>
                      </a:cubicBezTo>
                      <a:cubicBezTo>
                        <a:pt x="139" y="472"/>
                        <a:pt x="112" y="416"/>
                        <a:pt x="112" y="361"/>
                      </a:cubicBezTo>
                      <a:cubicBezTo>
                        <a:pt x="112" y="277"/>
                        <a:pt x="139" y="222"/>
                        <a:pt x="167" y="194"/>
                      </a:cubicBezTo>
                      <a:cubicBezTo>
                        <a:pt x="223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50" y="0"/>
                        <a:pt x="167" y="28"/>
                        <a:pt x="112" y="83"/>
                      </a:cubicBezTo>
                      <a:cubicBezTo>
                        <a:pt x="28" y="139"/>
                        <a:pt x="1" y="222"/>
                        <a:pt x="1" y="361"/>
                      </a:cubicBezTo>
                      <a:cubicBezTo>
                        <a:pt x="1" y="472"/>
                        <a:pt x="28" y="555"/>
                        <a:pt x="112" y="610"/>
                      </a:cubicBezTo>
                      <a:cubicBezTo>
                        <a:pt x="167" y="666"/>
                        <a:pt x="250" y="721"/>
                        <a:pt x="389" y="721"/>
                      </a:cubicBezTo>
                      <a:lnTo>
                        <a:pt x="611" y="721"/>
                      </a:lnTo>
                      <a:cubicBezTo>
                        <a:pt x="749" y="693"/>
                        <a:pt x="833" y="666"/>
                        <a:pt x="916" y="610"/>
                      </a:cubicBezTo>
                      <a:cubicBezTo>
                        <a:pt x="971" y="555"/>
                        <a:pt x="999" y="472"/>
                        <a:pt x="999" y="361"/>
                      </a:cubicBezTo>
                      <a:cubicBezTo>
                        <a:pt x="999" y="222"/>
                        <a:pt x="971" y="139"/>
                        <a:pt x="916" y="83"/>
                      </a:cubicBezTo>
                      <a:cubicBezTo>
                        <a:pt x="833" y="28"/>
                        <a:pt x="749" y="0"/>
                        <a:pt x="6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7157837" y="4609225"/>
                  <a:ext cx="24975" cy="19425"/>
                </a:xfrm>
                <a:custGeom>
                  <a:rect b="b" l="l" r="r" t="t"/>
                  <a:pathLst>
                    <a:path extrusionOk="0" h="777" w="999">
                      <a:moveTo>
                        <a:pt x="638" y="277"/>
                      </a:moveTo>
                      <a:lnTo>
                        <a:pt x="638" y="638"/>
                      </a:lnTo>
                      <a:lnTo>
                        <a:pt x="139" y="277"/>
                      </a:lnTo>
                      <a:close/>
                      <a:moveTo>
                        <a:pt x="638" y="0"/>
                      </a:moveTo>
                      <a:cubicBezTo>
                        <a:pt x="638" y="0"/>
                        <a:pt x="638" y="28"/>
                        <a:pt x="638" y="28"/>
                      </a:cubicBezTo>
                      <a:lnTo>
                        <a:pt x="638" y="167"/>
                      </a:lnTo>
                      <a:lnTo>
                        <a:pt x="1" y="167"/>
                      </a:lnTo>
                      <a:cubicBezTo>
                        <a:pt x="1" y="167"/>
                        <a:pt x="1" y="167"/>
                        <a:pt x="1" y="194"/>
                      </a:cubicBezTo>
                      <a:lnTo>
                        <a:pt x="1" y="277"/>
                      </a:lnTo>
                      <a:cubicBezTo>
                        <a:pt x="1" y="305"/>
                        <a:pt x="1" y="305"/>
                        <a:pt x="1" y="305"/>
                      </a:cubicBezTo>
                      <a:cubicBezTo>
                        <a:pt x="28" y="333"/>
                        <a:pt x="28" y="333"/>
                        <a:pt x="28" y="333"/>
                      </a:cubicBezTo>
                      <a:lnTo>
                        <a:pt x="638" y="749"/>
                      </a:lnTo>
                      <a:cubicBezTo>
                        <a:pt x="638" y="777"/>
                        <a:pt x="666" y="777"/>
                        <a:pt x="666" y="777"/>
                      </a:cubicBezTo>
                      <a:lnTo>
                        <a:pt x="749" y="777"/>
                      </a:lnTo>
                      <a:cubicBezTo>
                        <a:pt x="749" y="749"/>
                        <a:pt x="749" y="749"/>
                        <a:pt x="749" y="749"/>
                      </a:cubicBezTo>
                      <a:lnTo>
                        <a:pt x="749" y="277"/>
                      </a:lnTo>
                      <a:lnTo>
                        <a:pt x="999" y="277"/>
                      </a:lnTo>
                      <a:cubicBezTo>
                        <a:pt x="999" y="277"/>
                        <a:pt x="999" y="250"/>
                        <a:pt x="999" y="250"/>
                      </a:cubicBezTo>
                      <a:lnTo>
                        <a:pt x="999" y="194"/>
                      </a:lnTo>
                      <a:cubicBezTo>
                        <a:pt x="999" y="167"/>
                        <a:pt x="999" y="167"/>
                        <a:pt x="999" y="167"/>
                      </a:cubicBezTo>
                      <a:lnTo>
                        <a:pt x="749" y="167"/>
                      </a:lnTo>
                      <a:lnTo>
                        <a:pt x="749" y="28"/>
                      </a:lnTo>
                      <a:cubicBezTo>
                        <a:pt x="749" y="28"/>
                        <a:pt x="749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7671715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11" y="139"/>
                      </a:moveTo>
                      <a:cubicBezTo>
                        <a:pt x="722" y="139"/>
                        <a:pt x="777" y="167"/>
                        <a:pt x="833" y="194"/>
                      </a:cubicBezTo>
                      <a:cubicBezTo>
                        <a:pt x="888" y="222"/>
                        <a:pt x="888" y="277"/>
                        <a:pt x="888" y="361"/>
                      </a:cubicBezTo>
                      <a:cubicBezTo>
                        <a:pt x="888" y="416"/>
                        <a:pt x="888" y="472"/>
                        <a:pt x="833" y="527"/>
                      </a:cubicBezTo>
                      <a:cubicBezTo>
                        <a:pt x="777" y="555"/>
                        <a:pt x="722" y="582"/>
                        <a:pt x="611" y="582"/>
                      </a:cubicBezTo>
                      <a:lnTo>
                        <a:pt x="389" y="582"/>
                      </a:lnTo>
                      <a:cubicBezTo>
                        <a:pt x="306" y="582"/>
                        <a:pt x="223" y="555"/>
                        <a:pt x="195" y="527"/>
                      </a:cubicBezTo>
                      <a:cubicBezTo>
                        <a:pt x="140" y="472"/>
                        <a:pt x="112" y="416"/>
                        <a:pt x="112" y="361"/>
                      </a:cubicBezTo>
                      <a:cubicBezTo>
                        <a:pt x="112" y="277"/>
                        <a:pt x="140" y="222"/>
                        <a:pt x="195" y="194"/>
                      </a:cubicBezTo>
                      <a:cubicBezTo>
                        <a:pt x="223" y="167"/>
                        <a:pt x="306" y="139"/>
                        <a:pt x="389" y="139"/>
                      </a:cubicBezTo>
                      <a:close/>
                      <a:moveTo>
                        <a:pt x="389" y="0"/>
                      </a:moveTo>
                      <a:cubicBezTo>
                        <a:pt x="278" y="0"/>
                        <a:pt x="167" y="28"/>
                        <a:pt x="112" y="83"/>
                      </a:cubicBezTo>
                      <a:cubicBezTo>
                        <a:pt x="29" y="139"/>
                        <a:pt x="1" y="222"/>
                        <a:pt x="1" y="361"/>
                      </a:cubicBezTo>
                      <a:cubicBezTo>
                        <a:pt x="1" y="472"/>
                        <a:pt x="29" y="555"/>
                        <a:pt x="112" y="610"/>
                      </a:cubicBezTo>
                      <a:cubicBezTo>
                        <a:pt x="167" y="666"/>
                        <a:pt x="278" y="721"/>
                        <a:pt x="389" y="721"/>
                      </a:cubicBezTo>
                      <a:lnTo>
                        <a:pt x="639" y="721"/>
                      </a:lnTo>
                      <a:cubicBezTo>
                        <a:pt x="750" y="693"/>
                        <a:pt x="833" y="666"/>
                        <a:pt x="916" y="610"/>
                      </a:cubicBezTo>
                      <a:cubicBezTo>
                        <a:pt x="971" y="555"/>
                        <a:pt x="1027" y="472"/>
                        <a:pt x="1027" y="361"/>
                      </a:cubicBezTo>
                      <a:cubicBezTo>
                        <a:pt x="1027" y="222"/>
                        <a:pt x="971" y="139"/>
                        <a:pt x="916" y="83"/>
                      </a:cubicBezTo>
                      <a:cubicBezTo>
                        <a:pt x="833" y="28"/>
                        <a:pt x="750" y="0"/>
                        <a:pt x="6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7672119" y="4611300"/>
                  <a:ext cx="25675" cy="17350"/>
                </a:xfrm>
                <a:custGeom>
                  <a:rect b="b" l="l" r="r" t="t"/>
                  <a:pathLst>
                    <a:path extrusionOk="0" h="694" w="1027">
                      <a:moveTo>
                        <a:pt x="694" y="1"/>
                      </a:moveTo>
                      <a:cubicBezTo>
                        <a:pt x="611" y="1"/>
                        <a:pt x="555" y="1"/>
                        <a:pt x="500" y="28"/>
                      </a:cubicBezTo>
                      <a:cubicBezTo>
                        <a:pt x="472" y="84"/>
                        <a:pt x="417" y="112"/>
                        <a:pt x="417" y="167"/>
                      </a:cubicBezTo>
                      <a:cubicBezTo>
                        <a:pt x="389" y="222"/>
                        <a:pt x="361" y="278"/>
                        <a:pt x="361" y="333"/>
                      </a:cubicBezTo>
                      <a:cubicBezTo>
                        <a:pt x="361" y="417"/>
                        <a:pt x="389" y="472"/>
                        <a:pt x="417" y="527"/>
                      </a:cubicBezTo>
                      <a:lnTo>
                        <a:pt x="140" y="500"/>
                      </a:lnTo>
                      <a:lnTo>
                        <a:pt x="140" y="84"/>
                      </a:lnTo>
                      <a:cubicBezTo>
                        <a:pt x="140" y="84"/>
                        <a:pt x="140" y="84"/>
                        <a:pt x="112" y="56"/>
                      </a:cubicBezTo>
                      <a:lnTo>
                        <a:pt x="29" y="56"/>
                      </a:lnTo>
                      <a:cubicBezTo>
                        <a:pt x="29" y="56"/>
                        <a:pt x="1" y="84"/>
                        <a:pt x="1" y="84"/>
                      </a:cubicBezTo>
                      <a:lnTo>
                        <a:pt x="1" y="583"/>
                      </a:lnTo>
                      <a:cubicBezTo>
                        <a:pt x="1" y="611"/>
                        <a:pt x="29" y="611"/>
                        <a:pt x="56" y="611"/>
                      </a:cubicBezTo>
                      <a:lnTo>
                        <a:pt x="528" y="666"/>
                      </a:lnTo>
                      <a:cubicBezTo>
                        <a:pt x="528" y="666"/>
                        <a:pt x="528" y="666"/>
                        <a:pt x="528" y="638"/>
                      </a:cubicBezTo>
                      <a:cubicBezTo>
                        <a:pt x="555" y="638"/>
                        <a:pt x="555" y="638"/>
                        <a:pt x="555" y="611"/>
                      </a:cubicBezTo>
                      <a:lnTo>
                        <a:pt x="555" y="555"/>
                      </a:lnTo>
                      <a:cubicBezTo>
                        <a:pt x="555" y="555"/>
                        <a:pt x="555" y="527"/>
                        <a:pt x="555" y="527"/>
                      </a:cubicBezTo>
                      <a:cubicBezTo>
                        <a:pt x="528" y="527"/>
                        <a:pt x="528" y="500"/>
                        <a:pt x="528" y="500"/>
                      </a:cubicBezTo>
                      <a:cubicBezTo>
                        <a:pt x="500" y="472"/>
                        <a:pt x="500" y="444"/>
                        <a:pt x="500" y="444"/>
                      </a:cubicBezTo>
                      <a:cubicBezTo>
                        <a:pt x="472" y="417"/>
                        <a:pt x="472" y="389"/>
                        <a:pt x="472" y="361"/>
                      </a:cubicBezTo>
                      <a:cubicBezTo>
                        <a:pt x="472" y="278"/>
                        <a:pt x="500" y="250"/>
                        <a:pt x="528" y="195"/>
                      </a:cubicBezTo>
                      <a:cubicBezTo>
                        <a:pt x="555" y="139"/>
                        <a:pt x="611" y="139"/>
                        <a:pt x="666" y="139"/>
                      </a:cubicBezTo>
                      <a:cubicBezTo>
                        <a:pt x="750" y="139"/>
                        <a:pt x="805" y="139"/>
                        <a:pt x="833" y="195"/>
                      </a:cubicBezTo>
                      <a:cubicBezTo>
                        <a:pt x="888" y="250"/>
                        <a:pt x="888" y="278"/>
                        <a:pt x="888" y="361"/>
                      </a:cubicBezTo>
                      <a:cubicBezTo>
                        <a:pt x="888" y="417"/>
                        <a:pt x="888" y="444"/>
                        <a:pt x="860" y="500"/>
                      </a:cubicBezTo>
                      <a:cubicBezTo>
                        <a:pt x="833" y="527"/>
                        <a:pt x="805" y="555"/>
                        <a:pt x="750" y="555"/>
                      </a:cubicBezTo>
                      <a:cubicBezTo>
                        <a:pt x="722" y="583"/>
                        <a:pt x="722" y="583"/>
                        <a:pt x="722" y="611"/>
                      </a:cubicBezTo>
                      <a:lnTo>
                        <a:pt x="722" y="666"/>
                      </a:lnTo>
                      <a:cubicBezTo>
                        <a:pt x="722" y="666"/>
                        <a:pt x="722" y="694"/>
                        <a:pt x="722" y="694"/>
                      </a:cubicBezTo>
                      <a:lnTo>
                        <a:pt x="750" y="694"/>
                      </a:lnTo>
                      <a:cubicBezTo>
                        <a:pt x="805" y="694"/>
                        <a:pt x="833" y="694"/>
                        <a:pt x="888" y="666"/>
                      </a:cubicBezTo>
                      <a:cubicBezTo>
                        <a:pt x="916" y="638"/>
                        <a:pt x="944" y="583"/>
                        <a:pt x="971" y="527"/>
                      </a:cubicBezTo>
                      <a:cubicBezTo>
                        <a:pt x="999" y="500"/>
                        <a:pt x="1027" y="417"/>
                        <a:pt x="1027" y="361"/>
                      </a:cubicBezTo>
                      <a:cubicBezTo>
                        <a:pt x="1027" y="278"/>
                        <a:pt x="999" y="222"/>
                        <a:pt x="971" y="167"/>
                      </a:cubicBezTo>
                      <a:cubicBezTo>
                        <a:pt x="944" y="112"/>
                        <a:pt x="916" y="84"/>
                        <a:pt x="860" y="28"/>
                      </a:cubicBezTo>
                      <a:cubicBezTo>
                        <a:pt x="805" y="1"/>
                        <a:pt x="750" y="1"/>
                        <a:pt x="6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8186425" y="4632100"/>
                  <a:ext cx="25675" cy="18050"/>
                </a:xfrm>
                <a:custGeom>
                  <a:rect b="b" l="l" r="r" t="t"/>
                  <a:pathLst>
                    <a:path extrusionOk="0" h="722" w="1027">
                      <a:moveTo>
                        <a:pt x="638" y="139"/>
                      </a:moveTo>
                      <a:cubicBezTo>
                        <a:pt x="721" y="139"/>
                        <a:pt x="777" y="167"/>
                        <a:pt x="832" y="194"/>
                      </a:cubicBezTo>
                      <a:cubicBezTo>
                        <a:pt x="887" y="222"/>
                        <a:pt x="915" y="277"/>
                        <a:pt x="915" y="361"/>
                      </a:cubicBezTo>
                      <a:cubicBezTo>
                        <a:pt x="915" y="416"/>
                        <a:pt x="887" y="472"/>
                        <a:pt x="832" y="527"/>
                      </a:cubicBezTo>
                      <a:cubicBezTo>
                        <a:pt x="777" y="555"/>
                        <a:pt x="721" y="582"/>
                        <a:pt x="638" y="582"/>
                      </a:cubicBezTo>
                      <a:lnTo>
                        <a:pt x="388" y="582"/>
                      </a:lnTo>
                      <a:cubicBezTo>
                        <a:pt x="305" y="582"/>
                        <a:pt x="250" y="555"/>
                        <a:pt x="194" y="527"/>
                      </a:cubicBezTo>
                      <a:cubicBezTo>
                        <a:pt x="139" y="472"/>
                        <a:pt x="111" y="416"/>
                        <a:pt x="111" y="361"/>
                      </a:cubicBezTo>
                      <a:cubicBezTo>
                        <a:pt x="111" y="277"/>
                        <a:pt x="139" y="222"/>
                        <a:pt x="194" y="194"/>
                      </a:cubicBezTo>
                      <a:cubicBezTo>
                        <a:pt x="250" y="167"/>
                        <a:pt x="305" y="139"/>
                        <a:pt x="388" y="139"/>
                      </a:cubicBezTo>
                      <a:close/>
                      <a:moveTo>
                        <a:pt x="388" y="0"/>
                      </a:moveTo>
                      <a:cubicBezTo>
                        <a:pt x="277" y="0"/>
                        <a:pt x="194" y="28"/>
                        <a:pt x="111" y="83"/>
                      </a:cubicBezTo>
                      <a:cubicBezTo>
                        <a:pt x="28" y="139"/>
                        <a:pt x="0" y="222"/>
                        <a:pt x="0" y="361"/>
                      </a:cubicBezTo>
                      <a:cubicBezTo>
                        <a:pt x="0" y="472"/>
                        <a:pt x="28" y="555"/>
                        <a:pt x="111" y="610"/>
                      </a:cubicBezTo>
                      <a:cubicBezTo>
                        <a:pt x="194" y="666"/>
                        <a:pt x="277" y="721"/>
                        <a:pt x="388" y="721"/>
                      </a:cubicBezTo>
                      <a:lnTo>
                        <a:pt x="638" y="721"/>
                      </a:lnTo>
                      <a:cubicBezTo>
                        <a:pt x="749" y="693"/>
                        <a:pt x="832" y="666"/>
                        <a:pt x="915" y="610"/>
                      </a:cubicBezTo>
                      <a:cubicBezTo>
                        <a:pt x="998" y="555"/>
                        <a:pt x="1026" y="472"/>
                        <a:pt x="1026" y="361"/>
                      </a:cubicBezTo>
                      <a:cubicBezTo>
                        <a:pt x="1026" y="222"/>
                        <a:pt x="998" y="139"/>
                        <a:pt x="915" y="83"/>
                      </a:cubicBezTo>
                      <a:cubicBezTo>
                        <a:pt x="832" y="28"/>
                        <a:pt x="749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8187100" y="4610600"/>
                  <a:ext cx="25000" cy="18050"/>
                </a:xfrm>
                <a:custGeom>
                  <a:rect b="b" l="l" r="r" t="t"/>
                  <a:pathLst>
                    <a:path extrusionOk="0" h="722" w="1000">
                      <a:moveTo>
                        <a:pt x="666" y="140"/>
                      </a:moveTo>
                      <a:cubicBezTo>
                        <a:pt x="694" y="140"/>
                        <a:pt x="750" y="140"/>
                        <a:pt x="777" y="167"/>
                      </a:cubicBezTo>
                      <a:cubicBezTo>
                        <a:pt x="805" y="195"/>
                        <a:pt x="833" y="223"/>
                        <a:pt x="860" y="250"/>
                      </a:cubicBezTo>
                      <a:cubicBezTo>
                        <a:pt x="860" y="278"/>
                        <a:pt x="888" y="306"/>
                        <a:pt x="888" y="361"/>
                      </a:cubicBezTo>
                      <a:cubicBezTo>
                        <a:pt x="888" y="389"/>
                        <a:pt x="860" y="445"/>
                        <a:pt x="860" y="472"/>
                      </a:cubicBezTo>
                      <a:cubicBezTo>
                        <a:pt x="833" y="500"/>
                        <a:pt x="805" y="528"/>
                        <a:pt x="777" y="555"/>
                      </a:cubicBezTo>
                      <a:cubicBezTo>
                        <a:pt x="750" y="583"/>
                        <a:pt x="694" y="583"/>
                        <a:pt x="666" y="583"/>
                      </a:cubicBezTo>
                      <a:cubicBezTo>
                        <a:pt x="611" y="583"/>
                        <a:pt x="583" y="583"/>
                        <a:pt x="528" y="555"/>
                      </a:cubicBezTo>
                      <a:cubicBezTo>
                        <a:pt x="500" y="528"/>
                        <a:pt x="472" y="500"/>
                        <a:pt x="472" y="472"/>
                      </a:cubicBezTo>
                      <a:cubicBezTo>
                        <a:pt x="445" y="445"/>
                        <a:pt x="445" y="389"/>
                        <a:pt x="445" y="361"/>
                      </a:cubicBezTo>
                      <a:cubicBezTo>
                        <a:pt x="445" y="334"/>
                        <a:pt x="445" y="278"/>
                        <a:pt x="472" y="250"/>
                      </a:cubicBezTo>
                      <a:cubicBezTo>
                        <a:pt x="472" y="223"/>
                        <a:pt x="500" y="195"/>
                        <a:pt x="528" y="167"/>
                      </a:cubicBezTo>
                      <a:cubicBezTo>
                        <a:pt x="583" y="140"/>
                        <a:pt x="611" y="140"/>
                        <a:pt x="666" y="140"/>
                      </a:cubicBezTo>
                      <a:close/>
                      <a:moveTo>
                        <a:pt x="666" y="1"/>
                      </a:moveTo>
                      <a:cubicBezTo>
                        <a:pt x="583" y="1"/>
                        <a:pt x="528" y="1"/>
                        <a:pt x="500" y="29"/>
                      </a:cubicBezTo>
                      <a:cubicBezTo>
                        <a:pt x="445" y="56"/>
                        <a:pt x="389" y="112"/>
                        <a:pt x="361" y="167"/>
                      </a:cubicBezTo>
                      <a:cubicBezTo>
                        <a:pt x="334" y="223"/>
                        <a:pt x="334" y="278"/>
                        <a:pt x="334" y="334"/>
                      </a:cubicBezTo>
                      <a:cubicBezTo>
                        <a:pt x="334" y="361"/>
                        <a:pt x="334" y="389"/>
                        <a:pt x="334" y="417"/>
                      </a:cubicBezTo>
                      <a:lnTo>
                        <a:pt x="29" y="223"/>
                      </a:lnTo>
                      <a:lnTo>
                        <a:pt x="1" y="223"/>
                      </a:lnTo>
                      <a:cubicBezTo>
                        <a:pt x="1" y="223"/>
                        <a:pt x="1" y="223"/>
                        <a:pt x="1" y="250"/>
                      </a:cubicBezTo>
                      <a:lnTo>
                        <a:pt x="1" y="306"/>
                      </a:lnTo>
                      <a:cubicBezTo>
                        <a:pt x="1" y="306"/>
                        <a:pt x="1" y="334"/>
                        <a:pt x="1" y="334"/>
                      </a:cubicBezTo>
                      <a:cubicBezTo>
                        <a:pt x="1" y="334"/>
                        <a:pt x="1" y="334"/>
                        <a:pt x="1" y="361"/>
                      </a:cubicBezTo>
                      <a:lnTo>
                        <a:pt x="29" y="361"/>
                      </a:lnTo>
                      <a:lnTo>
                        <a:pt x="389" y="639"/>
                      </a:lnTo>
                      <a:cubicBezTo>
                        <a:pt x="500" y="694"/>
                        <a:pt x="583" y="722"/>
                        <a:pt x="666" y="722"/>
                      </a:cubicBezTo>
                      <a:cubicBezTo>
                        <a:pt x="722" y="722"/>
                        <a:pt x="777" y="722"/>
                        <a:pt x="833" y="694"/>
                      </a:cubicBezTo>
                      <a:cubicBezTo>
                        <a:pt x="888" y="666"/>
                        <a:pt x="916" y="611"/>
                        <a:pt x="944" y="555"/>
                      </a:cubicBezTo>
                      <a:cubicBezTo>
                        <a:pt x="971" y="500"/>
                        <a:pt x="999" y="445"/>
                        <a:pt x="999" y="361"/>
                      </a:cubicBezTo>
                      <a:cubicBezTo>
                        <a:pt x="999" y="278"/>
                        <a:pt x="971" y="223"/>
                        <a:pt x="944" y="167"/>
                      </a:cubicBezTo>
                      <a:cubicBezTo>
                        <a:pt x="916" y="112"/>
                        <a:pt x="888" y="56"/>
                        <a:pt x="833" y="29"/>
                      </a:cubicBezTo>
                      <a:cubicBezTo>
                        <a:pt x="777" y="1"/>
                        <a:pt x="722" y="1"/>
                        <a:pt x="6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5" name="Google Shape;405;p18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406" name="Google Shape;406;p18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18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414" name="Google Shape;414;p18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" name="Google Shape;417;p18"/>
          <p:cNvSpPr txBox="1"/>
          <p:nvPr>
            <p:ph type="title"/>
          </p:nvPr>
        </p:nvSpPr>
        <p:spPr>
          <a:xfrm>
            <a:off x="2325707" y="3072968"/>
            <a:ext cx="4500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418" name="Google Shape;418;p18"/>
          <p:cNvSpPr txBox="1"/>
          <p:nvPr>
            <p:ph idx="1" type="subTitle"/>
          </p:nvPr>
        </p:nvSpPr>
        <p:spPr>
          <a:xfrm>
            <a:off x="1709807" y="1444793"/>
            <a:ext cx="5732700" cy="16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title"/>
          </p:nvPr>
        </p:nvSpPr>
        <p:spPr>
          <a:xfrm>
            <a:off x="4682400" y="1695450"/>
            <a:ext cx="3746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>
            <a:off x="4682400" y="2451150"/>
            <a:ext cx="3746700" cy="9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2" name="Google Shape;422;p19"/>
          <p:cNvGrpSpPr/>
          <p:nvPr/>
        </p:nvGrpSpPr>
        <p:grpSpPr>
          <a:xfrm>
            <a:off x="4675037" y="1648692"/>
            <a:ext cx="4108323" cy="3132999"/>
            <a:chOff x="5614975" y="2571738"/>
            <a:chExt cx="2725075" cy="2078413"/>
          </a:xfrm>
        </p:grpSpPr>
        <p:grpSp>
          <p:nvGrpSpPr>
            <p:cNvPr id="423" name="Google Shape;423;p19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424" name="Google Shape;424;p19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9" name="Google Shape;449;p19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450" name="Google Shape;450;p1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454" name="Google Shape;454;p1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9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458" name="Google Shape;458;p1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grpSp>
        <p:nvGrpSpPr>
          <p:cNvPr id="463" name="Google Shape;463;p2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464" name="Google Shape;464;p2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468" name="Google Shape;468;p2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472" name="Google Shape;472;p2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22" name="Google Shape;22;p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26" name="Google Shape;26;p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245739" y="4669065"/>
            <a:ext cx="228825" cy="228856"/>
            <a:chOff x="3023950" y="3689950"/>
            <a:chExt cx="316100" cy="316100"/>
          </a:xfrm>
        </p:grpSpPr>
        <p:sp>
          <p:nvSpPr>
            <p:cNvPr id="30" name="Google Shape;30;p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4672726" y="1648692"/>
            <a:ext cx="4108323" cy="3132999"/>
            <a:chOff x="5614975" y="2571738"/>
            <a:chExt cx="2725075" cy="2078413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3"/>
          <p:cNvSpPr txBox="1"/>
          <p:nvPr>
            <p:ph hasCustomPrompt="1" type="title"/>
          </p:nvPr>
        </p:nvSpPr>
        <p:spPr>
          <a:xfrm>
            <a:off x="4064725" y="1001700"/>
            <a:ext cx="12702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2" type="title"/>
          </p:nvPr>
        </p:nvSpPr>
        <p:spPr>
          <a:xfrm>
            <a:off x="4064725" y="2285700"/>
            <a:ext cx="43593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4064725" y="3266100"/>
            <a:ext cx="43593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1"/>
          <p:cNvGrpSpPr/>
          <p:nvPr/>
        </p:nvGrpSpPr>
        <p:grpSpPr>
          <a:xfrm>
            <a:off x="4668621" y="1648692"/>
            <a:ext cx="4108323" cy="3132999"/>
            <a:chOff x="5614975" y="2571738"/>
            <a:chExt cx="2725075" cy="2078413"/>
          </a:xfrm>
        </p:grpSpPr>
        <p:grpSp>
          <p:nvGrpSpPr>
            <p:cNvPr id="477" name="Google Shape;477;p21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478" name="Google Shape;478;p21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21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3" name="Google Shape;50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504" name="Google Shape;504;p21"/>
          <p:cNvSpPr txBox="1"/>
          <p:nvPr>
            <p:ph idx="2" type="title"/>
          </p:nvPr>
        </p:nvSpPr>
        <p:spPr>
          <a:xfrm>
            <a:off x="2917650" y="1445400"/>
            <a:ext cx="3308700" cy="780900"/>
          </a:xfrm>
          <a:prstGeom prst="rect">
            <a:avLst/>
          </a:prstGeom>
        </p:spPr>
        <p:txBody>
          <a:bodyPr anchorCtr="0" anchor="b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21"/>
          <p:cNvSpPr txBox="1"/>
          <p:nvPr>
            <p:ph idx="1" type="subTitle"/>
          </p:nvPr>
        </p:nvSpPr>
        <p:spPr>
          <a:xfrm>
            <a:off x="1994100" y="3665925"/>
            <a:ext cx="51558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6" name="Google Shape;506;p21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507" name="Google Shape;507;p2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511" name="Google Shape;511;p2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515" name="Google Shape;515;p2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grpSp>
        <p:nvGrpSpPr>
          <p:cNvPr id="520" name="Google Shape;520;p22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521" name="Google Shape;521;p2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525" name="Google Shape;525;p2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529" name="Google Shape;529;p2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2"/>
          <p:cNvSpPr txBox="1"/>
          <p:nvPr>
            <p:ph idx="1" type="subTitle"/>
          </p:nvPr>
        </p:nvSpPr>
        <p:spPr>
          <a:xfrm>
            <a:off x="3905600" y="1733075"/>
            <a:ext cx="4518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 txBox="1"/>
          <p:nvPr>
            <p:ph type="title"/>
          </p:nvPr>
        </p:nvSpPr>
        <p:spPr>
          <a:xfrm>
            <a:off x="937525" y="1458300"/>
            <a:ext cx="36345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535" name="Google Shape;535;p23"/>
          <p:cNvSpPr txBox="1"/>
          <p:nvPr>
            <p:ph idx="1" type="subTitle"/>
          </p:nvPr>
        </p:nvSpPr>
        <p:spPr>
          <a:xfrm>
            <a:off x="1341300" y="2895575"/>
            <a:ext cx="32307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6" name="Google Shape;536;p2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537" name="Google Shape;537;p2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3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541" name="Google Shape;541;p2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>
            <a:off x="8669664" y="2457338"/>
            <a:ext cx="228825" cy="228825"/>
            <a:chOff x="3023950" y="3689950"/>
            <a:chExt cx="316100" cy="316100"/>
          </a:xfrm>
        </p:grpSpPr>
        <p:sp>
          <p:nvSpPr>
            <p:cNvPr id="545" name="Google Shape;545;p2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type="title"/>
          </p:nvPr>
        </p:nvSpPr>
        <p:spPr>
          <a:xfrm>
            <a:off x="937525" y="1695450"/>
            <a:ext cx="3429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550" name="Google Shape;550;p24"/>
          <p:cNvSpPr txBox="1"/>
          <p:nvPr>
            <p:ph idx="1" type="subTitle"/>
          </p:nvPr>
        </p:nvSpPr>
        <p:spPr>
          <a:xfrm>
            <a:off x="720000" y="2535750"/>
            <a:ext cx="3678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1" name="Google Shape;551;p24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552" name="Google Shape;552;p24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553" name="Google Shape;553;p24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24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566" name="Google Shape;566;p24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8" name="Google Shape;578;p2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579" name="Google Shape;579;p2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583" name="Google Shape;583;p2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_1_1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type="title"/>
          </p:nvPr>
        </p:nvSpPr>
        <p:spPr>
          <a:xfrm>
            <a:off x="4745400" y="1695450"/>
            <a:ext cx="3429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588" name="Google Shape;588;p25"/>
          <p:cNvSpPr txBox="1"/>
          <p:nvPr>
            <p:ph idx="1" type="subTitle"/>
          </p:nvPr>
        </p:nvSpPr>
        <p:spPr>
          <a:xfrm>
            <a:off x="4745400" y="2538125"/>
            <a:ext cx="3678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9" name="Google Shape;589;p25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590" name="Google Shape;590;p2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5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594" name="Google Shape;594;p2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5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598" name="Google Shape;598;p2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5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602" name="Google Shape;602;p2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5"/>
          <p:cNvSpPr txBox="1"/>
          <p:nvPr/>
        </p:nvSpPr>
        <p:spPr>
          <a:xfrm>
            <a:off x="2499450" y="48877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5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8" name="Google Shape;608;p26"/>
          <p:cNvSpPr txBox="1"/>
          <p:nvPr>
            <p:ph idx="1" type="body"/>
          </p:nvPr>
        </p:nvSpPr>
        <p:spPr>
          <a:xfrm>
            <a:off x="720000" y="1152475"/>
            <a:ext cx="46791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9" name="Google Shape;609;p26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7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7"/>
          <p:cNvSpPr txBox="1"/>
          <p:nvPr>
            <p:ph type="title"/>
          </p:nvPr>
        </p:nvSpPr>
        <p:spPr>
          <a:xfrm>
            <a:off x="720000" y="540000"/>
            <a:ext cx="386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27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3" name="Google Shape;613;p27"/>
          <p:cNvSpPr txBox="1"/>
          <p:nvPr>
            <p:ph idx="1" type="subTitle"/>
          </p:nvPr>
        </p:nvSpPr>
        <p:spPr>
          <a:xfrm>
            <a:off x="725625" y="1435975"/>
            <a:ext cx="38511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7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/>
          <p:nvPr>
            <p:ph type="title"/>
          </p:nvPr>
        </p:nvSpPr>
        <p:spPr>
          <a:xfrm>
            <a:off x="3590925" y="1378448"/>
            <a:ext cx="48330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6" name="Google Shape;616;p28"/>
          <p:cNvSpPr txBox="1"/>
          <p:nvPr>
            <p:ph idx="1" type="subTitle"/>
          </p:nvPr>
        </p:nvSpPr>
        <p:spPr>
          <a:xfrm>
            <a:off x="3591003" y="2051348"/>
            <a:ext cx="4833000" cy="17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7" name="Google Shape;617;p28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618" name="Google Shape;618;p2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8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622" name="Google Shape;622;p2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8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626" name="Google Shape;626;p2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7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9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631" name="Google Shape;631;p2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9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635" name="Google Shape;635;p2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9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639" name="Google Shape;639;p2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643" name="Google Shape;643;p29"/>
          <p:cNvSpPr txBox="1"/>
          <p:nvPr>
            <p:ph idx="2" type="title"/>
          </p:nvPr>
        </p:nvSpPr>
        <p:spPr>
          <a:xfrm>
            <a:off x="720000" y="1445400"/>
            <a:ext cx="7704000" cy="397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0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6" name="Google Shape;646;p30"/>
          <p:cNvSpPr txBox="1"/>
          <p:nvPr>
            <p:ph idx="1" type="body"/>
          </p:nvPr>
        </p:nvSpPr>
        <p:spPr>
          <a:xfrm>
            <a:off x="720000" y="1750925"/>
            <a:ext cx="38520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47" name="Google Shape;647;p3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648" name="Google Shape;648;p3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0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652" name="Google Shape;652;p3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0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656" name="Google Shape;656;p3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0"/>
          <p:cNvSpPr txBox="1"/>
          <p:nvPr>
            <p:ph idx="2" type="body"/>
          </p:nvPr>
        </p:nvSpPr>
        <p:spPr>
          <a:xfrm>
            <a:off x="4572000" y="1751085"/>
            <a:ext cx="38520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>
            <a:off x="4623226" y="329155"/>
            <a:ext cx="4189623" cy="3267308"/>
            <a:chOff x="4623226" y="329155"/>
            <a:chExt cx="4189623" cy="3267308"/>
          </a:xfrm>
        </p:grpSpPr>
        <p:grpSp>
          <p:nvGrpSpPr>
            <p:cNvPr id="65" name="Google Shape;65;p4"/>
            <p:cNvGrpSpPr/>
            <p:nvPr/>
          </p:nvGrpSpPr>
          <p:grpSpPr>
            <a:xfrm>
              <a:off x="8755334" y="585997"/>
              <a:ext cx="57515" cy="3010466"/>
              <a:chOff x="8301900" y="2571738"/>
              <a:chExt cx="38150" cy="1997125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4623226" y="329155"/>
              <a:ext cx="3915426" cy="61690"/>
              <a:chOff x="5614975" y="4609225"/>
              <a:chExt cx="2597125" cy="409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0000" y="1225625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94" name="Google Shape;94;p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98" name="Google Shape;98;p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02" name="Google Shape;102;p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06" name="Google Shape;106;p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1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662" name="Google Shape;662;p31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663" name="Google Shape;663;p31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31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676" name="Google Shape;676;p31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689" name="Google Shape;689;p31"/>
          <p:cNvSpPr txBox="1"/>
          <p:nvPr>
            <p:ph idx="2" type="title"/>
          </p:nvPr>
        </p:nvSpPr>
        <p:spPr>
          <a:xfrm>
            <a:off x="778650" y="2421024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0" name="Google Shape;690;p31"/>
          <p:cNvSpPr txBox="1"/>
          <p:nvPr>
            <p:ph idx="3" type="title"/>
          </p:nvPr>
        </p:nvSpPr>
        <p:spPr>
          <a:xfrm>
            <a:off x="2711750" y="24210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1" name="Google Shape;691;p31"/>
          <p:cNvSpPr txBox="1"/>
          <p:nvPr>
            <p:ph idx="4" type="title"/>
          </p:nvPr>
        </p:nvSpPr>
        <p:spPr>
          <a:xfrm>
            <a:off x="4644850" y="24210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2" name="Google Shape;692;p31"/>
          <p:cNvSpPr txBox="1"/>
          <p:nvPr>
            <p:ph idx="5" type="title"/>
          </p:nvPr>
        </p:nvSpPr>
        <p:spPr>
          <a:xfrm>
            <a:off x="6577950" y="24210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3" name="Google Shape;693;p31"/>
          <p:cNvSpPr txBox="1"/>
          <p:nvPr>
            <p:ph idx="1" type="subTitle"/>
          </p:nvPr>
        </p:nvSpPr>
        <p:spPr>
          <a:xfrm>
            <a:off x="778650" y="3058000"/>
            <a:ext cx="17874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31"/>
          <p:cNvSpPr txBox="1"/>
          <p:nvPr>
            <p:ph idx="6" type="subTitle"/>
          </p:nvPr>
        </p:nvSpPr>
        <p:spPr>
          <a:xfrm>
            <a:off x="2711750" y="3058000"/>
            <a:ext cx="17874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31"/>
          <p:cNvSpPr txBox="1"/>
          <p:nvPr>
            <p:ph idx="7" type="subTitle"/>
          </p:nvPr>
        </p:nvSpPr>
        <p:spPr>
          <a:xfrm>
            <a:off x="4644850" y="3058000"/>
            <a:ext cx="17874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31"/>
          <p:cNvSpPr txBox="1"/>
          <p:nvPr>
            <p:ph idx="8" type="subTitle"/>
          </p:nvPr>
        </p:nvSpPr>
        <p:spPr>
          <a:xfrm>
            <a:off x="6577950" y="3058000"/>
            <a:ext cx="17874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7" name="Google Shape;697;p31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698" name="Google Shape;698;p3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1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702" name="Google Shape;702;p3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1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706" name="Google Shape;706;p3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711" name="Google Shape;711;p32"/>
          <p:cNvSpPr txBox="1"/>
          <p:nvPr>
            <p:ph idx="2" type="title"/>
          </p:nvPr>
        </p:nvSpPr>
        <p:spPr>
          <a:xfrm>
            <a:off x="867749" y="2192424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32"/>
          <p:cNvSpPr txBox="1"/>
          <p:nvPr>
            <p:ph idx="3" type="title"/>
          </p:nvPr>
        </p:nvSpPr>
        <p:spPr>
          <a:xfrm>
            <a:off x="2777181" y="24972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3" name="Google Shape;713;p32"/>
          <p:cNvSpPr txBox="1"/>
          <p:nvPr>
            <p:ph idx="4" type="title"/>
          </p:nvPr>
        </p:nvSpPr>
        <p:spPr>
          <a:xfrm>
            <a:off x="4762081" y="28020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4" name="Google Shape;714;p32"/>
          <p:cNvSpPr txBox="1"/>
          <p:nvPr>
            <p:ph idx="5" type="title"/>
          </p:nvPr>
        </p:nvSpPr>
        <p:spPr>
          <a:xfrm>
            <a:off x="6718849" y="3106800"/>
            <a:ext cx="1787400" cy="4623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32"/>
          <p:cNvSpPr txBox="1"/>
          <p:nvPr>
            <p:ph idx="1" type="subTitle"/>
          </p:nvPr>
        </p:nvSpPr>
        <p:spPr>
          <a:xfrm>
            <a:off x="867749" y="2765000"/>
            <a:ext cx="17874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32"/>
          <p:cNvSpPr txBox="1"/>
          <p:nvPr>
            <p:ph idx="6" type="subTitle"/>
          </p:nvPr>
        </p:nvSpPr>
        <p:spPr>
          <a:xfrm>
            <a:off x="2777181" y="3069700"/>
            <a:ext cx="17874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32"/>
          <p:cNvSpPr txBox="1"/>
          <p:nvPr>
            <p:ph idx="7" type="subTitle"/>
          </p:nvPr>
        </p:nvSpPr>
        <p:spPr>
          <a:xfrm>
            <a:off x="4762081" y="3374500"/>
            <a:ext cx="17874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32"/>
          <p:cNvSpPr txBox="1"/>
          <p:nvPr>
            <p:ph idx="8" type="subTitle"/>
          </p:nvPr>
        </p:nvSpPr>
        <p:spPr>
          <a:xfrm>
            <a:off x="6718855" y="3679300"/>
            <a:ext cx="17874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32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720" name="Google Shape;720;p3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2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724" name="Google Shape;724;p3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2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728" name="Google Shape;728;p3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2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grpSp>
        <p:nvGrpSpPr>
          <p:cNvPr id="732" name="Google Shape;732;p32"/>
          <p:cNvGrpSpPr/>
          <p:nvPr/>
        </p:nvGrpSpPr>
        <p:grpSpPr>
          <a:xfrm>
            <a:off x="8669427" y="4667865"/>
            <a:ext cx="228825" cy="228856"/>
            <a:chOff x="3023950" y="3689950"/>
            <a:chExt cx="316100" cy="316100"/>
          </a:xfrm>
        </p:grpSpPr>
        <p:sp>
          <p:nvSpPr>
            <p:cNvPr id="733" name="Google Shape;733;p3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grpSp>
        <p:nvGrpSpPr>
          <p:cNvPr id="738" name="Google Shape;738;p3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739" name="Google Shape;739;p3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743" name="Google Shape;743;p33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3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747" name="Google Shape;747;p33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748" name="Google Shape;748;p33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3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761" name="Google Shape;761;p33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3" name="Google Shape;773;p33"/>
          <p:cNvSpPr txBox="1"/>
          <p:nvPr>
            <p:ph idx="2" type="title"/>
          </p:nvPr>
        </p:nvSpPr>
        <p:spPr>
          <a:xfrm>
            <a:off x="1218368" y="1611844"/>
            <a:ext cx="210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4" name="Google Shape;774;p33"/>
          <p:cNvSpPr txBox="1"/>
          <p:nvPr>
            <p:ph idx="1" type="subTitle"/>
          </p:nvPr>
        </p:nvSpPr>
        <p:spPr>
          <a:xfrm>
            <a:off x="812466" y="2269375"/>
            <a:ext cx="251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33"/>
          <p:cNvSpPr txBox="1"/>
          <p:nvPr>
            <p:ph idx="3" type="title"/>
          </p:nvPr>
        </p:nvSpPr>
        <p:spPr>
          <a:xfrm>
            <a:off x="5804868" y="1611844"/>
            <a:ext cx="210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6" name="Google Shape;776;p33"/>
          <p:cNvSpPr txBox="1"/>
          <p:nvPr>
            <p:ph idx="4" type="subTitle"/>
          </p:nvPr>
        </p:nvSpPr>
        <p:spPr>
          <a:xfrm>
            <a:off x="5804869" y="2269375"/>
            <a:ext cx="251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33"/>
          <p:cNvSpPr txBox="1"/>
          <p:nvPr>
            <p:ph idx="5" type="title"/>
          </p:nvPr>
        </p:nvSpPr>
        <p:spPr>
          <a:xfrm>
            <a:off x="1218368" y="3116250"/>
            <a:ext cx="210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8" name="Google Shape;778;p33"/>
          <p:cNvSpPr txBox="1"/>
          <p:nvPr>
            <p:ph idx="6" type="subTitle"/>
          </p:nvPr>
        </p:nvSpPr>
        <p:spPr>
          <a:xfrm>
            <a:off x="812466" y="3771085"/>
            <a:ext cx="251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3"/>
          <p:cNvSpPr txBox="1"/>
          <p:nvPr>
            <p:ph idx="7" type="title"/>
          </p:nvPr>
        </p:nvSpPr>
        <p:spPr>
          <a:xfrm>
            <a:off x="5804868" y="3116250"/>
            <a:ext cx="2105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80" name="Google Shape;780;p33"/>
          <p:cNvSpPr txBox="1"/>
          <p:nvPr>
            <p:ph idx="8" type="subTitle"/>
          </p:nvPr>
        </p:nvSpPr>
        <p:spPr>
          <a:xfrm>
            <a:off x="5804869" y="3771085"/>
            <a:ext cx="251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783" name="Google Shape;783;p34"/>
          <p:cNvSpPr txBox="1"/>
          <p:nvPr>
            <p:ph idx="2" type="title"/>
          </p:nvPr>
        </p:nvSpPr>
        <p:spPr>
          <a:xfrm>
            <a:off x="778650" y="2451442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4" name="Google Shape;784;p34"/>
          <p:cNvSpPr txBox="1"/>
          <p:nvPr>
            <p:ph idx="3" type="title"/>
          </p:nvPr>
        </p:nvSpPr>
        <p:spPr>
          <a:xfrm>
            <a:off x="3432538" y="2451417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5" name="Google Shape;785;p34"/>
          <p:cNvSpPr txBox="1"/>
          <p:nvPr>
            <p:ph idx="4" type="title"/>
          </p:nvPr>
        </p:nvSpPr>
        <p:spPr>
          <a:xfrm>
            <a:off x="6086425" y="2451417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6" name="Google Shape;786;p34"/>
          <p:cNvSpPr txBox="1"/>
          <p:nvPr>
            <p:ph idx="1" type="subTitle"/>
          </p:nvPr>
        </p:nvSpPr>
        <p:spPr>
          <a:xfrm>
            <a:off x="778650" y="3015628"/>
            <a:ext cx="227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34"/>
          <p:cNvSpPr txBox="1"/>
          <p:nvPr>
            <p:ph idx="5" type="subTitle"/>
          </p:nvPr>
        </p:nvSpPr>
        <p:spPr>
          <a:xfrm>
            <a:off x="3432550" y="3015625"/>
            <a:ext cx="227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34"/>
          <p:cNvSpPr txBox="1"/>
          <p:nvPr>
            <p:ph idx="6" type="subTitle"/>
          </p:nvPr>
        </p:nvSpPr>
        <p:spPr>
          <a:xfrm>
            <a:off x="6086425" y="3015625"/>
            <a:ext cx="227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9" name="Google Shape;789;p34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790" name="Google Shape;790;p3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4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794" name="Google Shape;794;p3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798" name="Google Shape;798;p3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802" name="Google Shape;802;p3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807" name="Google Shape;807;p35"/>
          <p:cNvSpPr txBox="1"/>
          <p:nvPr>
            <p:ph idx="2" type="title"/>
          </p:nvPr>
        </p:nvSpPr>
        <p:spPr>
          <a:xfrm>
            <a:off x="5165450" y="1489475"/>
            <a:ext cx="2962500" cy="4146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8" name="Google Shape;808;p35"/>
          <p:cNvSpPr txBox="1"/>
          <p:nvPr>
            <p:ph idx="3" type="title"/>
          </p:nvPr>
        </p:nvSpPr>
        <p:spPr>
          <a:xfrm>
            <a:off x="5165450" y="2557926"/>
            <a:ext cx="2962500" cy="3537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9" name="Google Shape;809;p35"/>
          <p:cNvSpPr txBox="1"/>
          <p:nvPr>
            <p:ph idx="4" type="title"/>
          </p:nvPr>
        </p:nvSpPr>
        <p:spPr>
          <a:xfrm>
            <a:off x="5165450" y="3595789"/>
            <a:ext cx="2962500" cy="3537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0" name="Google Shape;810;p35"/>
          <p:cNvSpPr txBox="1"/>
          <p:nvPr>
            <p:ph idx="1" type="subTitle"/>
          </p:nvPr>
        </p:nvSpPr>
        <p:spPr>
          <a:xfrm>
            <a:off x="5165450" y="1910275"/>
            <a:ext cx="2962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35"/>
          <p:cNvSpPr txBox="1"/>
          <p:nvPr>
            <p:ph idx="5" type="subTitle"/>
          </p:nvPr>
        </p:nvSpPr>
        <p:spPr>
          <a:xfrm>
            <a:off x="5165450" y="2929850"/>
            <a:ext cx="2962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35"/>
          <p:cNvSpPr txBox="1"/>
          <p:nvPr>
            <p:ph idx="6" type="subTitle"/>
          </p:nvPr>
        </p:nvSpPr>
        <p:spPr>
          <a:xfrm>
            <a:off x="5165450" y="3949500"/>
            <a:ext cx="2962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3" name="Google Shape;813;p35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814" name="Google Shape;814;p3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818" name="Google Shape;818;p3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822" name="Google Shape;822;p3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5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826" name="Google Shape;826;p3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35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832" name="Google Shape;832;p36"/>
          <p:cNvSpPr txBox="1"/>
          <p:nvPr>
            <p:ph idx="2" type="title"/>
          </p:nvPr>
        </p:nvSpPr>
        <p:spPr>
          <a:xfrm>
            <a:off x="3043975" y="1490048"/>
            <a:ext cx="1284000" cy="41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3" name="Google Shape;833;p36"/>
          <p:cNvSpPr txBox="1"/>
          <p:nvPr>
            <p:ph idx="3" type="title"/>
          </p:nvPr>
        </p:nvSpPr>
        <p:spPr>
          <a:xfrm>
            <a:off x="3043975" y="2676793"/>
            <a:ext cx="1284000" cy="35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4" name="Google Shape;834;p36"/>
          <p:cNvSpPr txBox="1"/>
          <p:nvPr>
            <p:ph idx="4" type="title"/>
          </p:nvPr>
        </p:nvSpPr>
        <p:spPr>
          <a:xfrm>
            <a:off x="3043975" y="3823548"/>
            <a:ext cx="1284000" cy="35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5" name="Google Shape;835;p36"/>
          <p:cNvSpPr txBox="1"/>
          <p:nvPr>
            <p:ph idx="1" type="subTitle"/>
          </p:nvPr>
        </p:nvSpPr>
        <p:spPr>
          <a:xfrm>
            <a:off x="5216275" y="1449400"/>
            <a:ext cx="28374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36"/>
          <p:cNvSpPr txBox="1"/>
          <p:nvPr>
            <p:ph idx="5" type="subTitle"/>
          </p:nvPr>
        </p:nvSpPr>
        <p:spPr>
          <a:xfrm>
            <a:off x="5216275" y="2605696"/>
            <a:ext cx="28374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36"/>
          <p:cNvSpPr txBox="1"/>
          <p:nvPr>
            <p:ph idx="6" type="subTitle"/>
          </p:nvPr>
        </p:nvSpPr>
        <p:spPr>
          <a:xfrm>
            <a:off x="5216275" y="3752450"/>
            <a:ext cx="28374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8" name="Google Shape;838;p36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839" name="Google Shape;839;p3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6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843" name="Google Shape;843;p3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6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847" name="Google Shape;847;p3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851" name="Google Shape;851;p3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36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855" name="Google Shape;855;p36"/>
          <p:cNvSpPr txBox="1"/>
          <p:nvPr>
            <p:ph hasCustomPrompt="1" idx="7" type="title"/>
          </p:nvPr>
        </p:nvSpPr>
        <p:spPr>
          <a:xfrm>
            <a:off x="1298797" y="1390298"/>
            <a:ext cx="8742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6" name="Google Shape;856;p36"/>
          <p:cNvSpPr txBox="1"/>
          <p:nvPr>
            <p:ph hasCustomPrompt="1" idx="8" type="title"/>
          </p:nvPr>
        </p:nvSpPr>
        <p:spPr>
          <a:xfrm>
            <a:off x="1298797" y="2546593"/>
            <a:ext cx="8742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7" name="Google Shape;857;p36"/>
          <p:cNvSpPr txBox="1"/>
          <p:nvPr>
            <p:ph hasCustomPrompt="1" idx="9" type="title"/>
          </p:nvPr>
        </p:nvSpPr>
        <p:spPr>
          <a:xfrm>
            <a:off x="1298797" y="3693348"/>
            <a:ext cx="8742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7"/>
          <p:cNvSpPr txBox="1"/>
          <p:nvPr>
            <p:ph idx="1" type="subTitle"/>
          </p:nvPr>
        </p:nvSpPr>
        <p:spPr>
          <a:xfrm>
            <a:off x="2861150" y="1524325"/>
            <a:ext cx="49701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37"/>
          <p:cNvSpPr txBox="1"/>
          <p:nvPr>
            <p:ph hasCustomPrompt="1" type="title"/>
          </p:nvPr>
        </p:nvSpPr>
        <p:spPr>
          <a:xfrm>
            <a:off x="2861150" y="850275"/>
            <a:ext cx="34347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1" name="Google Shape;861;p37"/>
          <p:cNvSpPr txBox="1"/>
          <p:nvPr>
            <p:ph idx="2" type="subTitle"/>
          </p:nvPr>
        </p:nvSpPr>
        <p:spPr>
          <a:xfrm>
            <a:off x="2861150" y="2751232"/>
            <a:ext cx="49701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37"/>
          <p:cNvSpPr txBox="1"/>
          <p:nvPr>
            <p:ph hasCustomPrompt="1" idx="3" type="title"/>
          </p:nvPr>
        </p:nvSpPr>
        <p:spPr>
          <a:xfrm>
            <a:off x="2861150" y="2077182"/>
            <a:ext cx="34347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3" name="Google Shape;863;p37"/>
          <p:cNvSpPr txBox="1"/>
          <p:nvPr>
            <p:ph idx="4" type="subTitle"/>
          </p:nvPr>
        </p:nvSpPr>
        <p:spPr>
          <a:xfrm>
            <a:off x="2861150" y="3978150"/>
            <a:ext cx="55770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7"/>
          <p:cNvSpPr txBox="1"/>
          <p:nvPr>
            <p:ph hasCustomPrompt="1" idx="5" type="title"/>
          </p:nvPr>
        </p:nvSpPr>
        <p:spPr>
          <a:xfrm>
            <a:off x="2861150" y="3304099"/>
            <a:ext cx="34347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5" name="Google Shape;865;p37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grpSp>
        <p:nvGrpSpPr>
          <p:cNvPr id="868" name="Google Shape;868;p38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869" name="Google Shape;869;p38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870" name="Google Shape;870;p38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38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883" name="Google Shape;883;p38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5" name="Google Shape;895;p38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896" name="Google Shape;896;p3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8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900" name="Google Shape;900;p3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904" name="Google Shape;904;p3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38"/>
          <p:cNvSpPr txBox="1"/>
          <p:nvPr>
            <p:ph idx="2" type="title"/>
          </p:nvPr>
        </p:nvSpPr>
        <p:spPr>
          <a:xfrm>
            <a:off x="1283324" y="3109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8" name="Google Shape;908;p38"/>
          <p:cNvSpPr txBox="1"/>
          <p:nvPr>
            <p:ph idx="1" type="subTitle"/>
          </p:nvPr>
        </p:nvSpPr>
        <p:spPr>
          <a:xfrm>
            <a:off x="1055024" y="3695650"/>
            <a:ext cx="2793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8"/>
          <p:cNvSpPr txBox="1"/>
          <p:nvPr>
            <p:ph idx="3" type="title"/>
          </p:nvPr>
        </p:nvSpPr>
        <p:spPr>
          <a:xfrm>
            <a:off x="5518822" y="3109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0" name="Google Shape;910;p38"/>
          <p:cNvSpPr txBox="1"/>
          <p:nvPr>
            <p:ph idx="4" type="subTitle"/>
          </p:nvPr>
        </p:nvSpPr>
        <p:spPr>
          <a:xfrm>
            <a:off x="5290525" y="3695650"/>
            <a:ext cx="2793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8"/>
          <p:cNvSpPr txBox="1"/>
          <p:nvPr>
            <p:ph hasCustomPrompt="1" idx="5" type="title"/>
          </p:nvPr>
        </p:nvSpPr>
        <p:spPr>
          <a:xfrm>
            <a:off x="1568024" y="1487672"/>
            <a:ext cx="1767000" cy="61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2" name="Google Shape;912;p38"/>
          <p:cNvSpPr txBox="1"/>
          <p:nvPr>
            <p:ph hasCustomPrompt="1" idx="6" type="title"/>
          </p:nvPr>
        </p:nvSpPr>
        <p:spPr>
          <a:xfrm>
            <a:off x="5803522" y="1487672"/>
            <a:ext cx="1767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9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/>
          <p:nvPr>
            <p:ph idx="1" type="subTitle"/>
          </p:nvPr>
        </p:nvSpPr>
        <p:spPr>
          <a:xfrm>
            <a:off x="965321" y="1905300"/>
            <a:ext cx="23595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39"/>
          <p:cNvSpPr txBox="1"/>
          <p:nvPr>
            <p:ph hasCustomPrompt="1" type="title"/>
          </p:nvPr>
        </p:nvSpPr>
        <p:spPr>
          <a:xfrm>
            <a:off x="965321" y="1062350"/>
            <a:ext cx="2359500" cy="768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6" name="Google Shape;916;p39"/>
          <p:cNvSpPr txBox="1"/>
          <p:nvPr>
            <p:ph idx="2" type="subTitle"/>
          </p:nvPr>
        </p:nvSpPr>
        <p:spPr>
          <a:xfrm>
            <a:off x="948600" y="3636300"/>
            <a:ext cx="23595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39"/>
          <p:cNvSpPr txBox="1"/>
          <p:nvPr>
            <p:ph hasCustomPrompt="1" idx="3" type="title"/>
          </p:nvPr>
        </p:nvSpPr>
        <p:spPr>
          <a:xfrm>
            <a:off x="948600" y="2793275"/>
            <a:ext cx="2359500" cy="768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8" name="Google Shape;918;p39"/>
          <p:cNvSpPr txBox="1"/>
          <p:nvPr>
            <p:ph idx="4" type="subTitle"/>
          </p:nvPr>
        </p:nvSpPr>
        <p:spPr>
          <a:xfrm>
            <a:off x="5835900" y="3636300"/>
            <a:ext cx="23595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39"/>
          <p:cNvSpPr txBox="1"/>
          <p:nvPr>
            <p:ph hasCustomPrompt="1" idx="5" type="title"/>
          </p:nvPr>
        </p:nvSpPr>
        <p:spPr>
          <a:xfrm>
            <a:off x="5835900" y="2793350"/>
            <a:ext cx="2359500" cy="768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20" name="Google Shape;920;p39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921" name="Google Shape;921;p3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925" name="Google Shape;925;p3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9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929" name="Google Shape;929;p3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9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933" name="Google Shape;933;p3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9"/>
          <p:cNvSpPr txBox="1"/>
          <p:nvPr>
            <p:ph idx="6" type="subTitle"/>
          </p:nvPr>
        </p:nvSpPr>
        <p:spPr>
          <a:xfrm>
            <a:off x="5835900" y="1905300"/>
            <a:ext cx="23595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39"/>
          <p:cNvSpPr txBox="1"/>
          <p:nvPr>
            <p:ph hasCustomPrompt="1" idx="7" type="title"/>
          </p:nvPr>
        </p:nvSpPr>
        <p:spPr>
          <a:xfrm>
            <a:off x="5835900" y="1062350"/>
            <a:ext cx="2359500" cy="768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9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0"/>
          <p:cNvSpPr txBox="1"/>
          <p:nvPr>
            <p:ph idx="1" type="subTitle"/>
          </p:nvPr>
        </p:nvSpPr>
        <p:spPr>
          <a:xfrm>
            <a:off x="1129480" y="2743911"/>
            <a:ext cx="6889800" cy="2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40"/>
          <p:cNvSpPr txBox="1"/>
          <p:nvPr>
            <p:ph hasCustomPrompt="1" type="title"/>
          </p:nvPr>
        </p:nvSpPr>
        <p:spPr>
          <a:xfrm>
            <a:off x="1129475" y="2034100"/>
            <a:ext cx="68898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1" name="Google Shape;941;p40"/>
          <p:cNvSpPr txBox="1"/>
          <p:nvPr>
            <p:ph idx="2" type="subTitle"/>
          </p:nvPr>
        </p:nvSpPr>
        <p:spPr>
          <a:xfrm>
            <a:off x="1129474" y="3924089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40"/>
          <p:cNvSpPr txBox="1"/>
          <p:nvPr>
            <p:ph hasCustomPrompt="1" idx="3" type="title"/>
          </p:nvPr>
        </p:nvSpPr>
        <p:spPr>
          <a:xfrm>
            <a:off x="1129475" y="3214200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3" name="Google Shape;943;p40"/>
          <p:cNvSpPr txBox="1"/>
          <p:nvPr>
            <p:ph idx="4" type="subTitle"/>
          </p:nvPr>
        </p:nvSpPr>
        <p:spPr>
          <a:xfrm>
            <a:off x="3697050" y="1482300"/>
            <a:ext cx="43221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40"/>
          <p:cNvSpPr txBox="1"/>
          <p:nvPr>
            <p:ph hasCustomPrompt="1" idx="5" type="title"/>
          </p:nvPr>
        </p:nvSpPr>
        <p:spPr>
          <a:xfrm>
            <a:off x="3697050" y="791750"/>
            <a:ext cx="4322100" cy="81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45" name="Google Shape;945;p4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946" name="Google Shape;946;p4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950" name="Google Shape;950;p4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0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11" name="Google Shape;111;p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15" name="Google Shape;115;p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19" name="Google Shape;119;p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23" name="Google Shape;123;p5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subTitle"/>
          </p:nvPr>
        </p:nvSpPr>
        <p:spPr>
          <a:xfrm>
            <a:off x="567600" y="2042525"/>
            <a:ext cx="2696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2" type="subTitle"/>
          </p:nvPr>
        </p:nvSpPr>
        <p:spPr>
          <a:xfrm>
            <a:off x="5879700" y="2042525"/>
            <a:ext cx="2696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29" name="Google Shape;129;p5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571500" y="2409825"/>
            <a:ext cx="26967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4" type="subTitle"/>
          </p:nvPr>
        </p:nvSpPr>
        <p:spPr>
          <a:xfrm>
            <a:off x="5875800" y="2409825"/>
            <a:ext cx="26967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956" name="Google Shape;956;p41"/>
          <p:cNvSpPr txBox="1"/>
          <p:nvPr>
            <p:ph idx="2" type="title"/>
          </p:nvPr>
        </p:nvSpPr>
        <p:spPr>
          <a:xfrm>
            <a:off x="815400" y="1660725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7" name="Google Shape;957;p41"/>
          <p:cNvSpPr txBox="1"/>
          <p:nvPr>
            <p:ph idx="3" type="title"/>
          </p:nvPr>
        </p:nvSpPr>
        <p:spPr>
          <a:xfrm>
            <a:off x="3432075" y="1660700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8" name="Google Shape;958;p41"/>
          <p:cNvSpPr txBox="1"/>
          <p:nvPr>
            <p:ph idx="4" type="title"/>
          </p:nvPr>
        </p:nvSpPr>
        <p:spPr>
          <a:xfrm>
            <a:off x="6019850" y="1660700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9" name="Google Shape;959;p41"/>
          <p:cNvSpPr txBox="1"/>
          <p:nvPr>
            <p:ph idx="1" type="subTitle"/>
          </p:nvPr>
        </p:nvSpPr>
        <p:spPr>
          <a:xfrm>
            <a:off x="815550" y="2189418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41"/>
          <p:cNvSpPr txBox="1"/>
          <p:nvPr>
            <p:ph idx="5" type="subTitle"/>
          </p:nvPr>
        </p:nvSpPr>
        <p:spPr>
          <a:xfrm>
            <a:off x="3432213" y="2189425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41"/>
          <p:cNvSpPr txBox="1"/>
          <p:nvPr>
            <p:ph idx="6" type="subTitle"/>
          </p:nvPr>
        </p:nvSpPr>
        <p:spPr>
          <a:xfrm>
            <a:off x="6019850" y="2189425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41"/>
          <p:cNvSpPr txBox="1"/>
          <p:nvPr>
            <p:ph idx="7" type="title"/>
          </p:nvPr>
        </p:nvSpPr>
        <p:spPr>
          <a:xfrm>
            <a:off x="815400" y="3138375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3" name="Google Shape;963;p41"/>
          <p:cNvSpPr txBox="1"/>
          <p:nvPr>
            <p:ph idx="8" type="title"/>
          </p:nvPr>
        </p:nvSpPr>
        <p:spPr>
          <a:xfrm>
            <a:off x="3432075" y="3138350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4" name="Google Shape;964;p41"/>
          <p:cNvSpPr txBox="1"/>
          <p:nvPr>
            <p:ph idx="9" type="title"/>
          </p:nvPr>
        </p:nvSpPr>
        <p:spPr>
          <a:xfrm>
            <a:off x="6019850" y="3138350"/>
            <a:ext cx="2279700" cy="4242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5" name="Google Shape;965;p41"/>
          <p:cNvSpPr txBox="1"/>
          <p:nvPr>
            <p:ph idx="13" type="subTitle"/>
          </p:nvPr>
        </p:nvSpPr>
        <p:spPr>
          <a:xfrm>
            <a:off x="815550" y="3667068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41"/>
          <p:cNvSpPr txBox="1"/>
          <p:nvPr>
            <p:ph idx="14" type="subTitle"/>
          </p:nvPr>
        </p:nvSpPr>
        <p:spPr>
          <a:xfrm>
            <a:off x="3432213" y="3667075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41"/>
          <p:cNvSpPr txBox="1"/>
          <p:nvPr>
            <p:ph idx="15" type="subTitle"/>
          </p:nvPr>
        </p:nvSpPr>
        <p:spPr>
          <a:xfrm>
            <a:off x="6019850" y="3667075"/>
            <a:ext cx="2279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8" name="Google Shape;968;p41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969" name="Google Shape;969;p4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1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973" name="Google Shape;973;p4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41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977" name="Google Shape;977;p4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41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981" name="Google Shape;981;p4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41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7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2"/>
          <p:cNvSpPr txBox="1"/>
          <p:nvPr>
            <p:ph type="title"/>
          </p:nvPr>
        </p:nvSpPr>
        <p:spPr>
          <a:xfrm>
            <a:off x="5273025" y="896400"/>
            <a:ext cx="3048300" cy="3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87" name="Google Shape;987;p42"/>
          <p:cNvGrpSpPr/>
          <p:nvPr/>
        </p:nvGrpSpPr>
        <p:grpSpPr>
          <a:xfrm>
            <a:off x="4675037" y="1648692"/>
            <a:ext cx="4108323" cy="3132999"/>
            <a:chOff x="5614975" y="2571738"/>
            <a:chExt cx="2725075" cy="2078413"/>
          </a:xfrm>
        </p:grpSpPr>
        <p:grpSp>
          <p:nvGrpSpPr>
            <p:cNvPr id="988" name="Google Shape;988;p42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989" name="Google Shape;989;p42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42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002" name="Google Shape;1002;p42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4" name="Google Shape;1014;p42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015" name="Google Shape;1015;p4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2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019" name="Google Shape;1019;p4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2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023" name="Google Shape;1023;p4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8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3"/>
          <p:cNvSpPr txBox="1"/>
          <p:nvPr>
            <p:ph type="title"/>
          </p:nvPr>
        </p:nvSpPr>
        <p:spPr>
          <a:xfrm>
            <a:off x="3795025" y="1271625"/>
            <a:ext cx="4629000" cy="19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8" name="Google Shape;1028;p43"/>
          <p:cNvSpPr txBox="1"/>
          <p:nvPr>
            <p:ph idx="1" type="subTitle"/>
          </p:nvPr>
        </p:nvSpPr>
        <p:spPr>
          <a:xfrm>
            <a:off x="4103250" y="3390475"/>
            <a:ext cx="39876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29" name="Google Shape;1029;p43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1030" name="Google Shape;1030;p43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1031" name="Google Shape;1031;p43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4" name="Google Shape;1034;p43"/>
            <p:cNvGrpSpPr/>
            <p:nvPr/>
          </p:nvGrpSpPr>
          <p:grpSpPr>
            <a:xfrm>
              <a:off x="8669427" y="4669065"/>
              <a:ext cx="228825" cy="228856"/>
              <a:chOff x="3023950" y="3689950"/>
              <a:chExt cx="316100" cy="316100"/>
            </a:xfrm>
          </p:grpSpPr>
          <p:sp>
            <p:nvSpPr>
              <p:cNvPr id="1035" name="Google Shape;1035;p43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43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1039" name="Google Shape;1039;p43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43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1043" name="Google Shape;1043;p43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grpSp>
        <p:nvGrpSpPr>
          <p:cNvPr id="1048" name="Google Shape;1048;p44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1049" name="Google Shape;1049;p44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1050" name="Google Shape;1050;p44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44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063" name="Google Shape;1063;p44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5" name="Google Shape;1075;p44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076" name="Google Shape;1076;p4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080" name="Google Shape;1080;p4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084" name="Google Shape;1084;p44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45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1089" name="Google Shape;1089;p45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1090" name="Google Shape;1090;p4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3" name="Google Shape;1093;p45"/>
            <p:cNvGrpSpPr/>
            <p:nvPr/>
          </p:nvGrpSpPr>
          <p:grpSpPr>
            <a:xfrm>
              <a:off x="8669427" y="4669065"/>
              <a:ext cx="228825" cy="228856"/>
              <a:chOff x="3023950" y="3689950"/>
              <a:chExt cx="316100" cy="316100"/>
            </a:xfrm>
          </p:grpSpPr>
          <p:sp>
            <p:nvSpPr>
              <p:cNvPr id="1094" name="Google Shape;1094;p4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45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1098" name="Google Shape;1098;p4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45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1102" name="Google Shape;1102;p45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5" name="Google Shape;1105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1106" name="Google Shape;1106;p45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46"/>
          <p:cNvGrpSpPr/>
          <p:nvPr/>
        </p:nvGrpSpPr>
        <p:grpSpPr>
          <a:xfrm>
            <a:off x="245739" y="245588"/>
            <a:ext cx="8652750" cy="4652334"/>
            <a:chOff x="245739" y="245588"/>
            <a:chExt cx="8652750" cy="4652334"/>
          </a:xfrm>
        </p:grpSpPr>
        <p:grpSp>
          <p:nvGrpSpPr>
            <p:cNvPr id="1109" name="Google Shape;1109;p46"/>
            <p:cNvGrpSpPr/>
            <p:nvPr/>
          </p:nvGrpSpPr>
          <p:grpSpPr>
            <a:xfrm>
              <a:off x="8669664" y="245588"/>
              <a:ext cx="228825" cy="228825"/>
              <a:chOff x="3023950" y="3689950"/>
              <a:chExt cx="316100" cy="316100"/>
            </a:xfrm>
          </p:grpSpPr>
          <p:sp>
            <p:nvSpPr>
              <p:cNvPr id="1110" name="Google Shape;1110;p4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46"/>
            <p:cNvGrpSpPr/>
            <p:nvPr/>
          </p:nvGrpSpPr>
          <p:grpSpPr>
            <a:xfrm>
              <a:off x="8669427" y="4669065"/>
              <a:ext cx="228825" cy="228856"/>
              <a:chOff x="3023950" y="3689950"/>
              <a:chExt cx="316100" cy="316100"/>
            </a:xfrm>
          </p:grpSpPr>
          <p:sp>
            <p:nvSpPr>
              <p:cNvPr id="1114" name="Google Shape;1114;p4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46"/>
            <p:cNvGrpSpPr/>
            <p:nvPr/>
          </p:nvGrpSpPr>
          <p:grpSpPr>
            <a:xfrm>
              <a:off x="245739" y="245588"/>
              <a:ext cx="228825" cy="228825"/>
              <a:chOff x="3023950" y="3689950"/>
              <a:chExt cx="316100" cy="316100"/>
            </a:xfrm>
          </p:grpSpPr>
          <p:sp>
            <p:nvSpPr>
              <p:cNvPr id="1118" name="Google Shape;1118;p4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46"/>
            <p:cNvGrpSpPr/>
            <p:nvPr/>
          </p:nvGrpSpPr>
          <p:grpSpPr>
            <a:xfrm>
              <a:off x="245752" y="4669065"/>
              <a:ext cx="228825" cy="228856"/>
              <a:chOff x="3023950" y="3689950"/>
              <a:chExt cx="316100" cy="316100"/>
            </a:xfrm>
          </p:grpSpPr>
          <p:sp>
            <p:nvSpPr>
              <p:cNvPr id="1122" name="Google Shape;1122;p46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6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6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5" name="Google Shape;1125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_1_1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  <p:sp>
        <p:nvSpPr>
          <p:cNvPr id="1128" name="Google Shape;1128;p47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grpSp>
        <p:nvGrpSpPr>
          <p:cNvPr id="1129" name="Google Shape;1129;p47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130" name="Google Shape;1130;p4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134" name="Google Shape;1134;p4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48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1139" name="Google Shape;1139;p48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1140" name="Google Shape;1140;p48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8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8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8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8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8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8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Google Shape;1152;p48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153" name="Google Shape;1153;p48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8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8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8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8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8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8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8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5" name="Google Shape;1165;p48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166" name="Google Shape;1166;p4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8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170" name="Google Shape;1170;p4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174" name="Google Shape;1174;p4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8"/>
          <p:cNvSpPr txBox="1"/>
          <p:nvPr>
            <p:ph type="title"/>
          </p:nvPr>
        </p:nvSpPr>
        <p:spPr>
          <a:xfrm>
            <a:off x="924875" y="781150"/>
            <a:ext cx="3068700" cy="10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8" name="Google Shape;1178;p48"/>
          <p:cNvSpPr txBox="1"/>
          <p:nvPr>
            <p:ph idx="1" type="subTitle"/>
          </p:nvPr>
        </p:nvSpPr>
        <p:spPr>
          <a:xfrm>
            <a:off x="924875" y="1827000"/>
            <a:ext cx="33054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9" name="Google Shape;1179;p48"/>
          <p:cNvSpPr txBox="1"/>
          <p:nvPr/>
        </p:nvSpPr>
        <p:spPr>
          <a:xfrm>
            <a:off x="924875" y="3493800"/>
            <a:ext cx="347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CREDITS: This presentation template was created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, including icons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, and infographics &amp; images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49"/>
          <p:cNvGrpSpPr/>
          <p:nvPr/>
        </p:nvGrpSpPr>
        <p:grpSpPr>
          <a:xfrm>
            <a:off x="179802" y="164163"/>
            <a:ext cx="8784400" cy="4781834"/>
            <a:chOff x="179802" y="164163"/>
            <a:chExt cx="8784400" cy="4781834"/>
          </a:xfrm>
        </p:grpSpPr>
        <p:grpSp>
          <p:nvGrpSpPr>
            <p:cNvPr id="1182" name="Google Shape;1182;p49"/>
            <p:cNvGrpSpPr/>
            <p:nvPr/>
          </p:nvGrpSpPr>
          <p:grpSpPr>
            <a:xfrm>
              <a:off x="8735377" y="164163"/>
              <a:ext cx="228825" cy="228825"/>
              <a:chOff x="3023950" y="3689950"/>
              <a:chExt cx="316100" cy="316100"/>
            </a:xfrm>
          </p:grpSpPr>
          <p:sp>
            <p:nvSpPr>
              <p:cNvPr id="1183" name="Google Shape;1183;p49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49"/>
            <p:cNvGrpSpPr/>
            <p:nvPr/>
          </p:nvGrpSpPr>
          <p:grpSpPr>
            <a:xfrm>
              <a:off x="179802" y="164163"/>
              <a:ext cx="228825" cy="228825"/>
              <a:chOff x="3023950" y="3689950"/>
              <a:chExt cx="316100" cy="316100"/>
            </a:xfrm>
          </p:grpSpPr>
          <p:sp>
            <p:nvSpPr>
              <p:cNvPr id="1187" name="Google Shape;1187;p49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0" name="Google Shape;1190;p49"/>
            <p:cNvGrpSpPr/>
            <p:nvPr/>
          </p:nvGrpSpPr>
          <p:grpSpPr>
            <a:xfrm>
              <a:off x="179802" y="4717140"/>
              <a:ext cx="228825" cy="228856"/>
              <a:chOff x="3023950" y="3689950"/>
              <a:chExt cx="316100" cy="31610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rect b="b" l="l" r="r" t="t"/>
                <a:pathLst>
                  <a:path extrusionOk="0" fill="none" h="9012" w="9012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rect b="b" l="l" r="r" t="t"/>
                <a:pathLst>
                  <a:path extrusionOk="0" fill="none" h="12644" w="1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rect b="b" l="l" r="r" t="t"/>
                <a:pathLst>
                  <a:path extrusionOk="0" fill="none" h="1" w="12644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cap="flat" cmpd="sng" w="9000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4" name="Google Shape;1194;p49"/>
          <p:cNvGrpSpPr/>
          <p:nvPr/>
        </p:nvGrpSpPr>
        <p:grpSpPr>
          <a:xfrm>
            <a:off x="4672726" y="1652797"/>
            <a:ext cx="4108323" cy="3132999"/>
            <a:chOff x="5614975" y="2571738"/>
            <a:chExt cx="2725075" cy="2078413"/>
          </a:xfrm>
        </p:grpSpPr>
        <p:grpSp>
          <p:nvGrpSpPr>
            <p:cNvPr id="1195" name="Google Shape;1195;p49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1196" name="Google Shape;1196;p49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49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209" name="Google Shape;1209;p49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5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223" name="Google Shape;1223;p5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227" name="Google Shape;1227;p5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231" name="Google Shape;1231;p5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235" name="Google Shape;1235;p5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50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6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35" name="Google Shape;135;p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39" name="Google Shape;139;p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43" name="Google Shape;143;p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6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47" name="Google Shape;147;p6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51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241" name="Google Shape;1241;p5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245" name="Google Shape;1245;p5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51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249" name="Google Shape;1249;p5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51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253" name="Google Shape;1253;p51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4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52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258" name="Google Shape;1258;p5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52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262" name="Google Shape;1262;p52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53" name="Google Shape;153;p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57" name="Google Shape;157;p7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4809375" y="1324550"/>
            <a:ext cx="3614700" cy="8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7"/>
          <p:cNvSpPr txBox="1"/>
          <p:nvPr>
            <p:ph idx="1" type="subTitle"/>
          </p:nvPr>
        </p:nvSpPr>
        <p:spPr>
          <a:xfrm>
            <a:off x="4809375" y="2181400"/>
            <a:ext cx="3614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2">
            <a:alphaModFix/>
          </a:blip>
          <a:srcRect b="47924" l="0" r="0" t="0"/>
          <a:stretch/>
        </p:blipFill>
        <p:spPr>
          <a:xfrm>
            <a:off x="4046450" y="-507250"/>
            <a:ext cx="58531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56398"/>
          <a:stretch/>
        </p:blipFill>
        <p:spPr>
          <a:xfrm>
            <a:off x="-1609725" y="3276600"/>
            <a:ext cx="6858000" cy="22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>
            <p:ph type="title"/>
          </p:nvPr>
        </p:nvSpPr>
        <p:spPr>
          <a:xfrm>
            <a:off x="720000" y="1924225"/>
            <a:ext cx="7704000" cy="8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8"/>
          <p:cNvSpPr txBox="1"/>
          <p:nvPr>
            <p:ph idx="1" type="subTitle"/>
          </p:nvPr>
        </p:nvSpPr>
        <p:spPr>
          <a:xfrm>
            <a:off x="2501100" y="3084800"/>
            <a:ext cx="41418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68" name="Google Shape;168;p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72" name="Google Shape;172;p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76" name="Google Shape;176;p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80" name="Google Shape;180;p8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8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9"/>
          <p:cNvGrpSpPr/>
          <p:nvPr/>
        </p:nvGrpSpPr>
        <p:grpSpPr>
          <a:xfrm>
            <a:off x="8669664" y="4669088"/>
            <a:ext cx="228825" cy="228825"/>
            <a:chOff x="3023950" y="3689950"/>
            <a:chExt cx="316100" cy="316100"/>
          </a:xfrm>
        </p:grpSpPr>
        <p:sp>
          <p:nvSpPr>
            <p:cNvPr id="186" name="Google Shape;186;p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245739" y="4669088"/>
            <a:ext cx="228825" cy="228825"/>
            <a:chOff x="3023950" y="3689950"/>
            <a:chExt cx="316100" cy="316100"/>
          </a:xfrm>
        </p:grpSpPr>
        <p:sp>
          <p:nvSpPr>
            <p:cNvPr id="190" name="Google Shape;190;p9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/>
        </p:nvSpPr>
        <p:spPr>
          <a:xfrm>
            <a:off x="2347175" y="245605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720000" y="1202100"/>
            <a:ext cx="369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9"/>
          <p:cNvSpPr txBox="1"/>
          <p:nvPr>
            <p:ph idx="1" type="subTitle"/>
          </p:nvPr>
        </p:nvSpPr>
        <p:spPr>
          <a:xfrm>
            <a:off x="720000" y="1957800"/>
            <a:ext cx="3694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873250" y="1551675"/>
            <a:ext cx="73974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eko"/>
              <a:buNone/>
              <a:defRPr sz="6000">
                <a:latin typeface="Teko"/>
                <a:ea typeface="Teko"/>
                <a:cs typeface="Teko"/>
                <a:sym typeface="Teko"/>
              </a:defRPr>
            </a:lvl1pPr>
          </a:lstStyle>
          <a:p/>
        </p:txBody>
      </p:sp>
      <p:grpSp>
        <p:nvGrpSpPr>
          <p:cNvPr id="198" name="Google Shape;198;p1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99" name="Google Shape;199;p1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0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203" name="Google Shape;203;p1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0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207" name="Google Shape;207;p1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0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211" name="Google Shape;211;p10"/>
            <p:cNvSpPr/>
            <p:nvPr/>
          </p:nvSpPr>
          <p:spPr>
            <a:xfrm>
              <a:off x="3069000" y="3735000"/>
              <a:ext cx="225300" cy="225300"/>
            </a:xfrm>
            <a:custGeom>
              <a:rect b="b" l="l" r="r" t="t"/>
              <a:pathLst>
                <a:path extrusionOk="0" fill="none" h="9012" w="9012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3182000" y="3689950"/>
              <a:ext cx="25" cy="316100"/>
            </a:xfrm>
            <a:custGeom>
              <a:rect b="b" l="l" r="r" t="t"/>
              <a:pathLst>
                <a:path extrusionOk="0" fill="none" h="12644" w="1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023950" y="3847975"/>
              <a:ext cx="316100" cy="25"/>
            </a:xfrm>
            <a:custGeom>
              <a:rect b="b" l="l" r="r" t="t"/>
              <a:pathLst>
                <a:path extrusionOk="0" fill="none" h="1" w="12644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cap="flat" cmpd="sng" w="9000">
              <a:solidFill>
                <a:schemeClr val="lt1"/>
              </a:solidFill>
              <a:prstDash val="solid"/>
              <a:miter lim="277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0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eko"/>
              <a:buNone/>
              <a:defRPr sz="3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 Light"/>
              <a:buChar char="●"/>
              <a:defRPr sz="18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●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●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" name="Google Shape;1269;p53"/>
          <p:cNvPicPr preferRelativeResize="0"/>
          <p:nvPr/>
        </p:nvPicPr>
        <p:blipFill rotWithShape="1">
          <a:blip r:embed="rId3">
            <a:alphaModFix/>
          </a:blip>
          <a:srcRect b="2412" l="20139" r="10555" t="8887"/>
          <a:stretch/>
        </p:blipFill>
        <p:spPr>
          <a:xfrm>
            <a:off x="120800" y="2038177"/>
            <a:ext cx="2154751" cy="206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0" name="Google Shape;1270;p53"/>
          <p:cNvGrpSpPr/>
          <p:nvPr/>
        </p:nvGrpSpPr>
        <p:grpSpPr>
          <a:xfrm>
            <a:off x="6932503" y="2070372"/>
            <a:ext cx="1863951" cy="2588247"/>
            <a:chOff x="5614975" y="2571738"/>
            <a:chExt cx="2725075" cy="2078413"/>
          </a:xfrm>
        </p:grpSpPr>
        <p:grpSp>
          <p:nvGrpSpPr>
            <p:cNvPr id="1271" name="Google Shape;1271;p53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1272" name="Google Shape;1272;p53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3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3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3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rect b="b" l="l" r="r" t="t"/>
                <a:pathLst>
                  <a:path extrusionOk="0" h="943" w="694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3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rect b="b" l="l" r="r" t="t"/>
                <a:pathLst>
                  <a:path extrusionOk="0" h="971" w="694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3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rect b="b" l="l" r="r" t="t"/>
                <a:pathLst>
                  <a:path extrusionOk="0" h="944" w="694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3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rect b="b" l="l" r="r" t="t"/>
                <a:pathLst>
                  <a:path extrusionOk="0" h="916" w="417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3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rect b="b" l="l" r="r" t="t"/>
                <a:pathLst>
                  <a:path extrusionOk="0" h="916" w="638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3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rect b="b" l="l" r="r" t="t"/>
                <a:pathLst>
                  <a:path extrusionOk="0" h="944" w="666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3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rect b="b" l="l" r="r" t="t"/>
                <a:pathLst>
                  <a:path extrusionOk="0" h="916" w="722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3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rect b="b" l="l" r="r" t="t"/>
                <a:pathLst>
                  <a:path extrusionOk="0" h="944" w="638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3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rect b="b" l="l" r="r" t="t"/>
                <a:pathLst>
                  <a:path extrusionOk="0" h="916" w="666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4" name="Google Shape;1284;p53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285" name="Google Shape;1285;p53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3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rect b="b" l="l" r="r" t="t"/>
                <a:pathLst>
                  <a:path extrusionOk="0" h="445" w="971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3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3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3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3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rect b="b" l="l" r="r" t="t"/>
                <a:pathLst>
                  <a:path extrusionOk="0" h="694" w="999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3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rect b="b" l="l" r="r" t="t"/>
                <a:pathLst>
                  <a:path extrusionOk="0" h="722" w="999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3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rect b="b" l="l" r="r" t="t"/>
                <a:pathLst>
                  <a:path extrusionOk="0" h="777" w="999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3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3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rect b="b" l="l" r="r" t="t"/>
                <a:pathLst>
                  <a:path extrusionOk="0" h="694" w="1027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3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rect b="b" l="l" r="r" t="t"/>
                <a:pathLst>
                  <a:path extrusionOk="0" h="722" w="1027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3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rect b="b" l="l" r="r" t="t"/>
                <a:pathLst>
                  <a:path extrusionOk="0" h="722" w="100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7" name="Google Shape;1297;p53"/>
          <p:cNvSpPr/>
          <p:nvPr/>
        </p:nvSpPr>
        <p:spPr>
          <a:xfrm>
            <a:off x="779230" y="2219032"/>
            <a:ext cx="9349" cy="8298"/>
          </a:xfrm>
          <a:custGeom>
            <a:rect b="b" l="l" r="r" t="t"/>
            <a:pathLst>
              <a:path extrusionOk="0" h="221" w="249">
                <a:moveTo>
                  <a:pt x="139" y="0"/>
                </a:moveTo>
                <a:cubicBezTo>
                  <a:pt x="1" y="0"/>
                  <a:pt x="1" y="221"/>
                  <a:pt x="139" y="221"/>
                </a:cubicBezTo>
                <a:cubicBezTo>
                  <a:pt x="249" y="221"/>
                  <a:pt x="249" y="0"/>
                  <a:pt x="139" y="0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3"/>
          <p:cNvSpPr/>
          <p:nvPr/>
        </p:nvSpPr>
        <p:spPr>
          <a:xfrm>
            <a:off x="737853" y="1924175"/>
            <a:ext cx="5219" cy="8298"/>
          </a:xfrm>
          <a:custGeom>
            <a:rect b="b" l="l" r="r" t="t"/>
            <a:pathLst>
              <a:path extrusionOk="0" h="221" w="139">
                <a:moveTo>
                  <a:pt x="83" y="1"/>
                </a:moveTo>
                <a:cubicBezTo>
                  <a:pt x="56" y="1"/>
                  <a:pt x="56" y="28"/>
                  <a:pt x="56" y="28"/>
                </a:cubicBezTo>
                <a:lnTo>
                  <a:pt x="28" y="28"/>
                </a:lnTo>
                <a:cubicBezTo>
                  <a:pt x="28" y="56"/>
                  <a:pt x="1" y="56"/>
                  <a:pt x="1" y="56"/>
                </a:cubicBezTo>
                <a:cubicBezTo>
                  <a:pt x="1" y="83"/>
                  <a:pt x="1" y="111"/>
                  <a:pt x="1" y="111"/>
                </a:cubicBezTo>
                <a:cubicBezTo>
                  <a:pt x="1" y="138"/>
                  <a:pt x="1" y="138"/>
                  <a:pt x="1" y="138"/>
                </a:cubicBezTo>
                <a:cubicBezTo>
                  <a:pt x="1" y="166"/>
                  <a:pt x="1" y="193"/>
                  <a:pt x="28" y="221"/>
                </a:cubicBezTo>
                <a:lnTo>
                  <a:pt x="111" y="221"/>
                </a:lnTo>
                <a:cubicBezTo>
                  <a:pt x="138" y="193"/>
                  <a:pt x="138" y="166"/>
                  <a:pt x="138" y="138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38" y="111"/>
                  <a:pt x="138" y="83"/>
                  <a:pt x="138" y="56"/>
                </a:cubicBezTo>
                <a:cubicBezTo>
                  <a:pt x="138" y="28"/>
                  <a:pt x="111" y="28"/>
                  <a:pt x="111" y="28"/>
                </a:cubicBezTo>
                <a:cubicBezTo>
                  <a:pt x="83" y="28"/>
                  <a:pt x="83" y="1"/>
                  <a:pt x="83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53"/>
          <p:cNvSpPr/>
          <p:nvPr/>
        </p:nvSpPr>
        <p:spPr>
          <a:xfrm>
            <a:off x="810282" y="1883812"/>
            <a:ext cx="5219" cy="6270"/>
          </a:xfrm>
          <a:custGeom>
            <a:rect b="b" l="l" r="r" t="t"/>
            <a:pathLst>
              <a:path extrusionOk="0" h="167" w="139">
                <a:moveTo>
                  <a:pt x="56" y="1"/>
                </a:moveTo>
                <a:cubicBezTo>
                  <a:pt x="56" y="1"/>
                  <a:pt x="28" y="1"/>
                  <a:pt x="1" y="28"/>
                </a:cubicBezTo>
                <a:cubicBezTo>
                  <a:pt x="1" y="28"/>
                  <a:pt x="1" y="56"/>
                  <a:pt x="1" y="56"/>
                </a:cubicBezTo>
                <a:cubicBezTo>
                  <a:pt x="1" y="84"/>
                  <a:pt x="1" y="84"/>
                  <a:pt x="1" y="111"/>
                </a:cubicBezTo>
                <a:lnTo>
                  <a:pt x="28" y="111"/>
                </a:lnTo>
                <a:cubicBezTo>
                  <a:pt x="28" y="139"/>
                  <a:pt x="28" y="139"/>
                  <a:pt x="28" y="139"/>
                </a:cubicBezTo>
                <a:lnTo>
                  <a:pt x="56" y="139"/>
                </a:lnTo>
                <a:cubicBezTo>
                  <a:pt x="56" y="139"/>
                  <a:pt x="56" y="166"/>
                  <a:pt x="56" y="166"/>
                </a:cubicBezTo>
                <a:lnTo>
                  <a:pt x="83" y="166"/>
                </a:lnTo>
                <a:cubicBezTo>
                  <a:pt x="83" y="139"/>
                  <a:pt x="83" y="139"/>
                  <a:pt x="83" y="139"/>
                </a:cubicBezTo>
                <a:lnTo>
                  <a:pt x="111" y="139"/>
                </a:lnTo>
                <a:cubicBezTo>
                  <a:pt x="111" y="111"/>
                  <a:pt x="111" y="111"/>
                  <a:pt x="111" y="111"/>
                </a:cubicBezTo>
                <a:lnTo>
                  <a:pt x="138" y="111"/>
                </a:lnTo>
                <a:cubicBezTo>
                  <a:pt x="138" y="84"/>
                  <a:pt x="138" y="84"/>
                  <a:pt x="138" y="56"/>
                </a:cubicBezTo>
                <a:cubicBezTo>
                  <a:pt x="138" y="56"/>
                  <a:pt x="138" y="28"/>
                  <a:pt x="138" y="28"/>
                </a:cubicBezTo>
                <a:cubicBezTo>
                  <a:pt x="111" y="1"/>
                  <a:pt x="83" y="1"/>
                  <a:pt x="56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53"/>
          <p:cNvSpPr/>
          <p:nvPr/>
        </p:nvSpPr>
        <p:spPr>
          <a:xfrm>
            <a:off x="759593" y="1715188"/>
            <a:ext cx="5219" cy="4168"/>
          </a:xfrm>
          <a:custGeom>
            <a:rect b="b" l="l" r="r" t="t"/>
            <a:pathLst>
              <a:path extrusionOk="0" h="111" w="139">
                <a:moveTo>
                  <a:pt x="83" y="1"/>
                </a:moveTo>
                <a:cubicBezTo>
                  <a:pt x="0" y="1"/>
                  <a:pt x="0" y="111"/>
                  <a:pt x="83" y="111"/>
                </a:cubicBezTo>
                <a:cubicBezTo>
                  <a:pt x="138" y="111"/>
                  <a:pt x="138" y="1"/>
                  <a:pt x="83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3"/>
          <p:cNvSpPr/>
          <p:nvPr/>
        </p:nvSpPr>
        <p:spPr>
          <a:xfrm>
            <a:off x="779230" y="3227734"/>
            <a:ext cx="9349" cy="7284"/>
          </a:xfrm>
          <a:custGeom>
            <a:rect b="b" l="l" r="r" t="t"/>
            <a:pathLst>
              <a:path extrusionOk="0" h="194" w="249">
                <a:moveTo>
                  <a:pt x="139" y="1"/>
                </a:moveTo>
                <a:cubicBezTo>
                  <a:pt x="1" y="1"/>
                  <a:pt x="1" y="194"/>
                  <a:pt x="139" y="194"/>
                </a:cubicBezTo>
                <a:cubicBezTo>
                  <a:pt x="249" y="194"/>
                  <a:pt x="249" y="1"/>
                  <a:pt x="139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3"/>
          <p:cNvSpPr/>
          <p:nvPr/>
        </p:nvSpPr>
        <p:spPr>
          <a:xfrm>
            <a:off x="737853" y="2932877"/>
            <a:ext cx="5219" cy="7284"/>
          </a:xfrm>
          <a:custGeom>
            <a:rect b="b" l="l" r="r" t="t"/>
            <a:pathLst>
              <a:path extrusionOk="0" h="194" w="139">
                <a:moveTo>
                  <a:pt x="28" y="1"/>
                </a:moveTo>
                <a:cubicBezTo>
                  <a:pt x="28" y="1"/>
                  <a:pt x="28" y="28"/>
                  <a:pt x="28" y="28"/>
                </a:cubicBezTo>
                <a:cubicBezTo>
                  <a:pt x="28" y="28"/>
                  <a:pt x="1" y="28"/>
                  <a:pt x="1" y="56"/>
                </a:cubicBezTo>
                <a:cubicBezTo>
                  <a:pt x="1" y="56"/>
                  <a:pt x="1" y="84"/>
                  <a:pt x="1" y="111"/>
                </a:cubicBezTo>
                <a:cubicBezTo>
                  <a:pt x="1" y="111"/>
                  <a:pt x="1" y="111"/>
                  <a:pt x="1" y="139"/>
                </a:cubicBezTo>
                <a:cubicBezTo>
                  <a:pt x="1" y="166"/>
                  <a:pt x="1" y="194"/>
                  <a:pt x="28" y="194"/>
                </a:cubicBezTo>
                <a:lnTo>
                  <a:pt x="111" y="194"/>
                </a:lnTo>
                <a:cubicBezTo>
                  <a:pt x="138" y="194"/>
                  <a:pt x="138" y="166"/>
                  <a:pt x="138" y="139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38" y="84"/>
                  <a:pt x="138" y="56"/>
                  <a:pt x="138" y="56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8" y="28"/>
                  <a:pt x="111" y="28"/>
                  <a:pt x="111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53"/>
          <p:cNvSpPr/>
          <p:nvPr/>
        </p:nvSpPr>
        <p:spPr>
          <a:xfrm>
            <a:off x="702672" y="2678383"/>
            <a:ext cx="5219" cy="4168"/>
          </a:xfrm>
          <a:custGeom>
            <a:rect b="b" l="l" r="r" t="t"/>
            <a:pathLst>
              <a:path extrusionOk="0" h="111" w="139">
                <a:moveTo>
                  <a:pt x="56" y="1"/>
                </a:moveTo>
                <a:cubicBezTo>
                  <a:pt x="1" y="1"/>
                  <a:pt x="1" y="111"/>
                  <a:pt x="56" y="111"/>
                </a:cubicBezTo>
                <a:cubicBezTo>
                  <a:pt x="139" y="111"/>
                  <a:pt x="139" y="1"/>
                  <a:pt x="56" y="1"/>
                </a:cubicBezTo>
                <a:close/>
              </a:path>
            </a:pathLst>
          </a:cu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53"/>
          <p:cNvSpPr/>
          <p:nvPr/>
        </p:nvSpPr>
        <p:spPr>
          <a:xfrm>
            <a:off x="1919338" y="1319800"/>
            <a:ext cx="5499598" cy="3146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B45F06"/>
                    </a:gs>
                    <a:gs pos="100000">
                      <a:schemeClr val="lt1"/>
                    </a:gs>
                  </a:gsLst>
                  <a:lin ang="0" scaled="0"/>
                </a:gradFill>
                <a:latin typeface="Comfortaa;300"/>
              </a:rPr>
              <a:t>THE IRISH MOONQUAKERS</a:t>
            </a:r>
          </a:p>
        </p:txBody>
      </p:sp>
      <p:pic>
        <p:nvPicPr>
          <p:cNvPr id="1305" name="Google Shape;1305;p53"/>
          <p:cNvPicPr preferRelativeResize="0"/>
          <p:nvPr/>
        </p:nvPicPr>
        <p:blipFill rotWithShape="1">
          <a:blip r:embed="rId4">
            <a:alphaModFix/>
          </a:blip>
          <a:srcRect b="0" l="0" r="44736" t="0"/>
          <a:stretch/>
        </p:blipFill>
        <p:spPr>
          <a:xfrm>
            <a:off x="6932438" y="1966488"/>
            <a:ext cx="1864075" cy="252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53"/>
          <p:cNvSpPr/>
          <p:nvPr/>
        </p:nvSpPr>
        <p:spPr>
          <a:xfrm>
            <a:off x="2724163" y="2574013"/>
            <a:ext cx="3889931" cy="13147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B4903"/>
                    </a:gs>
                    <a:gs pos="100000">
                      <a:schemeClr val="lt1"/>
                    </a:gs>
                  </a:gsLst>
                  <a:lin ang="16200038" scaled="0"/>
                </a:gradFill>
                <a:latin typeface="Comfortaa;300"/>
              </a:rPr>
              <a:t>MAKE A </a:t>
            </a:r>
            <a:br>
              <a:rPr b="0" i="0">
                <a:ln>
                  <a:noFill/>
                </a:ln>
                <a:gradFill>
                  <a:gsLst>
                    <a:gs pos="0">
                      <a:srgbClr val="8B4903"/>
                    </a:gs>
                    <a:gs pos="100000">
                      <a:schemeClr val="lt1"/>
                    </a:gs>
                  </a:gsLst>
                  <a:lin ang="16200038" scaled="0"/>
                </a:gradFill>
                <a:latin typeface="Comfortaa;300"/>
              </a:rPr>
            </a:br>
            <a:r>
              <a:rPr b="0" i="0">
                <a:ln>
                  <a:noFill/>
                </a:ln>
                <a:gradFill>
                  <a:gsLst>
                    <a:gs pos="0">
                      <a:srgbClr val="8B4903"/>
                    </a:gs>
                    <a:gs pos="100000">
                      <a:schemeClr val="lt1"/>
                    </a:gs>
                  </a:gsLst>
                  <a:lin ang="16200038" scaled="0"/>
                </a:gradFill>
                <a:latin typeface="Comfortaa;300"/>
              </a:rPr>
              <a:t>MOONQUAKE MAP</a:t>
            </a:r>
            <a:br>
              <a:rPr b="0" i="0">
                <a:ln>
                  <a:noFill/>
                </a:ln>
                <a:gradFill>
                  <a:gsLst>
                    <a:gs pos="0">
                      <a:srgbClr val="8B4903"/>
                    </a:gs>
                    <a:gs pos="100000">
                      <a:schemeClr val="lt1"/>
                    </a:gs>
                  </a:gsLst>
                  <a:lin ang="16200038" scaled="0"/>
                </a:gradFill>
                <a:latin typeface="Comfortaa;300"/>
              </a:rPr>
            </a:br>
            <a:r>
              <a:rPr b="0" i="0">
                <a:ln>
                  <a:noFill/>
                </a:ln>
                <a:gradFill>
                  <a:gsLst>
                    <a:gs pos="0">
                      <a:srgbClr val="8B4903"/>
                    </a:gs>
                    <a:gs pos="100000">
                      <a:schemeClr val="lt1"/>
                    </a:gs>
                  </a:gsLst>
                  <a:lin ang="16200038" scaled="0"/>
                </a:gradFill>
                <a:latin typeface="Comfortaa;300"/>
              </a:rPr>
              <a:t>2.0</a:t>
            </a:r>
          </a:p>
        </p:txBody>
      </p:sp>
      <p:sp>
        <p:nvSpPr>
          <p:cNvPr id="1307" name="Google Shape;1307;p53"/>
          <p:cNvSpPr/>
          <p:nvPr/>
        </p:nvSpPr>
        <p:spPr>
          <a:xfrm>
            <a:off x="615875" y="569225"/>
            <a:ext cx="7796416" cy="349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B45F06"/>
                    </a:gs>
                    <a:gs pos="100000">
                      <a:schemeClr val="lt1"/>
                    </a:gs>
                  </a:gsLst>
                  <a:lin ang="0" scaled="0"/>
                </a:gradFill>
                <a:latin typeface="Comfortaa;300"/>
              </a:rPr>
              <a:t>NASA SPACEAPPS CHALLENGE 2023</a:t>
            </a:r>
          </a:p>
        </p:txBody>
      </p:sp>
      <p:sp>
        <p:nvSpPr>
          <p:cNvPr id="1308" name="Google Shape;1308;p53"/>
          <p:cNvSpPr txBox="1"/>
          <p:nvPr/>
        </p:nvSpPr>
        <p:spPr>
          <a:xfrm>
            <a:off x="2137264" y="2695138"/>
            <a:ext cx="4464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16</a:t>
            </a:r>
            <a:endParaRPr sz="1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09" name="Google Shape;1309;p53"/>
          <p:cNvSpPr txBox="1"/>
          <p:nvPr/>
        </p:nvSpPr>
        <p:spPr>
          <a:xfrm>
            <a:off x="2028783" y="4062138"/>
            <a:ext cx="533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12</a:t>
            </a:r>
            <a:endParaRPr sz="1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10" name="Google Shape;1310;p53"/>
          <p:cNvSpPr/>
          <p:nvPr/>
        </p:nvSpPr>
        <p:spPr>
          <a:xfrm>
            <a:off x="1501997" y="2443097"/>
            <a:ext cx="249524" cy="245806"/>
          </a:xfrm>
          <a:custGeom>
            <a:rect b="b" l="l" r="r" t="t"/>
            <a:pathLst>
              <a:path extrusionOk="0" h="9738" w="10664">
                <a:moveTo>
                  <a:pt x="5314" y="1"/>
                </a:moveTo>
                <a:cubicBezTo>
                  <a:pt x="3087" y="1"/>
                  <a:pt x="1080" y="1547"/>
                  <a:pt x="579" y="3836"/>
                </a:cubicBezTo>
                <a:cubicBezTo>
                  <a:pt x="0" y="6453"/>
                  <a:pt x="1654" y="9044"/>
                  <a:pt x="4271" y="9622"/>
                </a:cubicBezTo>
                <a:cubicBezTo>
                  <a:pt x="4628" y="9700"/>
                  <a:pt x="4983" y="9738"/>
                  <a:pt x="5333" y="9738"/>
                </a:cubicBezTo>
                <a:cubicBezTo>
                  <a:pt x="7578" y="9738"/>
                  <a:pt x="9585" y="8195"/>
                  <a:pt x="10085" y="5930"/>
                </a:cubicBezTo>
                <a:cubicBezTo>
                  <a:pt x="10664" y="3285"/>
                  <a:pt x="9011" y="695"/>
                  <a:pt x="6365" y="116"/>
                </a:cubicBezTo>
                <a:cubicBezTo>
                  <a:pt x="6013" y="38"/>
                  <a:pt x="5661" y="1"/>
                  <a:pt x="5314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3"/>
          <p:cNvSpPr/>
          <p:nvPr/>
        </p:nvSpPr>
        <p:spPr>
          <a:xfrm>
            <a:off x="1751499" y="2586081"/>
            <a:ext cx="367563" cy="187017"/>
          </a:xfrm>
          <a:custGeom>
            <a:rect b="b" l="l" r="r" t="t"/>
            <a:pathLst>
              <a:path extrusionOk="0" fill="none" h="9480" w="9480">
                <a:moveTo>
                  <a:pt x="9479" y="9480"/>
                </a:moveTo>
                <a:lnTo>
                  <a:pt x="1" y="1"/>
                </a:lnTo>
              </a:path>
            </a:pathLst>
          </a:custGeom>
          <a:noFill/>
          <a:ln cap="flat" cmpd="sng" w="22050">
            <a:solidFill>
              <a:schemeClr val="lt1"/>
            </a:solidFill>
            <a:prstDash val="dot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3"/>
          <p:cNvSpPr/>
          <p:nvPr/>
        </p:nvSpPr>
        <p:spPr>
          <a:xfrm>
            <a:off x="1167364" y="3122998"/>
            <a:ext cx="249537" cy="245814"/>
          </a:xfrm>
          <a:custGeom>
            <a:rect b="b" l="l" r="r" t="t"/>
            <a:pathLst>
              <a:path extrusionOk="0" h="9734" w="10692">
                <a:moveTo>
                  <a:pt x="5371" y="0"/>
                </a:moveTo>
                <a:cubicBezTo>
                  <a:pt x="3157" y="0"/>
                  <a:pt x="1150" y="1516"/>
                  <a:pt x="606" y="3764"/>
                </a:cubicBezTo>
                <a:cubicBezTo>
                  <a:pt x="0" y="6382"/>
                  <a:pt x="1626" y="8999"/>
                  <a:pt x="4243" y="9605"/>
                </a:cubicBezTo>
                <a:cubicBezTo>
                  <a:pt x="4614" y="9692"/>
                  <a:pt x="4985" y="9734"/>
                  <a:pt x="5352" y="9734"/>
                </a:cubicBezTo>
                <a:cubicBezTo>
                  <a:pt x="7548" y="9734"/>
                  <a:pt x="9565" y="8239"/>
                  <a:pt x="10085" y="5996"/>
                </a:cubicBezTo>
                <a:cubicBezTo>
                  <a:pt x="10691" y="3378"/>
                  <a:pt x="9093" y="761"/>
                  <a:pt x="6475" y="127"/>
                </a:cubicBezTo>
                <a:cubicBezTo>
                  <a:pt x="6105" y="41"/>
                  <a:pt x="5735" y="0"/>
                  <a:pt x="5371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3"/>
          <p:cNvSpPr/>
          <p:nvPr/>
        </p:nvSpPr>
        <p:spPr>
          <a:xfrm>
            <a:off x="1350658" y="3295690"/>
            <a:ext cx="807898" cy="813079"/>
          </a:xfrm>
          <a:custGeom>
            <a:rect b="b" l="l" r="r" t="t"/>
            <a:pathLst>
              <a:path extrusionOk="0" fill="none" h="21659" w="21521">
                <a:moveTo>
                  <a:pt x="21520" y="21658"/>
                </a:moveTo>
                <a:lnTo>
                  <a:pt x="1" y="1"/>
                </a:lnTo>
              </a:path>
            </a:pathLst>
          </a:custGeom>
          <a:noFill/>
          <a:ln cap="flat" cmpd="sng" w="22050">
            <a:solidFill>
              <a:schemeClr val="lt1"/>
            </a:solidFill>
            <a:prstDash val="dot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53"/>
          <p:cNvSpPr txBox="1"/>
          <p:nvPr/>
        </p:nvSpPr>
        <p:spPr>
          <a:xfrm>
            <a:off x="2077188" y="3596171"/>
            <a:ext cx="4647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14</a:t>
            </a:r>
            <a:endParaRPr sz="1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15" name="Google Shape;1315;p53"/>
          <p:cNvSpPr/>
          <p:nvPr/>
        </p:nvSpPr>
        <p:spPr>
          <a:xfrm>
            <a:off x="1685047" y="3046222"/>
            <a:ext cx="249511" cy="245811"/>
          </a:xfrm>
          <a:custGeom>
            <a:rect b="b" l="l" r="r" t="t"/>
            <a:pathLst>
              <a:path extrusionOk="0" h="9738" w="10664">
                <a:moveTo>
                  <a:pt x="5314" y="1"/>
                </a:moveTo>
                <a:cubicBezTo>
                  <a:pt x="3087" y="1"/>
                  <a:pt x="1080" y="1547"/>
                  <a:pt x="579" y="3836"/>
                </a:cubicBezTo>
                <a:cubicBezTo>
                  <a:pt x="0" y="6453"/>
                  <a:pt x="1654" y="9044"/>
                  <a:pt x="4271" y="9622"/>
                </a:cubicBezTo>
                <a:cubicBezTo>
                  <a:pt x="4628" y="9700"/>
                  <a:pt x="4983" y="9738"/>
                  <a:pt x="5333" y="9738"/>
                </a:cubicBezTo>
                <a:cubicBezTo>
                  <a:pt x="7578" y="9738"/>
                  <a:pt x="9585" y="8195"/>
                  <a:pt x="10085" y="5930"/>
                </a:cubicBezTo>
                <a:cubicBezTo>
                  <a:pt x="10664" y="3285"/>
                  <a:pt x="9011" y="695"/>
                  <a:pt x="6365" y="116"/>
                </a:cubicBezTo>
                <a:cubicBezTo>
                  <a:pt x="6013" y="38"/>
                  <a:pt x="5661" y="1"/>
                  <a:pt x="5314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3"/>
          <p:cNvSpPr/>
          <p:nvPr/>
        </p:nvSpPr>
        <p:spPr>
          <a:xfrm>
            <a:off x="1934550" y="3189194"/>
            <a:ext cx="202730" cy="374199"/>
          </a:xfrm>
          <a:custGeom>
            <a:rect b="b" l="l" r="r" t="t"/>
            <a:pathLst>
              <a:path extrusionOk="0" fill="none" h="9480" w="9480">
                <a:moveTo>
                  <a:pt x="9479" y="9480"/>
                </a:moveTo>
                <a:lnTo>
                  <a:pt x="1" y="1"/>
                </a:lnTo>
              </a:path>
            </a:pathLst>
          </a:custGeom>
          <a:noFill/>
          <a:ln cap="flat" cmpd="sng" w="22050">
            <a:solidFill>
              <a:schemeClr val="lt1"/>
            </a:solidFill>
            <a:prstDash val="dot"/>
            <a:miter lim="275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" name="Google Shape;1321;p54"/>
          <p:cNvPicPr preferRelativeResize="0"/>
          <p:nvPr/>
        </p:nvPicPr>
        <p:blipFill rotWithShape="1">
          <a:blip r:embed="rId3">
            <a:alphaModFix/>
          </a:blip>
          <a:srcRect b="0" l="13352" r="12798" t="0"/>
          <a:stretch/>
        </p:blipFill>
        <p:spPr>
          <a:xfrm>
            <a:off x="1381385" y="3253587"/>
            <a:ext cx="1362288" cy="12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54"/>
          <p:cNvPicPr preferRelativeResize="0"/>
          <p:nvPr/>
        </p:nvPicPr>
        <p:blipFill rotWithShape="1">
          <a:blip r:embed="rId3">
            <a:alphaModFix/>
          </a:blip>
          <a:srcRect b="0" l="13352" r="12798" t="0"/>
          <a:stretch/>
        </p:blipFill>
        <p:spPr>
          <a:xfrm>
            <a:off x="2717553" y="3253587"/>
            <a:ext cx="1362288" cy="12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54"/>
          <p:cNvPicPr preferRelativeResize="0"/>
          <p:nvPr/>
        </p:nvPicPr>
        <p:blipFill rotWithShape="1">
          <a:blip r:embed="rId3">
            <a:alphaModFix/>
          </a:blip>
          <a:srcRect b="0" l="13352" r="12798" t="0"/>
          <a:stretch/>
        </p:blipFill>
        <p:spPr>
          <a:xfrm>
            <a:off x="4013000" y="3253587"/>
            <a:ext cx="1362288" cy="12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54"/>
          <p:cNvPicPr preferRelativeResize="0"/>
          <p:nvPr/>
        </p:nvPicPr>
        <p:blipFill rotWithShape="1">
          <a:blip r:embed="rId3">
            <a:alphaModFix/>
          </a:blip>
          <a:srcRect b="0" l="13352" r="12798" t="0"/>
          <a:stretch/>
        </p:blipFill>
        <p:spPr>
          <a:xfrm>
            <a:off x="5349168" y="3253587"/>
            <a:ext cx="1362288" cy="123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54"/>
          <p:cNvSpPr/>
          <p:nvPr/>
        </p:nvSpPr>
        <p:spPr>
          <a:xfrm>
            <a:off x="879100" y="3868906"/>
            <a:ext cx="5774100" cy="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54"/>
          <p:cNvSpPr txBox="1"/>
          <p:nvPr/>
        </p:nvSpPr>
        <p:spPr>
          <a:xfrm>
            <a:off x="5630753" y="3119150"/>
            <a:ext cx="761100" cy="2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1971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27" name="Google Shape;1327;p54"/>
          <p:cNvSpPr txBox="1"/>
          <p:nvPr/>
        </p:nvSpPr>
        <p:spPr>
          <a:xfrm>
            <a:off x="3012505" y="3119150"/>
            <a:ext cx="761100" cy="2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1969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28" name="Google Shape;1328;p54"/>
          <p:cNvSpPr txBox="1"/>
          <p:nvPr/>
        </p:nvSpPr>
        <p:spPr>
          <a:xfrm>
            <a:off x="1679127" y="3119150"/>
            <a:ext cx="761100" cy="2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1969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29" name="Google Shape;1329;p54"/>
          <p:cNvSpPr txBox="1"/>
          <p:nvPr/>
        </p:nvSpPr>
        <p:spPr>
          <a:xfrm>
            <a:off x="1467616" y="4425397"/>
            <a:ext cx="1226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11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30" name="Google Shape;1330;p54"/>
          <p:cNvSpPr txBox="1"/>
          <p:nvPr/>
        </p:nvSpPr>
        <p:spPr>
          <a:xfrm>
            <a:off x="2782735" y="4425397"/>
            <a:ext cx="1226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12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31" name="Google Shape;1331;p54"/>
          <p:cNvSpPr txBox="1"/>
          <p:nvPr/>
        </p:nvSpPr>
        <p:spPr>
          <a:xfrm>
            <a:off x="4066779" y="4425397"/>
            <a:ext cx="1226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14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32" name="Google Shape;1332;p54"/>
          <p:cNvSpPr txBox="1"/>
          <p:nvPr/>
        </p:nvSpPr>
        <p:spPr>
          <a:xfrm>
            <a:off x="5398086" y="4425397"/>
            <a:ext cx="1226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15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33" name="Google Shape;1333;p54"/>
          <p:cNvSpPr txBox="1"/>
          <p:nvPr/>
        </p:nvSpPr>
        <p:spPr>
          <a:xfrm>
            <a:off x="4299447" y="3119150"/>
            <a:ext cx="761100" cy="2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1971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334" name="Google Shape;1334;p54"/>
          <p:cNvGrpSpPr/>
          <p:nvPr/>
        </p:nvGrpSpPr>
        <p:grpSpPr>
          <a:xfrm>
            <a:off x="3282204" y="3767818"/>
            <a:ext cx="226560" cy="202459"/>
            <a:chOff x="3683475" y="3214900"/>
            <a:chExt cx="330600" cy="330600"/>
          </a:xfrm>
        </p:grpSpPr>
        <p:sp>
          <p:nvSpPr>
            <p:cNvPr id="1335" name="Google Shape;1335;p54"/>
            <p:cNvSpPr/>
            <p:nvPr/>
          </p:nvSpPr>
          <p:spPr>
            <a:xfrm>
              <a:off x="3683475" y="321490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6" name="Google Shape;1336;p54"/>
            <p:cNvGrpSpPr/>
            <p:nvPr/>
          </p:nvGrpSpPr>
          <p:grpSpPr>
            <a:xfrm>
              <a:off x="3732675" y="3257925"/>
              <a:ext cx="232192" cy="244530"/>
              <a:chOff x="2304475" y="1629925"/>
              <a:chExt cx="156675" cy="165000"/>
            </a:xfrm>
          </p:grpSpPr>
          <p:sp>
            <p:nvSpPr>
              <p:cNvPr id="1337" name="Google Shape;1337;p54"/>
              <p:cNvSpPr/>
              <p:nvPr/>
            </p:nvSpPr>
            <p:spPr>
              <a:xfrm>
                <a:off x="2344000" y="1696475"/>
                <a:ext cx="76950" cy="65875"/>
              </a:xfrm>
              <a:custGeom>
                <a:rect b="b" l="l" r="r" t="t"/>
                <a:pathLst>
                  <a:path extrusionOk="0" fill="none" h="2635" w="3078">
                    <a:moveTo>
                      <a:pt x="0" y="1"/>
                    </a:moveTo>
                    <a:lnTo>
                      <a:pt x="3078" y="1"/>
                    </a:lnTo>
                    <a:lnTo>
                      <a:pt x="1553" y="26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2394600" y="1650725"/>
                <a:ext cx="66550" cy="90150"/>
              </a:xfrm>
              <a:custGeom>
                <a:rect b="b" l="l" r="r" t="t"/>
                <a:pathLst>
                  <a:path extrusionOk="0" fill="none" h="3606" w="2662">
                    <a:moveTo>
                      <a:pt x="1830" y="2690"/>
                    </a:moveTo>
                    <a:cubicBezTo>
                      <a:pt x="1830" y="2829"/>
                      <a:pt x="1802" y="2940"/>
                      <a:pt x="1802" y="3051"/>
                    </a:cubicBezTo>
                    <a:lnTo>
                      <a:pt x="2107" y="3605"/>
                    </a:lnTo>
                    <a:cubicBezTo>
                      <a:pt x="2662" y="1997"/>
                      <a:pt x="1664" y="306"/>
                      <a:pt x="0" y="1"/>
                    </a:cubicBezTo>
                    <a:lnTo>
                      <a:pt x="333" y="555"/>
                    </a:lnTo>
                    <a:cubicBezTo>
                      <a:pt x="1220" y="888"/>
                      <a:pt x="1830" y="1747"/>
                      <a:pt x="1830" y="269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2314175" y="1650725"/>
                <a:ext cx="56175" cy="90150"/>
              </a:xfrm>
              <a:custGeom>
                <a:rect b="b" l="l" r="r" t="t"/>
                <a:pathLst>
                  <a:path extrusionOk="0" fill="none" h="3606" w="2247">
                    <a:moveTo>
                      <a:pt x="444" y="2690"/>
                    </a:moveTo>
                    <a:cubicBezTo>
                      <a:pt x="444" y="1747"/>
                      <a:pt x="1027" y="888"/>
                      <a:pt x="1914" y="555"/>
                    </a:cubicBezTo>
                    <a:lnTo>
                      <a:pt x="2247" y="1"/>
                    </a:lnTo>
                    <a:cubicBezTo>
                      <a:pt x="944" y="223"/>
                      <a:pt x="1" y="1359"/>
                      <a:pt x="1" y="2690"/>
                    </a:cubicBezTo>
                    <a:cubicBezTo>
                      <a:pt x="1" y="2995"/>
                      <a:pt x="29" y="3300"/>
                      <a:pt x="139" y="3605"/>
                    </a:cubicBezTo>
                    <a:lnTo>
                      <a:pt x="472" y="3051"/>
                    </a:lnTo>
                    <a:cubicBezTo>
                      <a:pt x="444" y="2940"/>
                      <a:pt x="444" y="2801"/>
                      <a:pt x="444" y="269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2330825" y="1763725"/>
                <a:ext cx="103300" cy="31200"/>
              </a:xfrm>
              <a:custGeom>
                <a:rect b="b" l="l" r="r" t="t"/>
                <a:pathLst>
                  <a:path extrusionOk="0" fill="none" h="1248" w="4132">
                    <a:moveTo>
                      <a:pt x="3494" y="0"/>
                    </a:moveTo>
                    <a:cubicBezTo>
                      <a:pt x="2662" y="638"/>
                      <a:pt x="1497" y="638"/>
                      <a:pt x="666" y="0"/>
                    </a:cubicBezTo>
                    <a:lnTo>
                      <a:pt x="0" y="0"/>
                    </a:lnTo>
                    <a:cubicBezTo>
                      <a:pt x="1109" y="1248"/>
                      <a:pt x="3050" y="1248"/>
                      <a:pt x="413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2304475" y="1726975"/>
                <a:ext cx="43000" cy="36775"/>
              </a:xfrm>
              <a:custGeom>
                <a:rect b="b" l="l" r="r" t="t"/>
                <a:pathLst>
                  <a:path extrusionOk="0" fill="none" h="1471" w="1720">
                    <a:moveTo>
                      <a:pt x="860" y="1"/>
                    </a:moveTo>
                    <a:lnTo>
                      <a:pt x="527" y="555"/>
                    </a:lnTo>
                    <a:lnTo>
                      <a:pt x="1" y="1470"/>
                    </a:lnTo>
                    <a:lnTo>
                      <a:pt x="1720" y="1470"/>
                    </a:lnTo>
                    <a:cubicBezTo>
                      <a:pt x="1248" y="1110"/>
                      <a:pt x="943" y="583"/>
                      <a:pt x="86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2418150" y="1726975"/>
                <a:ext cx="43000" cy="36775"/>
              </a:xfrm>
              <a:custGeom>
                <a:rect b="b" l="l" r="r" t="t"/>
                <a:pathLst>
                  <a:path extrusionOk="0" fill="none" h="1471" w="1720">
                    <a:moveTo>
                      <a:pt x="1165" y="555"/>
                    </a:moveTo>
                    <a:lnTo>
                      <a:pt x="860" y="1"/>
                    </a:lnTo>
                    <a:cubicBezTo>
                      <a:pt x="777" y="583"/>
                      <a:pt x="472" y="1110"/>
                      <a:pt x="1" y="1470"/>
                    </a:cubicBezTo>
                    <a:lnTo>
                      <a:pt x="1720" y="147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2362000" y="1629925"/>
                <a:ext cx="40925" cy="34700"/>
              </a:xfrm>
              <a:custGeom>
                <a:rect b="b" l="l" r="r" t="t"/>
                <a:pathLst>
                  <a:path extrusionOk="0" fill="none" h="1388" w="1637">
                    <a:moveTo>
                      <a:pt x="1304" y="833"/>
                    </a:moveTo>
                    <a:lnTo>
                      <a:pt x="833" y="1"/>
                    </a:lnTo>
                    <a:lnTo>
                      <a:pt x="334" y="833"/>
                    </a:lnTo>
                    <a:lnTo>
                      <a:pt x="1" y="1387"/>
                    </a:lnTo>
                    <a:cubicBezTo>
                      <a:pt x="528" y="1193"/>
                      <a:pt x="1110" y="1193"/>
                      <a:pt x="1637" y="138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4" name="Google Shape;1344;p54"/>
          <p:cNvGrpSpPr/>
          <p:nvPr/>
        </p:nvGrpSpPr>
        <p:grpSpPr>
          <a:xfrm>
            <a:off x="1939471" y="3767944"/>
            <a:ext cx="226560" cy="202459"/>
            <a:chOff x="3731550" y="1848250"/>
            <a:chExt cx="330600" cy="330600"/>
          </a:xfrm>
        </p:grpSpPr>
        <p:sp>
          <p:nvSpPr>
            <p:cNvPr id="1345" name="Google Shape;1345;p54"/>
            <p:cNvSpPr/>
            <p:nvPr/>
          </p:nvSpPr>
          <p:spPr>
            <a:xfrm>
              <a:off x="3731550" y="184825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6" name="Google Shape;1346;p54"/>
            <p:cNvGrpSpPr/>
            <p:nvPr/>
          </p:nvGrpSpPr>
          <p:grpSpPr>
            <a:xfrm>
              <a:off x="3780739" y="1897447"/>
              <a:ext cx="232225" cy="232209"/>
              <a:chOff x="2301700" y="2072850"/>
              <a:chExt cx="162225" cy="162225"/>
            </a:xfrm>
          </p:grpSpPr>
          <p:sp>
            <p:nvSpPr>
              <p:cNvPr id="1347" name="Google Shape;1347;p54"/>
              <p:cNvSpPr/>
              <p:nvPr/>
            </p:nvSpPr>
            <p:spPr>
              <a:xfrm>
                <a:off x="2325275" y="2096425"/>
                <a:ext cx="115075" cy="115075"/>
              </a:xfrm>
              <a:custGeom>
                <a:rect b="b" l="l" r="r" t="t"/>
                <a:pathLst>
                  <a:path extrusionOk="0" fill="none" h="4603" w="4603">
                    <a:moveTo>
                      <a:pt x="2302" y="0"/>
                    </a:moveTo>
                    <a:lnTo>
                      <a:pt x="2302" y="4603"/>
                    </a:lnTo>
                    <a:moveTo>
                      <a:pt x="4603" y="2302"/>
                    </a:moveTo>
                    <a:lnTo>
                      <a:pt x="0" y="2302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>
                <a:off x="2301700" y="2072850"/>
                <a:ext cx="162225" cy="162225"/>
              </a:xfrm>
              <a:custGeom>
                <a:rect b="b" l="l" r="r" t="t"/>
                <a:pathLst>
                  <a:path extrusionOk="0" fill="none" h="6489" w="6489">
                    <a:moveTo>
                      <a:pt x="1" y="3245"/>
                    </a:moveTo>
                    <a:lnTo>
                      <a:pt x="3245" y="1"/>
                    </a:lnTo>
                    <a:lnTo>
                      <a:pt x="6489" y="3245"/>
                    </a:lnTo>
                    <a:lnTo>
                      <a:pt x="3245" y="64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>
                <a:off x="2325275" y="2096425"/>
                <a:ext cx="114400" cy="115075"/>
              </a:xfrm>
              <a:custGeom>
                <a:rect b="b" l="l" r="r" t="t"/>
                <a:pathLst>
                  <a:path extrusionOk="0" fill="none" h="4603" w="4576">
                    <a:moveTo>
                      <a:pt x="0" y="0"/>
                    </a:moveTo>
                    <a:lnTo>
                      <a:pt x="4575" y="0"/>
                    </a:lnTo>
                    <a:lnTo>
                      <a:pt x="4575" y="4603"/>
                    </a:lnTo>
                    <a:lnTo>
                      <a:pt x="0" y="460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>
                <a:off x="2364100" y="2140100"/>
                <a:ext cx="31900" cy="31900"/>
              </a:xfrm>
              <a:custGeom>
                <a:rect b="b" l="l" r="r" t="t"/>
                <a:pathLst>
                  <a:path extrusionOk="0" fill="none" h="1276" w="1276">
                    <a:moveTo>
                      <a:pt x="1275" y="555"/>
                    </a:moveTo>
                    <a:cubicBezTo>
                      <a:pt x="1275" y="1054"/>
                      <a:pt x="693" y="1275"/>
                      <a:pt x="361" y="943"/>
                    </a:cubicBezTo>
                    <a:cubicBezTo>
                      <a:pt x="0" y="582"/>
                      <a:pt x="250" y="0"/>
                      <a:pt x="749" y="0"/>
                    </a:cubicBezTo>
                    <a:cubicBezTo>
                      <a:pt x="1054" y="0"/>
                      <a:pt x="1275" y="250"/>
                      <a:pt x="1275" y="5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1" name="Google Shape;1351;p54"/>
          <p:cNvGrpSpPr/>
          <p:nvPr/>
        </p:nvGrpSpPr>
        <p:grpSpPr>
          <a:xfrm>
            <a:off x="4566116" y="3767908"/>
            <a:ext cx="226560" cy="202459"/>
            <a:chOff x="4916375" y="2234100"/>
            <a:chExt cx="330600" cy="330600"/>
          </a:xfrm>
        </p:grpSpPr>
        <p:sp>
          <p:nvSpPr>
            <p:cNvPr id="1352" name="Google Shape;1352;p54"/>
            <p:cNvSpPr/>
            <p:nvPr/>
          </p:nvSpPr>
          <p:spPr>
            <a:xfrm>
              <a:off x="4916375" y="223410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3" name="Google Shape;1353;p54"/>
            <p:cNvGrpSpPr/>
            <p:nvPr/>
          </p:nvGrpSpPr>
          <p:grpSpPr>
            <a:xfrm>
              <a:off x="4952716" y="2289732"/>
              <a:ext cx="232217" cy="232183"/>
              <a:chOff x="2272577" y="2515127"/>
              <a:chExt cx="167775" cy="167750"/>
            </a:xfrm>
          </p:grpSpPr>
          <p:sp>
            <p:nvSpPr>
              <p:cNvPr id="1354" name="Google Shape;1354;p54"/>
              <p:cNvSpPr/>
              <p:nvPr/>
            </p:nvSpPr>
            <p:spPr>
              <a:xfrm>
                <a:off x="2272577" y="2515127"/>
                <a:ext cx="167775" cy="167750"/>
              </a:xfrm>
              <a:custGeom>
                <a:rect b="b" l="l" r="r" t="t"/>
                <a:pathLst>
                  <a:path extrusionOk="0" fill="none" h="6710" w="6711">
                    <a:moveTo>
                      <a:pt x="6710" y="2884"/>
                    </a:moveTo>
                    <a:cubicBezTo>
                      <a:pt x="6710" y="5435"/>
                      <a:pt x="3633" y="6710"/>
                      <a:pt x="1831" y="4908"/>
                    </a:cubicBezTo>
                    <a:cubicBezTo>
                      <a:pt x="1" y="3106"/>
                      <a:pt x="1304" y="0"/>
                      <a:pt x="3855" y="0"/>
                    </a:cubicBezTo>
                    <a:cubicBezTo>
                      <a:pt x="5435" y="0"/>
                      <a:pt x="6710" y="1276"/>
                      <a:pt x="6710" y="288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>
                <a:off x="2305852" y="2551852"/>
                <a:ext cx="125475" cy="106775"/>
              </a:xfrm>
              <a:custGeom>
                <a:rect b="b" l="l" r="r" t="t"/>
                <a:pathLst>
                  <a:path extrusionOk="0" fill="none" h="4271" w="5019">
                    <a:moveTo>
                      <a:pt x="1" y="1"/>
                    </a:moveTo>
                    <a:lnTo>
                      <a:pt x="5019" y="1"/>
                    </a:lnTo>
                    <a:lnTo>
                      <a:pt x="2524" y="427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>
                <a:off x="2349527" y="2573352"/>
                <a:ext cx="31900" cy="31900"/>
              </a:xfrm>
              <a:custGeom>
                <a:rect b="b" l="l" r="r" t="t"/>
                <a:pathLst>
                  <a:path extrusionOk="0" fill="none" h="1276" w="1276">
                    <a:moveTo>
                      <a:pt x="1276" y="555"/>
                    </a:moveTo>
                    <a:cubicBezTo>
                      <a:pt x="1276" y="1026"/>
                      <a:pt x="694" y="1276"/>
                      <a:pt x="361" y="943"/>
                    </a:cubicBezTo>
                    <a:cubicBezTo>
                      <a:pt x="0" y="582"/>
                      <a:pt x="250" y="0"/>
                      <a:pt x="721" y="0"/>
                    </a:cubicBezTo>
                    <a:cubicBezTo>
                      <a:pt x="1026" y="0"/>
                      <a:pt x="1276" y="250"/>
                      <a:pt x="1276" y="5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7" name="Google Shape;1357;p54"/>
          <p:cNvGrpSpPr/>
          <p:nvPr/>
        </p:nvGrpSpPr>
        <p:grpSpPr>
          <a:xfrm>
            <a:off x="5897413" y="3767829"/>
            <a:ext cx="226560" cy="202459"/>
            <a:chOff x="4993450" y="3100900"/>
            <a:chExt cx="330600" cy="330600"/>
          </a:xfrm>
        </p:grpSpPr>
        <p:sp>
          <p:nvSpPr>
            <p:cNvPr id="1358" name="Google Shape;1358;p54"/>
            <p:cNvSpPr/>
            <p:nvPr/>
          </p:nvSpPr>
          <p:spPr>
            <a:xfrm>
              <a:off x="4993450" y="310090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54"/>
            <p:cNvGrpSpPr/>
            <p:nvPr/>
          </p:nvGrpSpPr>
          <p:grpSpPr>
            <a:xfrm>
              <a:off x="5042630" y="3150101"/>
              <a:ext cx="232225" cy="232193"/>
              <a:chOff x="2301700" y="3844525"/>
              <a:chExt cx="162225" cy="162225"/>
            </a:xfrm>
          </p:grpSpPr>
          <p:sp>
            <p:nvSpPr>
              <p:cNvPr id="1360" name="Google Shape;1360;p54"/>
              <p:cNvSpPr/>
              <p:nvPr/>
            </p:nvSpPr>
            <p:spPr>
              <a:xfrm>
                <a:off x="2341900" y="3885425"/>
                <a:ext cx="81125" cy="81100"/>
              </a:xfrm>
              <a:custGeom>
                <a:rect b="b" l="l" r="r" t="t"/>
                <a:pathLst>
                  <a:path extrusionOk="0" fill="none" h="3244" w="3245">
                    <a:moveTo>
                      <a:pt x="3245" y="0"/>
                    </a:moveTo>
                    <a:lnTo>
                      <a:pt x="1" y="3244"/>
                    </a:lnTo>
                    <a:moveTo>
                      <a:pt x="3245" y="3244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>
                <a:off x="2301700" y="3844525"/>
                <a:ext cx="162225" cy="162225"/>
              </a:xfrm>
              <a:custGeom>
                <a:rect b="b" l="l" r="r" t="t"/>
                <a:pathLst>
                  <a:path extrusionOk="0" fill="none" h="6489" w="6489">
                    <a:moveTo>
                      <a:pt x="1" y="3244"/>
                    </a:moveTo>
                    <a:lnTo>
                      <a:pt x="3245" y="0"/>
                    </a:lnTo>
                    <a:lnTo>
                      <a:pt x="6489" y="3244"/>
                    </a:lnTo>
                    <a:lnTo>
                      <a:pt x="3245" y="64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>
                <a:off x="2368950" y="3908300"/>
                <a:ext cx="28425" cy="36050"/>
              </a:xfrm>
              <a:custGeom>
                <a:rect b="b" l="l" r="r" t="t"/>
                <a:pathLst>
                  <a:path extrusionOk="0" fill="none" h="1442" w="1137">
                    <a:moveTo>
                      <a:pt x="943" y="1109"/>
                    </a:moveTo>
                    <a:cubicBezTo>
                      <a:pt x="582" y="1442"/>
                      <a:pt x="0" y="1192"/>
                      <a:pt x="0" y="721"/>
                    </a:cubicBezTo>
                    <a:cubicBezTo>
                      <a:pt x="0" y="222"/>
                      <a:pt x="582" y="0"/>
                      <a:pt x="943" y="333"/>
                    </a:cubicBezTo>
                    <a:cubicBezTo>
                      <a:pt x="1137" y="527"/>
                      <a:pt x="1137" y="887"/>
                      <a:pt x="943" y="11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>
                <a:off x="2306550" y="3869475"/>
                <a:ext cx="131725" cy="131725"/>
              </a:xfrm>
              <a:custGeom>
                <a:rect b="b" l="l" r="r" t="t"/>
                <a:pathLst>
                  <a:path extrusionOk="0" fill="none" h="5269" w="5269">
                    <a:moveTo>
                      <a:pt x="5269" y="2246"/>
                    </a:moveTo>
                    <a:cubicBezTo>
                      <a:pt x="5269" y="4270"/>
                      <a:pt x="2829" y="5268"/>
                      <a:pt x="1415" y="3854"/>
                    </a:cubicBezTo>
                    <a:cubicBezTo>
                      <a:pt x="1" y="2412"/>
                      <a:pt x="999" y="0"/>
                      <a:pt x="3023" y="0"/>
                    </a:cubicBezTo>
                    <a:cubicBezTo>
                      <a:pt x="4243" y="0"/>
                      <a:pt x="5269" y="998"/>
                      <a:pt x="5269" y="22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4" name="Google Shape;1364;p54"/>
          <p:cNvSpPr/>
          <p:nvPr/>
        </p:nvSpPr>
        <p:spPr>
          <a:xfrm>
            <a:off x="2220519" y="3868906"/>
            <a:ext cx="5774100" cy="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54"/>
          <p:cNvSpPr txBox="1"/>
          <p:nvPr/>
        </p:nvSpPr>
        <p:spPr>
          <a:xfrm>
            <a:off x="6972172" y="3119150"/>
            <a:ext cx="761100" cy="2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1972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66" name="Google Shape;1366;p54"/>
          <p:cNvSpPr txBox="1"/>
          <p:nvPr/>
        </p:nvSpPr>
        <p:spPr>
          <a:xfrm>
            <a:off x="6739505" y="4425397"/>
            <a:ext cx="1226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APOLLO 16</a:t>
            </a:r>
            <a:endParaRPr sz="2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367" name="Google Shape;1367;p54"/>
          <p:cNvPicPr preferRelativeResize="0"/>
          <p:nvPr/>
        </p:nvPicPr>
        <p:blipFill rotWithShape="1">
          <a:blip r:embed="rId3">
            <a:alphaModFix/>
          </a:blip>
          <a:srcRect b="0" l="13352" r="12798" t="0"/>
          <a:stretch/>
        </p:blipFill>
        <p:spPr>
          <a:xfrm>
            <a:off x="6729412" y="3256370"/>
            <a:ext cx="1362288" cy="1236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8" name="Google Shape;1368;p54"/>
          <p:cNvGrpSpPr/>
          <p:nvPr/>
        </p:nvGrpSpPr>
        <p:grpSpPr>
          <a:xfrm>
            <a:off x="7278019" y="3767829"/>
            <a:ext cx="226560" cy="202459"/>
            <a:chOff x="5300591" y="3100900"/>
            <a:chExt cx="330600" cy="330600"/>
          </a:xfrm>
        </p:grpSpPr>
        <p:sp>
          <p:nvSpPr>
            <p:cNvPr id="1369" name="Google Shape;1369;p54"/>
            <p:cNvSpPr/>
            <p:nvPr/>
          </p:nvSpPr>
          <p:spPr>
            <a:xfrm>
              <a:off x="5300591" y="310090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0" name="Google Shape;1370;p54"/>
            <p:cNvGrpSpPr/>
            <p:nvPr/>
          </p:nvGrpSpPr>
          <p:grpSpPr>
            <a:xfrm>
              <a:off x="5364664" y="3150087"/>
              <a:ext cx="232225" cy="232193"/>
              <a:chOff x="2526663" y="3844515"/>
              <a:chExt cx="162225" cy="162225"/>
            </a:xfrm>
          </p:grpSpPr>
          <p:sp>
            <p:nvSpPr>
              <p:cNvPr id="1371" name="Google Shape;1371;p54"/>
              <p:cNvSpPr/>
              <p:nvPr/>
            </p:nvSpPr>
            <p:spPr>
              <a:xfrm>
                <a:off x="2566863" y="3885415"/>
                <a:ext cx="81125" cy="81100"/>
              </a:xfrm>
              <a:custGeom>
                <a:rect b="b" l="l" r="r" t="t"/>
                <a:pathLst>
                  <a:path extrusionOk="0" fill="none" h="3244" w="3245">
                    <a:moveTo>
                      <a:pt x="3245" y="0"/>
                    </a:moveTo>
                    <a:lnTo>
                      <a:pt x="1" y="3244"/>
                    </a:lnTo>
                    <a:moveTo>
                      <a:pt x="3245" y="3244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>
                <a:off x="2526663" y="3844515"/>
                <a:ext cx="162225" cy="162225"/>
              </a:xfrm>
              <a:custGeom>
                <a:rect b="b" l="l" r="r" t="t"/>
                <a:pathLst>
                  <a:path extrusionOk="0" fill="none" h="6489" w="6489">
                    <a:moveTo>
                      <a:pt x="1" y="3244"/>
                    </a:moveTo>
                    <a:lnTo>
                      <a:pt x="3245" y="0"/>
                    </a:lnTo>
                    <a:lnTo>
                      <a:pt x="6489" y="3244"/>
                    </a:lnTo>
                    <a:lnTo>
                      <a:pt x="3245" y="64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>
                <a:off x="2593913" y="3908290"/>
                <a:ext cx="28425" cy="36050"/>
              </a:xfrm>
              <a:custGeom>
                <a:rect b="b" l="l" r="r" t="t"/>
                <a:pathLst>
                  <a:path extrusionOk="0" fill="none" h="1442" w="1137">
                    <a:moveTo>
                      <a:pt x="943" y="1109"/>
                    </a:moveTo>
                    <a:cubicBezTo>
                      <a:pt x="582" y="1442"/>
                      <a:pt x="0" y="1192"/>
                      <a:pt x="0" y="721"/>
                    </a:cubicBezTo>
                    <a:cubicBezTo>
                      <a:pt x="0" y="222"/>
                      <a:pt x="582" y="0"/>
                      <a:pt x="943" y="333"/>
                    </a:cubicBezTo>
                    <a:cubicBezTo>
                      <a:pt x="1137" y="527"/>
                      <a:pt x="1137" y="887"/>
                      <a:pt x="943" y="11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>
                <a:off x="2531513" y="3869465"/>
                <a:ext cx="131725" cy="131725"/>
              </a:xfrm>
              <a:custGeom>
                <a:rect b="b" l="l" r="r" t="t"/>
                <a:pathLst>
                  <a:path extrusionOk="0" fill="none" h="5269" w="5269">
                    <a:moveTo>
                      <a:pt x="5269" y="2246"/>
                    </a:moveTo>
                    <a:cubicBezTo>
                      <a:pt x="5269" y="4270"/>
                      <a:pt x="2829" y="5268"/>
                      <a:pt x="1415" y="3854"/>
                    </a:cubicBezTo>
                    <a:cubicBezTo>
                      <a:pt x="1" y="2412"/>
                      <a:pt x="999" y="0"/>
                      <a:pt x="3023" y="0"/>
                    </a:cubicBezTo>
                    <a:cubicBezTo>
                      <a:pt x="4243" y="0"/>
                      <a:pt x="5269" y="998"/>
                      <a:pt x="5269" y="22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77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5" name="Google Shape;1375;p54"/>
          <p:cNvSpPr txBox="1"/>
          <p:nvPr>
            <p:ph idx="1" type="body"/>
          </p:nvPr>
        </p:nvSpPr>
        <p:spPr>
          <a:xfrm>
            <a:off x="803125" y="468775"/>
            <a:ext cx="77499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CHALLENGE</a:t>
            </a:r>
            <a:endParaRPr sz="22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To develop an interactive web app for the publi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c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 to visualise 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lunar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 seismic events detected during 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apollo</a:t>
            </a:r>
            <a:r>
              <a:rPr lang="en" sz="1300">
                <a:latin typeface="Comfortaa Light"/>
                <a:ea typeface="Comfortaa Light"/>
                <a:cs typeface="Comfortaa Light"/>
                <a:sym typeface="Comfortaa Light"/>
              </a:rPr>
              <a:t> missions on a 3d moon model.  </a:t>
            </a:r>
            <a:endParaRPr sz="13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eko"/>
                <a:ea typeface="Teko"/>
                <a:cs typeface="Teko"/>
                <a:sym typeface="Teko"/>
              </a:rPr>
              <a:t>OBJECTIVES:</a:t>
            </a:r>
            <a:endParaRPr sz="2100"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Light"/>
              <a:buChar char="★"/>
            </a:pP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Cleanup </a:t>
            </a: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retrieved</a:t>
            </a: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 PSE seismic data, p</a:t>
            </a: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lot time-series seismographs and integrate with the 3d moon model. 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fortaa Light"/>
              <a:buChar char="★"/>
            </a:pP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Visualise locations of shallow and A1 deep moonquakes on the 3d moon model.</a:t>
            </a: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fortaa Light"/>
              <a:buChar char="★"/>
            </a:pP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Predictive analysis on shallow &amp; A1 deep moonquakes by applying machine learning models on available PSE data.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Google Shape;1380;p55"/>
          <p:cNvPicPr preferRelativeResize="0"/>
          <p:nvPr/>
        </p:nvPicPr>
        <p:blipFill rotWithShape="1">
          <a:blip r:embed="rId3">
            <a:alphaModFix/>
          </a:blip>
          <a:srcRect b="2412" l="20139" r="10555" t="8887"/>
          <a:stretch/>
        </p:blipFill>
        <p:spPr>
          <a:xfrm>
            <a:off x="3316388" y="1419963"/>
            <a:ext cx="2900976" cy="27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592713" y="2165976"/>
            <a:ext cx="1502993" cy="1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383" name="Google Shape;1383;p55"/>
          <p:cNvSpPr txBox="1"/>
          <p:nvPr>
            <p:ph idx="4294967295" type="subTitle"/>
          </p:nvPr>
        </p:nvSpPr>
        <p:spPr>
          <a:xfrm>
            <a:off x="721050" y="3806625"/>
            <a:ext cx="24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 Light"/>
                <a:ea typeface="Comfortaa Light"/>
                <a:cs typeface="Comfortaa Light"/>
                <a:sym typeface="Comfortaa Light"/>
              </a:rPr>
              <a:t>Develop an API to feed the </a:t>
            </a:r>
            <a:r>
              <a:rPr lang="en" sz="1400">
                <a:latin typeface="Comfortaa Light"/>
                <a:ea typeface="Comfortaa Light"/>
                <a:cs typeface="Comfortaa Light"/>
                <a:sym typeface="Comfortaa Light"/>
              </a:rPr>
              <a:t>processed</a:t>
            </a:r>
            <a:r>
              <a:rPr lang="en" sz="1400">
                <a:latin typeface="Comfortaa Light"/>
                <a:ea typeface="Comfortaa Light"/>
                <a:cs typeface="Comfortaa Light"/>
                <a:sym typeface="Comfortaa Light"/>
              </a:rPr>
              <a:t> data to the web app</a:t>
            </a:r>
            <a:endParaRPr sz="1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84" name="Google Shape;1384;p55"/>
          <p:cNvSpPr txBox="1"/>
          <p:nvPr>
            <p:ph idx="4294967295" type="subTitle"/>
          </p:nvPr>
        </p:nvSpPr>
        <p:spPr>
          <a:xfrm>
            <a:off x="356575" y="1903500"/>
            <a:ext cx="3150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Collect data from existing moonquake catalogs, compare it, and retrieve PSE measurements for the identified moonquake events. 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85" name="Google Shape;1385;p55"/>
          <p:cNvSpPr txBox="1"/>
          <p:nvPr>
            <p:ph idx="4294967295" type="subTitle"/>
          </p:nvPr>
        </p:nvSpPr>
        <p:spPr>
          <a:xfrm>
            <a:off x="5605500" y="3806625"/>
            <a:ext cx="2994900" cy="9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 Light"/>
                <a:ea typeface="Comfortaa Light"/>
                <a:cs typeface="Comfortaa Light"/>
                <a:sym typeface="Comfortaa Light"/>
              </a:rPr>
              <a:t>Get in depth details of the quakes based on event time, quake classification, location, and magnitude. </a:t>
            </a:r>
            <a:endParaRPr sz="1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86" name="Google Shape;1386;p55"/>
          <p:cNvSpPr txBox="1"/>
          <p:nvPr>
            <p:ph idx="4294967295" type="subTitle"/>
          </p:nvPr>
        </p:nvSpPr>
        <p:spPr>
          <a:xfrm>
            <a:off x="1656701" y="1419975"/>
            <a:ext cx="1312500" cy="393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Backend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7" name="Google Shape;1387;p55"/>
          <p:cNvSpPr txBox="1"/>
          <p:nvPr>
            <p:ph idx="4294967295" type="subTitle"/>
          </p:nvPr>
        </p:nvSpPr>
        <p:spPr>
          <a:xfrm>
            <a:off x="1386101" y="3267000"/>
            <a:ext cx="1312500" cy="393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API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8" name="Google Shape;1388;p55"/>
          <p:cNvSpPr txBox="1"/>
          <p:nvPr>
            <p:ph idx="4294967295" type="subTitle"/>
          </p:nvPr>
        </p:nvSpPr>
        <p:spPr>
          <a:xfrm>
            <a:off x="6182950" y="3415450"/>
            <a:ext cx="1662000" cy="393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Frontend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89" name="Google Shape;1389;p55"/>
          <p:cNvSpPr txBox="1"/>
          <p:nvPr>
            <p:ph idx="4294967295" type="subTitle"/>
          </p:nvPr>
        </p:nvSpPr>
        <p:spPr>
          <a:xfrm>
            <a:off x="6004850" y="2011950"/>
            <a:ext cx="22485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Light"/>
                <a:ea typeface="Comfortaa Light"/>
                <a:cs typeface="Comfortaa Light"/>
                <a:sym typeface="Comfortaa Light"/>
              </a:rPr>
              <a:t>Create a 3D model of the moon including topographic features</a:t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90" name="Google Shape;1390;p55"/>
          <p:cNvSpPr txBox="1"/>
          <p:nvPr>
            <p:ph idx="4294967295" type="subTitle"/>
          </p:nvPr>
        </p:nvSpPr>
        <p:spPr>
          <a:xfrm>
            <a:off x="6182950" y="1617200"/>
            <a:ext cx="1312500" cy="393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Model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91" name="Google Shape;1391;p55"/>
          <p:cNvSpPr/>
          <p:nvPr/>
        </p:nvSpPr>
        <p:spPr>
          <a:xfrm>
            <a:off x="3973600" y="3084850"/>
            <a:ext cx="330600" cy="33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2" name="Google Shape;1392;p55"/>
          <p:cNvCxnSpPr>
            <a:stCxn id="1387" idx="3"/>
            <a:endCxn id="1391" idx="1"/>
          </p:cNvCxnSpPr>
          <p:nvPr/>
        </p:nvCxnSpPr>
        <p:spPr>
          <a:xfrm flipH="1" rot="10800000">
            <a:off x="2698601" y="3250050"/>
            <a:ext cx="1275000" cy="213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3" name="Google Shape;1393;p55"/>
          <p:cNvGrpSpPr/>
          <p:nvPr/>
        </p:nvGrpSpPr>
        <p:grpSpPr>
          <a:xfrm>
            <a:off x="2969201" y="1616925"/>
            <a:ext cx="1092949" cy="561925"/>
            <a:chOff x="2969201" y="1616925"/>
            <a:chExt cx="1092949" cy="561925"/>
          </a:xfrm>
        </p:grpSpPr>
        <p:cxnSp>
          <p:nvCxnSpPr>
            <p:cNvPr id="1394" name="Google Shape;1394;p55"/>
            <p:cNvCxnSpPr>
              <a:stCxn id="1386" idx="3"/>
              <a:endCxn id="1395" idx="1"/>
            </p:cNvCxnSpPr>
            <p:nvPr/>
          </p:nvCxnSpPr>
          <p:spPr>
            <a:xfrm>
              <a:off x="2969201" y="1616925"/>
              <a:ext cx="762300" cy="396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5" name="Google Shape;1395;p55"/>
            <p:cNvSpPr/>
            <p:nvPr/>
          </p:nvSpPr>
          <p:spPr>
            <a:xfrm>
              <a:off x="3731550" y="1848250"/>
              <a:ext cx="330600" cy="33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55"/>
          <p:cNvSpPr/>
          <p:nvPr/>
        </p:nvSpPr>
        <p:spPr>
          <a:xfrm>
            <a:off x="4916375" y="2234100"/>
            <a:ext cx="330600" cy="33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7" name="Google Shape;1397;p55"/>
          <p:cNvCxnSpPr>
            <a:stCxn id="1390" idx="1"/>
            <a:endCxn id="1396" idx="3"/>
          </p:cNvCxnSpPr>
          <p:nvPr/>
        </p:nvCxnSpPr>
        <p:spPr>
          <a:xfrm flipH="1">
            <a:off x="5246950" y="1814150"/>
            <a:ext cx="936000" cy="585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55"/>
          <p:cNvSpPr/>
          <p:nvPr/>
        </p:nvSpPr>
        <p:spPr>
          <a:xfrm>
            <a:off x="4944950" y="3280300"/>
            <a:ext cx="330600" cy="33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9" name="Google Shape;1399;p55"/>
          <p:cNvCxnSpPr>
            <a:stCxn id="1388" idx="1"/>
            <a:endCxn id="1398" idx="3"/>
          </p:cNvCxnSpPr>
          <p:nvPr/>
        </p:nvCxnSpPr>
        <p:spPr>
          <a:xfrm rot="10800000">
            <a:off x="5275450" y="3445600"/>
            <a:ext cx="907500" cy="166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0" name="Google Shape;1400;p55"/>
          <p:cNvGrpSpPr/>
          <p:nvPr/>
        </p:nvGrpSpPr>
        <p:grpSpPr>
          <a:xfrm>
            <a:off x="3783849" y="1876818"/>
            <a:ext cx="237317" cy="273482"/>
            <a:chOff x="4970975" y="619450"/>
            <a:chExt cx="936900" cy="1079675"/>
          </a:xfrm>
        </p:grpSpPr>
        <p:sp>
          <p:nvSpPr>
            <p:cNvPr id="1401" name="Google Shape;1401;p55"/>
            <p:cNvSpPr/>
            <p:nvPr/>
          </p:nvSpPr>
          <p:spPr>
            <a:xfrm>
              <a:off x="4970975" y="619450"/>
              <a:ext cx="936900" cy="1079675"/>
            </a:xfrm>
            <a:custGeom>
              <a:rect b="b" l="l" r="r" t="t"/>
              <a:pathLst>
                <a:path extrusionOk="0" fill="none" h="43187" w="37476">
                  <a:moveTo>
                    <a:pt x="18832" y="43187"/>
                  </a:moveTo>
                  <a:lnTo>
                    <a:pt x="85" y="32453"/>
                  </a:lnTo>
                  <a:lnTo>
                    <a:pt x="1" y="10860"/>
                  </a:lnTo>
                  <a:lnTo>
                    <a:pt x="18644" y="0"/>
                  </a:lnTo>
                  <a:lnTo>
                    <a:pt x="37391" y="10713"/>
                  </a:lnTo>
                  <a:lnTo>
                    <a:pt x="37475" y="32306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5045800" y="933300"/>
              <a:ext cx="787275" cy="681600"/>
            </a:xfrm>
            <a:custGeom>
              <a:rect b="b" l="l" r="r" t="t"/>
              <a:pathLst>
                <a:path extrusionOk="0" fill="none" h="27264" w="31491">
                  <a:moveTo>
                    <a:pt x="15735" y="0"/>
                  </a:moveTo>
                  <a:lnTo>
                    <a:pt x="31490" y="0"/>
                  </a:lnTo>
                  <a:lnTo>
                    <a:pt x="23623" y="13622"/>
                  </a:lnTo>
                  <a:lnTo>
                    <a:pt x="15735" y="27264"/>
                  </a:lnTo>
                  <a:lnTo>
                    <a:pt x="7867" y="1362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5313600" y="1033200"/>
              <a:ext cx="251650" cy="251650"/>
            </a:xfrm>
            <a:custGeom>
              <a:rect b="b" l="l" r="r" t="t"/>
              <a:pathLst>
                <a:path extrusionOk="0" fill="none" h="10066" w="10066">
                  <a:moveTo>
                    <a:pt x="10065" y="5043"/>
                  </a:moveTo>
                  <a:cubicBezTo>
                    <a:pt x="10065" y="7826"/>
                    <a:pt x="7805" y="10065"/>
                    <a:pt x="5023" y="10065"/>
                  </a:cubicBezTo>
                  <a:cubicBezTo>
                    <a:pt x="2261" y="10065"/>
                    <a:pt x="1" y="7826"/>
                    <a:pt x="1" y="5043"/>
                  </a:cubicBezTo>
                  <a:cubicBezTo>
                    <a:pt x="1" y="2261"/>
                    <a:pt x="2261" y="1"/>
                    <a:pt x="5023" y="1"/>
                  </a:cubicBezTo>
                  <a:cubicBezTo>
                    <a:pt x="7805" y="1"/>
                    <a:pt x="10065" y="2261"/>
                    <a:pt x="10065" y="504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5437050" y="619450"/>
              <a:ext cx="25" cy="1079675"/>
            </a:xfrm>
            <a:custGeom>
              <a:rect b="b" l="l" r="r" t="t"/>
              <a:pathLst>
                <a:path extrusionOk="0" fill="none" h="43187" w="1">
                  <a:moveTo>
                    <a:pt x="1" y="0"/>
                  </a:moveTo>
                  <a:lnTo>
                    <a:pt x="1" y="4318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4970975" y="890925"/>
              <a:ext cx="936900" cy="536200"/>
            </a:xfrm>
            <a:custGeom>
              <a:rect b="b" l="l" r="r" t="t"/>
              <a:pathLst>
                <a:path extrusionOk="0" fill="none" h="21448" w="37476">
                  <a:moveTo>
                    <a:pt x="1" y="1"/>
                  </a:moveTo>
                  <a:lnTo>
                    <a:pt x="37475" y="21447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4973075" y="887275"/>
              <a:ext cx="932700" cy="543500"/>
            </a:xfrm>
            <a:custGeom>
              <a:rect b="b" l="l" r="r" t="t"/>
              <a:pathLst>
                <a:path extrusionOk="0" fill="none" h="21740" w="37308">
                  <a:moveTo>
                    <a:pt x="37307" y="0"/>
                  </a:moveTo>
                  <a:lnTo>
                    <a:pt x="1" y="2174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55"/>
          <p:cNvGrpSpPr/>
          <p:nvPr/>
        </p:nvGrpSpPr>
        <p:grpSpPr>
          <a:xfrm>
            <a:off x="4944958" y="2262687"/>
            <a:ext cx="273434" cy="273434"/>
            <a:chOff x="1713700" y="643500"/>
            <a:chExt cx="1031050" cy="1031050"/>
          </a:xfrm>
        </p:grpSpPr>
        <p:sp>
          <p:nvSpPr>
            <p:cNvPr id="1408" name="Google Shape;1408;p55"/>
            <p:cNvSpPr/>
            <p:nvPr/>
          </p:nvSpPr>
          <p:spPr>
            <a:xfrm>
              <a:off x="1713700" y="643500"/>
              <a:ext cx="1031050" cy="1031050"/>
            </a:xfrm>
            <a:custGeom>
              <a:rect b="b" l="l" r="r" t="t"/>
              <a:pathLst>
                <a:path extrusionOk="0" fill="none" h="41242" w="41242">
                  <a:moveTo>
                    <a:pt x="20631" y="1"/>
                  </a:moveTo>
                  <a:cubicBezTo>
                    <a:pt x="28310" y="1"/>
                    <a:pt x="34546" y="6236"/>
                    <a:pt x="34546" y="13915"/>
                  </a:cubicBezTo>
                  <a:cubicBezTo>
                    <a:pt x="34546" y="21615"/>
                    <a:pt x="28310" y="27850"/>
                    <a:pt x="20631" y="27850"/>
                  </a:cubicBezTo>
                  <a:cubicBezTo>
                    <a:pt x="12931" y="27850"/>
                    <a:pt x="6696" y="21615"/>
                    <a:pt x="6696" y="13915"/>
                  </a:cubicBezTo>
                  <a:cubicBezTo>
                    <a:pt x="6696" y="6236"/>
                    <a:pt x="12931" y="1"/>
                    <a:pt x="20631" y="1"/>
                  </a:cubicBezTo>
                  <a:cubicBezTo>
                    <a:pt x="9228" y="1"/>
                    <a:pt x="1" y="9228"/>
                    <a:pt x="1" y="20631"/>
                  </a:cubicBezTo>
                  <a:cubicBezTo>
                    <a:pt x="1" y="32014"/>
                    <a:pt x="9228" y="41241"/>
                    <a:pt x="20631" y="41241"/>
                  </a:cubicBezTo>
                  <a:cubicBezTo>
                    <a:pt x="32014" y="41241"/>
                    <a:pt x="41241" y="32014"/>
                    <a:pt x="41241" y="20631"/>
                  </a:cubicBezTo>
                  <a:cubicBezTo>
                    <a:pt x="41241" y="9228"/>
                    <a:pt x="32014" y="1"/>
                    <a:pt x="20631" y="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122750" y="876275"/>
              <a:ext cx="212925" cy="212925"/>
            </a:xfrm>
            <a:custGeom>
              <a:rect b="b" l="l" r="r" t="t"/>
              <a:pathLst>
                <a:path extrusionOk="0" fill="none" h="8517" w="8517">
                  <a:moveTo>
                    <a:pt x="8517" y="4269"/>
                  </a:moveTo>
                  <a:cubicBezTo>
                    <a:pt x="8517" y="6613"/>
                    <a:pt x="6613" y="8517"/>
                    <a:pt x="4269" y="8517"/>
                  </a:cubicBezTo>
                  <a:cubicBezTo>
                    <a:pt x="1905" y="8517"/>
                    <a:pt x="1" y="6613"/>
                    <a:pt x="1" y="4269"/>
                  </a:cubicBezTo>
                  <a:cubicBezTo>
                    <a:pt x="1" y="1905"/>
                    <a:pt x="1905" y="1"/>
                    <a:pt x="4269" y="1"/>
                  </a:cubicBezTo>
                  <a:cubicBezTo>
                    <a:pt x="6613" y="1"/>
                    <a:pt x="8517" y="1905"/>
                    <a:pt x="8517" y="426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2192850" y="749175"/>
              <a:ext cx="73250" cy="73250"/>
            </a:xfrm>
            <a:custGeom>
              <a:rect b="b" l="l" r="r" t="t"/>
              <a:pathLst>
                <a:path extrusionOk="0" h="2930" w="2930">
                  <a:moveTo>
                    <a:pt x="1465" y="0"/>
                  </a:moveTo>
                  <a:cubicBezTo>
                    <a:pt x="649" y="0"/>
                    <a:pt x="1" y="649"/>
                    <a:pt x="1" y="1465"/>
                  </a:cubicBezTo>
                  <a:cubicBezTo>
                    <a:pt x="1" y="2260"/>
                    <a:pt x="649" y="2930"/>
                    <a:pt x="1465" y="2930"/>
                  </a:cubicBezTo>
                  <a:cubicBezTo>
                    <a:pt x="2260" y="2930"/>
                    <a:pt x="2930" y="2260"/>
                    <a:pt x="2930" y="1465"/>
                  </a:cubicBezTo>
                  <a:cubicBezTo>
                    <a:pt x="2930" y="649"/>
                    <a:pt x="2260" y="0"/>
                    <a:pt x="1465" y="0"/>
                  </a:cubicBezTo>
                  <a:close/>
                </a:path>
              </a:pathLst>
            </a:custGeom>
            <a:solidFill>
              <a:srgbClr val="C9B0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192850" y="1143575"/>
              <a:ext cx="73250" cy="72750"/>
            </a:xfrm>
            <a:custGeom>
              <a:rect b="b" l="l" r="r" t="t"/>
              <a:pathLst>
                <a:path extrusionOk="0" h="2910" w="2930">
                  <a:moveTo>
                    <a:pt x="1465" y="1"/>
                  </a:moveTo>
                  <a:cubicBezTo>
                    <a:pt x="649" y="1"/>
                    <a:pt x="1" y="649"/>
                    <a:pt x="1" y="1445"/>
                  </a:cubicBezTo>
                  <a:cubicBezTo>
                    <a:pt x="1" y="2261"/>
                    <a:pt x="649" y="2909"/>
                    <a:pt x="1465" y="2909"/>
                  </a:cubicBezTo>
                  <a:cubicBezTo>
                    <a:pt x="2260" y="2909"/>
                    <a:pt x="2930" y="2261"/>
                    <a:pt x="2930" y="1445"/>
                  </a:cubicBezTo>
                  <a:cubicBezTo>
                    <a:pt x="2930" y="649"/>
                    <a:pt x="2260" y="1"/>
                    <a:pt x="1465" y="1"/>
                  </a:cubicBezTo>
                  <a:close/>
                </a:path>
              </a:pathLst>
            </a:custGeom>
            <a:solidFill>
              <a:srgbClr val="C9B0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390050" y="946375"/>
              <a:ext cx="72750" cy="73250"/>
            </a:xfrm>
            <a:custGeom>
              <a:rect b="b" l="l" r="r" t="t"/>
              <a:pathLst>
                <a:path extrusionOk="0" h="2930" w="2910">
                  <a:moveTo>
                    <a:pt x="1445" y="1"/>
                  </a:moveTo>
                  <a:cubicBezTo>
                    <a:pt x="649" y="1"/>
                    <a:pt x="1" y="649"/>
                    <a:pt x="1" y="1465"/>
                  </a:cubicBezTo>
                  <a:cubicBezTo>
                    <a:pt x="1" y="2260"/>
                    <a:pt x="649" y="2930"/>
                    <a:pt x="1445" y="2930"/>
                  </a:cubicBezTo>
                  <a:cubicBezTo>
                    <a:pt x="2261" y="2930"/>
                    <a:pt x="2909" y="2260"/>
                    <a:pt x="2909" y="1465"/>
                  </a:cubicBezTo>
                  <a:cubicBezTo>
                    <a:pt x="2909" y="649"/>
                    <a:pt x="2261" y="1"/>
                    <a:pt x="1445" y="1"/>
                  </a:cubicBezTo>
                  <a:close/>
                </a:path>
              </a:pathLst>
            </a:custGeom>
            <a:solidFill>
              <a:srgbClr val="C9B0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1995650" y="946375"/>
              <a:ext cx="73250" cy="73250"/>
            </a:xfrm>
            <a:custGeom>
              <a:rect b="b" l="l" r="r" t="t"/>
              <a:pathLst>
                <a:path extrusionOk="0" h="2930" w="2930">
                  <a:moveTo>
                    <a:pt x="1465" y="1"/>
                  </a:moveTo>
                  <a:cubicBezTo>
                    <a:pt x="649" y="1"/>
                    <a:pt x="0" y="649"/>
                    <a:pt x="0" y="1465"/>
                  </a:cubicBezTo>
                  <a:cubicBezTo>
                    <a:pt x="0" y="2260"/>
                    <a:pt x="649" y="2930"/>
                    <a:pt x="1465" y="2930"/>
                  </a:cubicBezTo>
                  <a:cubicBezTo>
                    <a:pt x="2260" y="2930"/>
                    <a:pt x="2930" y="2260"/>
                    <a:pt x="2930" y="1465"/>
                  </a:cubicBezTo>
                  <a:cubicBezTo>
                    <a:pt x="2930" y="649"/>
                    <a:pt x="2260" y="1"/>
                    <a:pt x="1465" y="1"/>
                  </a:cubicBezTo>
                  <a:close/>
                </a:path>
              </a:pathLst>
            </a:custGeom>
            <a:solidFill>
              <a:srgbClr val="C9B04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55"/>
          <p:cNvGrpSpPr/>
          <p:nvPr/>
        </p:nvGrpSpPr>
        <p:grpSpPr>
          <a:xfrm>
            <a:off x="4973551" y="3308903"/>
            <a:ext cx="273405" cy="273405"/>
            <a:chOff x="1705850" y="2232125"/>
            <a:chExt cx="1046725" cy="1046725"/>
          </a:xfrm>
        </p:grpSpPr>
        <p:sp>
          <p:nvSpPr>
            <p:cNvPr id="1415" name="Google Shape;1415;p55"/>
            <p:cNvSpPr/>
            <p:nvPr/>
          </p:nvSpPr>
          <p:spPr>
            <a:xfrm>
              <a:off x="1788500" y="2505175"/>
              <a:ext cx="881425" cy="763225"/>
            </a:xfrm>
            <a:custGeom>
              <a:rect b="b" l="l" r="r" t="t"/>
              <a:pathLst>
                <a:path extrusionOk="0" fill="none" h="30529" w="35257">
                  <a:moveTo>
                    <a:pt x="17639" y="30529"/>
                  </a:moveTo>
                  <a:lnTo>
                    <a:pt x="8810" y="15254"/>
                  </a:lnTo>
                  <a:lnTo>
                    <a:pt x="1" y="1"/>
                  </a:lnTo>
                  <a:lnTo>
                    <a:pt x="17639" y="1"/>
                  </a:lnTo>
                  <a:lnTo>
                    <a:pt x="35257" y="1"/>
                  </a:lnTo>
                  <a:lnTo>
                    <a:pt x="26448" y="1525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1931300" y="2571625"/>
              <a:ext cx="595825" cy="535150"/>
            </a:xfrm>
            <a:custGeom>
              <a:rect b="b" l="l" r="r" t="t"/>
              <a:pathLst>
                <a:path extrusionOk="0" fill="none" h="21406" w="23833">
                  <a:moveTo>
                    <a:pt x="11927" y="21405"/>
                  </a:moveTo>
                  <a:lnTo>
                    <a:pt x="1" y="0"/>
                  </a:lnTo>
                  <a:lnTo>
                    <a:pt x="23833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109675" y="2309025"/>
              <a:ext cx="214500" cy="214500"/>
            </a:xfrm>
            <a:custGeom>
              <a:rect b="b" l="l" r="r" t="t"/>
              <a:pathLst>
                <a:path extrusionOk="0" h="8580" w="8580">
                  <a:moveTo>
                    <a:pt x="4290" y="1"/>
                  </a:moveTo>
                  <a:cubicBezTo>
                    <a:pt x="1926" y="1"/>
                    <a:pt x="1" y="1926"/>
                    <a:pt x="1" y="4290"/>
                  </a:cubicBezTo>
                  <a:cubicBezTo>
                    <a:pt x="1" y="6654"/>
                    <a:pt x="1926" y="8579"/>
                    <a:pt x="4290" y="8579"/>
                  </a:cubicBezTo>
                  <a:cubicBezTo>
                    <a:pt x="6655" y="8579"/>
                    <a:pt x="8579" y="6654"/>
                    <a:pt x="8579" y="4290"/>
                  </a:cubicBezTo>
                  <a:cubicBezTo>
                    <a:pt x="8579" y="1926"/>
                    <a:pt x="6655" y="1"/>
                    <a:pt x="429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1852325" y="2855125"/>
              <a:ext cx="213975" cy="213975"/>
            </a:xfrm>
            <a:custGeom>
              <a:rect b="b" l="l" r="r" t="t"/>
              <a:pathLst>
                <a:path extrusionOk="0" h="8559" w="8559">
                  <a:moveTo>
                    <a:pt x="4269" y="1"/>
                  </a:moveTo>
                  <a:cubicBezTo>
                    <a:pt x="1904" y="1"/>
                    <a:pt x="0" y="1905"/>
                    <a:pt x="0" y="4269"/>
                  </a:cubicBezTo>
                  <a:cubicBezTo>
                    <a:pt x="0" y="6634"/>
                    <a:pt x="1904" y="8559"/>
                    <a:pt x="4269" y="8559"/>
                  </a:cubicBezTo>
                  <a:cubicBezTo>
                    <a:pt x="6654" y="8559"/>
                    <a:pt x="8558" y="6634"/>
                    <a:pt x="8558" y="4269"/>
                  </a:cubicBezTo>
                  <a:cubicBezTo>
                    <a:pt x="8558" y="1905"/>
                    <a:pt x="6654" y="1"/>
                    <a:pt x="4269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392150" y="2855125"/>
              <a:ext cx="213975" cy="213975"/>
            </a:xfrm>
            <a:custGeom>
              <a:rect b="b" l="l" r="r" t="t"/>
              <a:pathLst>
                <a:path extrusionOk="0" h="8559" w="8559">
                  <a:moveTo>
                    <a:pt x="4290" y="1"/>
                  </a:moveTo>
                  <a:cubicBezTo>
                    <a:pt x="1926" y="1"/>
                    <a:pt x="1" y="1905"/>
                    <a:pt x="1" y="4269"/>
                  </a:cubicBezTo>
                  <a:cubicBezTo>
                    <a:pt x="1" y="6634"/>
                    <a:pt x="1926" y="8559"/>
                    <a:pt x="4290" y="8559"/>
                  </a:cubicBezTo>
                  <a:cubicBezTo>
                    <a:pt x="6654" y="8559"/>
                    <a:pt x="8558" y="6634"/>
                    <a:pt x="8558" y="4269"/>
                  </a:cubicBezTo>
                  <a:cubicBezTo>
                    <a:pt x="8558" y="1905"/>
                    <a:pt x="6654" y="1"/>
                    <a:pt x="4290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066275" y="2589925"/>
              <a:ext cx="325900" cy="325900"/>
            </a:xfrm>
            <a:custGeom>
              <a:rect b="b" l="l" r="r" t="t"/>
              <a:pathLst>
                <a:path extrusionOk="0" fill="none" h="13036" w="13036">
                  <a:moveTo>
                    <a:pt x="13036" y="6529"/>
                  </a:moveTo>
                  <a:cubicBezTo>
                    <a:pt x="13036" y="10128"/>
                    <a:pt x="10127" y="13036"/>
                    <a:pt x="6528" y="13036"/>
                  </a:cubicBezTo>
                  <a:cubicBezTo>
                    <a:pt x="2929" y="13036"/>
                    <a:pt x="0" y="10128"/>
                    <a:pt x="0" y="6529"/>
                  </a:cubicBezTo>
                  <a:cubicBezTo>
                    <a:pt x="0" y="2930"/>
                    <a:pt x="2929" y="1"/>
                    <a:pt x="6528" y="1"/>
                  </a:cubicBezTo>
                  <a:cubicBezTo>
                    <a:pt x="10127" y="1"/>
                    <a:pt x="13036" y="2930"/>
                    <a:pt x="13036" y="6529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1705850" y="2232125"/>
              <a:ext cx="1046725" cy="1046725"/>
            </a:xfrm>
            <a:custGeom>
              <a:rect b="b" l="l" r="r" t="t"/>
              <a:pathLst>
                <a:path extrusionOk="0" fill="none" h="41869" w="41869">
                  <a:moveTo>
                    <a:pt x="41869" y="20924"/>
                  </a:moveTo>
                  <a:cubicBezTo>
                    <a:pt x="41869" y="32495"/>
                    <a:pt x="32495" y="41869"/>
                    <a:pt x="20945" y="41869"/>
                  </a:cubicBezTo>
                  <a:cubicBezTo>
                    <a:pt x="9375" y="41869"/>
                    <a:pt x="1" y="32495"/>
                    <a:pt x="1" y="20924"/>
                  </a:cubicBezTo>
                  <a:cubicBezTo>
                    <a:pt x="1" y="9375"/>
                    <a:pt x="9375" y="1"/>
                    <a:pt x="20945" y="1"/>
                  </a:cubicBezTo>
                  <a:cubicBezTo>
                    <a:pt x="32495" y="1"/>
                    <a:pt x="41869" y="9375"/>
                    <a:pt x="41869" y="2092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55"/>
          <p:cNvGrpSpPr/>
          <p:nvPr/>
        </p:nvGrpSpPr>
        <p:grpSpPr>
          <a:xfrm>
            <a:off x="4002190" y="3113455"/>
            <a:ext cx="273411" cy="273405"/>
            <a:chOff x="4916050" y="2232125"/>
            <a:chExt cx="1046750" cy="1046725"/>
          </a:xfrm>
        </p:grpSpPr>
        <p:sp>
          <p:nvSpPr>
            <p:cNvPr id="1423" name="Google Shape;1423;p55"/>
            <p:cNvSpPr/>
            <p:nvPr/>
          </p:nvSpPr>
          <p:spPr>
            <a:xfrm>
              <a:off x="4916050" y="2232125"/>
              <a:ext cx="1046750" cy="1046725"/>
            </a:xfrm>
            <a:custGeom>
              <a:rect b="b" l="l" r="r" t="t"/>
              <a:pathLst>
                <a:path extrusionOk="0" fill="none" h="41869" w="41870">
                  <a:moveTo>
                    <a:pt x="41869" y="20924"/>
                  </a:moveTo>
                  <a:cubicBezTo>
                    <a:pt x="41869" y="32495"/>
                    <a:pt x="32495" y="41869"/>
                    <a:pt x="20925" y="41869"/>
                  </a:cubicBezTo>
                  <a:cubicBezTo>
                    <a:pt x="9375" y="41869"/>
                    <a:pt x="1" y="32495"/>
                    <a:pt x="1" y="20924"/>
                  </a:cubicBezTo>
                  <a:cubicBezTo>
                    <a:pt x="1" y="9375"/>
                    <a:pt x="9375" y="1"/>
                    <a:pt x="20925" y="1"/>
                  </a:cubicBezTo>
                  <a:cubicBezTo>
                    <a:pt x="32495" y="1"/>
                    <a:pt x="41869" y="9375"/>
                    <a:pt x="41869" y="2092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5030625" y="2346175"/>
              <a:ext cx="817600" cy="818125"/>
            </a:xfrm>
            <a:custGeom>
              <a:rect b="b" l="l" r="r" t="t"/>
              <a:pathLst>
                <a:path extrusionOk="0" fill="none" h="32725" w="32704">
                  <a:moveTo>
                    <a:pt x="32704" y="16362"/>
                  </a:moveTo>
                  <a:cubicBezTo>
                    <a:pt x="32704" y="25401"/>
                    <a:pt x="25381" y="32725"/>
                    <a:pt x="16342" y="32725"/>
                  </a:cubicBezTo>
                  <a:cubicBezTo>
                    <a:pt x="7324" y="32725"/>
                    <a:pt x="0" y="25401"/>
                    <a:pt x="0" y="16362"/>
                  </a:cubicBezTo>
                  <a:cubicBezTo>
                    <a:pt x="0" y="7323"/>
                    <a:pt x="7324" y="0"/>
                    <a:pt x="16342" y="0"/>
                  </a:cubicBezTo>
                  <a:cubicBezTo>
                    <a:pt x="25381" y="0"/>
                    <a:pt x="32704" y="7323"/>
                    <a:pt x="32704" y="1636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4987200" y="2232125"/>
              <a:ext cx="904450" cy="783100"/>
            </a:xfrm>
            <a:custGeom>
              <a:rect b="b" l="l" r="r" t="t"/>
              <a:pathLst>
                <a:path extrusionOk="0" fill="none" h="31324" w="36178">
                  <a:moveTo>
                    <a:pt x="18079" y="1"/>
                  </a:moveTo>
                  <a:lnTo>
                    <a:pt x="27139" y="15652"/>
                  </a:lnTo>
                  <a:lnTo>
                    <a:pt x="36178" y="31323"/>
                  </a:lnTo>
                  <a:lnTo>
                    <a:pt x="18079" y="31323"/>
                  </a:lnTo>
                  <a:lnTo>
                    <a:pt x="1" y="31323"/>
                  </a:lnTo>
                  <a:lnTo>
                    <a:pt x="9040" y="15652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5229925" y="2642225"/>
              <a:ext cx="419000" cy="362525"/>
            </a:xfrm>
            <a:custGeom>
              <a:rect b="b" l="l" r="r" t="t"/>
              <a:pathLst>
                <a:path extrusionOk="0" fill="none" h="14501" w="16760">
                  <a:moveTo>
                    <a:pt x="8370" y="14501"/>
                  </a:moveTo>
                  <a:lnTo>
                    <a:pt x="4185" y="7261"/>
                  </a:lnTo>
                  <a:lnTo>
                    <a:pt x="0" y="1"/>
                  </a:lnTo>
                  <a:lnTo>
                    <a:pt x="8370" y="1"/>
                  </a:lnTo>
                  <a:lnTo>
                    <a:pt x="16760" y="1"/>
                  </a:lnTo>
                  <a:lnTo>
                    <a:pt x="12575" y="7261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Google Shape;14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363" y="700125"/>
            <a:ext cx="3094875" cy="17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50" y="2805375"/>
            <a:ext cx="4013124" cy="13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56"/>
          <p:cNvSpPr txBox="1"/>
          <p:nvPr>
            <p:ph type="title"/>
          </p:nvPr>
        </p:nvSpPr>
        <p:spPr>
          <a:xfrm>
            <a:off x="676700" y="19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34" name="Google Shape;1434;p56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75" y="678950"/>
            <a:ext cx="3699924" cy="182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56"/>
          <p:cNvSpPr txBox="1"/>
          <p:nvPr>
            <p:ph idx="4294967295" type="subTitle"/>
          </p:nvPr>
        </p:nvSpPr>
        <p:spPr>
          <a:xfrm>
            <a:off x="294088" y="2285388"/>
            <a:ext cx="375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Time series plot of shallow moonquakes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6" name="Google Shape;1436;p56"/>
          <p:cNvSpPr txBox="1"/>
          <p:nvPr>
            <p:ph idx="4294967295" type="subTitle"/>
          </p:nvPr>
        </p:nvSpPr>
        <p:spPr>
          <a:xfrm>
            <a:off x="4794713" y="2447183"/>
            <a:ext cx="41646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Seismograph of a deep moonquake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37" name="Google Shape;1437;p56"/>
          <p:cNvCxnSpPr>
            <a:endCxn id="1438" idx="2"/>
          </p:cNvCxnSpPr>
          <p:nvPr/>
        </p:nvCxnSpPr>
        <p:spPr>
          <a:xfrm flipH="1" rot="10800000">
            <a:off x="7375863" y="2267950"/>
            <a:ext cx="560400" cy="319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56"/>
          <p:cNvSpPr/>
          <p:nvPr/>
        </p:nvSpPr>
        <p:spPr>
          <a:xfrm>
            <a:off x="7596513" y="895750"/>
            <a:ext cx="679500" cy="1372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439" name="Google Shape;1439;p56"/>
          <p:cNvSpPr txBox="1"/>
          <p:nvPr>
            <p:ph idx="4294967295" type="subTitle"/>
          </p:nvPr>
        </p:nvSpPr>
        <p:spPr>
          <a:xfrm>
            <a:off x="4646500" y="4192100"/>
            <a:ext cx="416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Seismograph of a shallow moonquake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0" name="Google Shape;1440;p56"/>
          <p:cNvCxnSpPr>
            <a:endCxn id="1441" idx="2"/>
          </p:cNvCxnSpPr>
          <p:nvPr/>
        </p:nvCxnSpPr>
        <p:spPr>
          <a:xfrm flipH="1" rot="10800000">
            <a:off x="7135225" y="3733350"/>
            <a:ext cx="27900" cy="610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56"/>
          <p:cNvSpPr/>
          <p:nvPr/>
        </p:nvSpPr>
        <p:spPr>
          <a:xfrm>
            <a:off x="6967675" y="3090150"/>
            <a:ext cx="390900" cy="64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pic>
        <p:nvPicPr>
          <p:cNvPr id="1442" name="Google Shape;144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900" y="2805375"/>
            <a:ext cx="3811676" cy="16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56"/>
          <p:cNvSpPr txBox="1"/>
          <p:nvPr>
            <p:ph idx="4294967295" type="subTitle"/>
          </p:nvPr>
        </p:nvSpPr>
        <p:spPr>
          <a:xfrm>
            <a:off x="294100" y="4280550"/>
            <a:ext cx="375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Time series plot of A1 deep moonquakes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57"/>
          <p:cNvSpPr txBox="1"/>
          <p:nvPr>
            <p:ph idx="4294967295" type="subTitle"/>
          </p:nvPr>
        </p:nvSpPr>
        <p:spPr>
          <a:xfrm>
            <a:off x="4802050" y="992175"/>
            <a:ext cx="3598500" cy="3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Developed an interactive 3d moon model using Babylon.js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Mapped Apollo landing sites* to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demonstrate the capability to map specific locations on the 3D moon model.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The model includes topographic features on the moon surface which provides a more realistic and immersive experience to the user.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Comfortaa"/>
              <a:buChar char="●"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Users can zoom in/out, spin and explore various regions on the lunar surface.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9" name="Google Shape;14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50" y="1071575"/>
            <a:ext cx="3906599" cy="36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57"/>
          <p:cNvSpPr txBox="1"/>
          <p:nvPr/>
        </p:nvSpPr>
        <p:spPr>
          <a:xfrm>
            <a:off x="760738" y="46915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r>
              <a:rPr b="1" i="1" lang="en" sz="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white flags in the image</a:t>
            </a:r>
            <a:endParaRPr sz="1500"/>
          </a:p>
        </p:txBody>
      </p:sp>
      <p:sp>
        <p:nvSpPr>
          <p:cNvPr id="1451" name="Google Shape;1451;p57"/>
          <p:cNvSpPr txBox="1"/>
          <p:nvPr>
            <p:ph type="title"/>
          </p:nvPr>
        </p:nvSpPr>
        <p:spPr>
          <a:xfrm>
            <a:off x="554225" y="186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8"/>
          <p:cNvSpPr txBox="1"/>
          <p:nvPr>
            <p:ph type="title"/>
          </p:nvPr>
        </p:nvSpPr>
        <p:spPr>
          <a:xfrm>
            <a:off x="720000" y="385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</p:txBody>
      </p:sp>
      <p:sp>
        <p:nvSpPr>
          <p:cNvPr id="1457" name="Google Shape;1457;p58"/>
          <p:cNvSpPr/>
          <p:nvPr/>
        </p:nvSpPr>
        <p:spPr>
          <a:xfrm>
            <a:off x="720000" y="2937690"/>
            <a:ext cx="77040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8" name="Google Shape;1458;p58"/>
          <p:cNvGrpSpPr/>
          <p:nvPr/>
        </p:nvGrpSpPr>
        <p:grpSpPr>
          <a:xfrm>
            <a:off x="719999" y="2801388"/>
            <a:ext cx="7703994" cy="367856"/>
            <a:chOff x="719999" y="2801388"/>
            <a:chExt cx="7703994" cy="367856"/>
          </a:xfrm>
        </p:grpSpPr>
        <p:sp>
          <p:nvSpPr>
            <p:cNvPr id="1459" name="Google Shape;1459;p58"/>
            <p:cNvSpPr/>
            <p:nvPr/>
          </p:nvSpPr>
          <p:spPr>
            <a:xfrm>
              <a:off x="7096149" y="2838138"/>
              <a:ext cx="1327844" cy="293808"/>
            </a:xfrm>
            <a:custGeom>
              <a:rect b="b" l="l" r="r" t="t"/>
              <a:pathLst>
                <a:path extrusionOk="0" h="8502" w="35549">
                  <a:moveTo>
                    <a:pt x="5416" y="1"/>
                  </a:moveTo>
                  <a:cubicBezTo>
                    <a:pt x="5246" y="1"/>
                    <a:pt x="5085" y="29"/>
                    <a:pt x="4933" y="97"/>
                  </a:cubicBezTo>
                  <a:cubicBezTo>
                    <a:pt x="4320" y="359"/>
                    <a:pt x="3999" y="1060"/>
                    <a:pt x="3707" y="1702"/>
                  </a:cubicBezTo>
                  <a:cubicBezTo>
                    <a:pt x="3503" y="2169"/>
                    <a:pt x="3298" y="2607"/>
                    <a:pt x="3036" y="2840"/>
                  </a:cubicBezTo>
                  <a:cubicBezTo>
                    <a:pt x="2423" y="3365"/>
                    <a:pt x="1898" y="3424"/>
                    <a:pt x="1460" y="3482"/>
                  </a:cubicBezTo>
                  <a:cubicBezTo>
                    <a:pt x="934" y="3540"/>
                    <a:pt x="438" y="3570"/>
                    <a:pt x="0" y="4270"/>
                  </a:cubicBezTo>
                  <a:lnTo>
                    <a:pt x="117" y="4358"/>
                  </a:lnTo>
                  <a:cubicBezTo>
                    <a:pt x="526" y="3745"/>
                    <a:pt x="934" y="3686"/>
                    <a:pt x="1460" y="3628"/>
                  </a:cubicBezTo>
                  <a:cubicBezTo>
                    <a:pt x="1956" y="3599"/>
                    <a:pt x="2481" y="3540"/>
                    <a:pt x="3152" y="2986"/>
                  </a:cubicBezTo>
                  <a:cubicBezTo>
                    <a:pt x="3444" y="2723"/>
                    <a:pt x="3649" y="2256"/>
                    <a:pt x="3853" y="1789"/>
                  </a:cubicBezTo>
                  <a:cubicBezTo>
                    <a:pt x="4145" y="1147"/>
                    <a:pt x="4437" y="476"/>
                    <a:pt x="4991" y="243"/>
                  </a:cubicBezTo>
                  <a:cubicBezTo>
                    <a:pt x="5117" y="187"/>
                    <a:pt x="5254" y="164"/>
                    <a:pt x="5399" y="164"/>
                  </a:cubicBezTo>
                  <a:cubicBezTo>
                    <a:pt x="5791" y="164"/>
                    <a:pt x="6244" y="335"/>
                    <a:pt x="6713" y="505"/>
                  </a:cubicBezTo>
                  <a:cubicBezTo>
                    <a:pt x="7209" y="709"/>
                    <a:pt x="7705" y="914"/>
                    <a:pt x="8202" y="914"/>
                  </a:cubicBezTo>
                  <a:cubicBezTo>
                    <a:pt x="8639" y="914"/>
                    <a:pt x="9077" y="855"/>
                    <a:pt x="9486" y="826"/>
                  </a:cubicBezTo>
                  <a:cubicBezTo>
                    <a:pt x="9903" y="779"/>
                    <a:pt x="10315" y="731"/>
                    <a:pt x="10702" y="731"/>
                  </a:cubicBezTo>
                  <a:cubicBezTo>
                    <a:pt x="11264" y="731"/>
                    <a:pt x="11773" y="831"/>
                    <a:pt x="12171" y="1176"/>
                  </a:cubicBezTo>
                  <a:cubicBezTo>
                    <a:pt x="12696" y="1614"/>
                    <a:pt x="12930" y="2431"/>
                    <a:pt x="13134" y="3190"/>
                  </a:cubicBezTo>
                  <a:cubicBezTo>
                    <a:pt x="13338" y="3861"/>
                    <a:pt x="13542" y="4562"/>
                    <a:pt x="13951" y="5029"/>
                  </a:cubicBezTo>
                  <a:cubicBezTo>
                    <a:pt x="14676" y="5827"/>
                    <a:pt x="15642" y="5944"/>
                    <a:pt x="16616" y="5944"/>
                  </a:cubicBezTo>
                  <a:cubicBezTo>
                    <a:pt x="16818" y="5944"/>
                    <a:pt x="17020" y="5939"/>
                    <a:pt x="17220" y="5934"/>
                  </a:cubicBezTo>
                  <a:cubicBezTo>
                    <a:pt x="17424" y="5904"/>
                    <a:pt x="17628" y="5904"/>
                    <a:pt x="17833" y="5904"/>
                  </a:cubicBezTo>
                  <a:cubicBezTo>
                    <a:pt x="18270" y="5904"/>
                    <a:pt x="18737" y="6138"/>
                    <a:pt x="19146" y="6342"/>
                  </a:cubicBezTo>
                  <a:cubicBezTo>
                    <a:pt x="19514" y="6537"/>
                    <a:pt x="19833" y="6699"/>
                    <a:pt x="20116" y="6699"/>
                  </a:cubicBezTo>
                  <a:cubicBezTo>
                    <a:pt x="20215" y="6699"/>
                    <a:pt x="20310" y="6679"/>
                    <a:pt x="20401" y="6634"/>
                  </a:cubicBezTo>
                  <a:cubicBezTo>
                    <a:pt x="20810" y="6430"/>
                    <a:pt x="20955" y="5846"/>
                    <a:pt x="21101" y="5321"/>
                  </a:cubicBezTo>
                  <a:cubicBezTo>
                    <a:pt x="21218" y="4825"/>
                    <a:pt x="21364" y="4358"/>
                    <a:pt x="21627" y="4183"/>
                  </a:cubicBezTo>
                  <a:cubicBezTo>
                    <a:pt x="21693" y="4146"/>
                    <a:pt x="21769" y="4129"/>
                    <a:pt x="21854" y="4129"/>
                  </a:cubicBezTo>
                  <a:cubicBezTo>
                    <a:pt x="22102" y="4129"/>
                    <a:pt x="22424" y="4271"/>
                    <a:pt x="22794" y="4445"/>
                  </a:cubicBezTo>
                  <a:cubicBezTo>
                    <a:pt x="23174" y="4620"/>
                    <a:pt x="23640" y="4825"/>
                    <a:pt x="24107" y="4854"/>
                  </a:cubicBezTo>
                  <a:cubicBezTo>
                    <a:pt x="24458" y="4854"/>
                    <a:pt x="24837" y="4795"/>
                    <a:pt x="25187" y="4708"/>
                  </a:cubicBezTo>
                  <a:cubicBezTo>
                    <a:pt x="25533" y="4633"/>
                    <a:pt x="25870" y="4565"/>
                    <a:pt x="26172" y="4565"/>
                  </a:cubicBezTo>
                  <a:cubicBezTo>
                    <a:pt x="26457" y="4565"/>
                    <a:pt x="26711" y="4625"/>
                    <a:pt x="26909" y="4795"/>
                  </a:cubicBezTo>
                  <a:cubicBezTo>
                    <a:pt x="27230" y="5087"/>
                    <a:pt x="27318" y="5671"/>
                    <a:pt x="27405" y="6225"/>
                  </a:cubicBezTo>
                  <a:cubicBezTo>
                    <a:pt x="27464" y="6809"/>
                    <a:pt x="27551" y="7393"/>
                    <a:pt x="27902" y="7714"/>
                  </a:cubicBezTo>
                  <a:cubicBezTo>
                    <a:pt x="28161" y="7974"/>
                    <a:pt x="28485" y="8057"/>
                    <a:pt x="28835" y="8057"/>
                  </a:cubicBezTo>
                  <a:cubicBezTo>
                    <a:pt x="29153" y="8057"/>
                    <a:pt x="29494" y="7988"/>
                    <a:pt x="29828" y="7918"/>
                  </a:cubicBezTo>
                  <a:cubicBezTo>
                    <a:pt x="30178" y="7860"/>
                    <a:pt x="30470" y="7802"/>
                    <a:pt x="30762" y="7802"/>
                  </a:cubicBezTo>
                  <a:cubicBezTo>
                    <a:pt x="31054" y="7802"/>
                    <a:pt x="31404" y="7977"/>
                    <a:pt x="31754" y="8152"/>
                  </a:cubicBezTo>
                  <a:cubicBezTo>
                    <a:pt x="32075" y="8327"/>
                    <a:pt x="32425" y="8502"/>
                    <a:pt x="32717" y="8502"/>
                  </a:cubicBezTo>
                  <a:cubicBezTo>
                    <a:pt x="32805" y="8502"/>
                    <a:pt x="32921" y="8473"/>
                    <a:pt x="33009" y="8414"/>
                  </a:cubicBezTo>
                  <a:cubicBezTo>
                    <a:pt x="33359" y="8181"/>
                    <a:pt x="33359" y="7597"/>
                    <a:pt x="33359" y="7072"/>
                  </a:cubicBezTo>
                  <a:cubicBezTo>
                    <a:pt x="33330" y="6663"/>
                    <a:pt x="33330" y="6284"/>
                    <a:pt x="33476" y="6080"/>
                  </a:cubicBezTo>
                  <a:cubicBezTo>
                    <a:pt x="33739" y="5671"/>
                    <a:pt x="34147" y="5613"/>
                    <a:pt x="34527" y="5554"/>
                  </a:cubicBezTo>
                  <a:cubicBezTo>
                    <a:pt x="34935" y="5496"/>
                    <a:pt x="35373" y="5437"/>
                    <a:pt x="35548" y="4941"/>
                  </a:cubicBezTo>
                  <a:lnTo>
                    <a:pt x="35402" y="4883"/>
                  </a:lnTo>
                  <a:cubicBezTo>
                    <a:pt x="35256" y="5292"/>
                    <a:pt x="34935" y="5350"/>
                    <a:pt x="34497" y="5408"/>
                  </a:cubicBezTo>
                  <a:cubicBezTo>
                    <a:pt x="34118" y="5467"/>
                    <a:pt x="33651" y="5525"/>
                    <a:pt x="33330" y="5992"/>
                  </a:cubicBezTo>
                  <a:cubicBezTo>
                    <a:pt x="33155" y="6225"/>
                    <a:pt x="33184" y="6634"/>
                    <a:pt x="33184" y="7072"/>
                  </a:cubicBezTo>
                  <a:cubicBezTo>
                    <a:pt x="33184" y="7568"/>
                    <a:pt x="33184" y="8093"/>
                    <a:pt x="32921" y="8268"/>
                  </a:cubicBezTo>
                  <a:cubicBezTo>
                    <a:pt x="32852" y="8314"/>
                    <a:pt x="32773" y="8334"/>
                    <a:pt x="32686" y="8334"/>
                  </a:cubicBezTo>
                  <a:cubicBezTo>
                    <a:pt x="32442" y="8334"/>
                    <a:pt x="32135" y="8178"/>
                    <a:pt x="31812" y="8006"/>
                  </a:cubicBezTo>
                  <a:cubicBezTo>
                    <a:pt x="31462" y="7831"/>
                    <a:pt x="31083" y="7626"/>
                    <a:pt x="30762" y="7626"/>
                  </a:cubicBezTo>
                  <a:cubicBezTo>
                    <a:pt x="30470" y="7626"/>
                    <a:pt x="30120" y="7714"/>
                    <a:pt x="29799" y="7772"/>
                  </a:cubicBezTo>
                  <a:cubicBezTo>
                    <a:pt x="29472" y="7829"/>
                    <a:pt x="29145" y="7893"/>
                    <a:pt x="28845" y="7893"/>
                  </a:cubicBezTo>
                  <a:cubicBezTo>
                    <a:pt x="28529" y="7893"/>
                    <a:pt x="28243" y="7822"/>
                    <a:pt x="28018" y="7597"/>
                  </a:cubicBezTo>
                  <a:cubicBezTo>
                    <a:pt x="27726" y="7335"/>
                    <a:pt x="27639" y="6751"/>
                    <a:pt x="27551" y="6225"/>
                  </a:cubicBezTo>
                  <a:cubicBezTo>
                    <a:pt x="27464" y="5613"/>
                    <a:pt x="27376" y="5000"/>
                    <a:pt x="27026" y="4679"/>
                  </a:cubicBezTo>
                  <a:cubicBezTo>
                    <a:pt x="26792" y="4460"/>
                    <a:pt x="26501" y="4387"/>
                    <a:pt x="26180" y="4387"/>
                  </a:cubicBezTo>
                  <a:cubicBezTo>
                    <a:pt x="25859" y="4387"/>
                    <a:pt x="25508" y="4460"/>
                    <a:pt x="25158" y="4533"/>
                  </a:cubicBezTo>
                  <a:cubicBezTo>
                    <a:pt x="24855" y="4609"/>
                    <a:pt x="24530" y="4684"/>
                    <a:pt x="24239" y="4684"/>
                  </a:cubicBezTo>
                  <a:cubicBezTo>
                    <a:pt x="24195" y="4684"/>
                    <a:pt x="24150" y="4683"/>
                    <a:pt x="24107" y="4679"/>
                  </a:cubicBezTo>
                  <a:cubicBezTo>
                    <a:pt x="23670" y="4679"/>
                    <a:pt x="23261" y="4474"/>
                    <a:pt x="22852" y="4299"/>
                  </a:cubicBezTo>
                  <a:cubicBezTo>
                    <a:pt x="22502" y="4134"/>
                    <a:pt x="22165" y="3969"/>
                    <a:pt x="21875" y="3969"/>
                  </a:cubicBezTo>
                  <a:cubicBezTo>
                    <a:pt x="21754" y="3969"/>
                    <a:pt x="21642" y="3997"/>
                    <a:pt x="21539" y="4066"/>
                  </a:cubicBezTo>
                  <a:cubicBezTo>
                    <a:pt x="21218" y="4270"/>
                    <a:pt x="21072" y="4737"/>
                    <a:pt x="20926" y="5262"/>
                  </a:cubicBezTo>
                  <a:cubicBezTo>
                    <a:pt x="20810" y="5788"/>
                    <a:pt x="20664" y="6313"/>
                    <a:pt x="20313" y="6488"/>
                  </a:cubicBezTo>
                  <a:cubicBezTo>
                    <a:pt x="20252" y="6522"/>
                    <a:pt x="20184" y="6537"/>
                    <a:pt x="20111" y="6537"/>
                  </a:cubicBezTo>
                  <a:cubicBezTo>
                    <a:pt x="19869" y="6537"/>
                    <a:pt x="19562" y="6375"/>
                    <a:pt x="19204" y="6196"/>
                  </a:cubicBezTo>
                  <a:cubicBezTo>
                    <a:pt x="18796" y="5992"/>
                    <a:pt x="18300" y="5759"/>
                    <a:pt x="17833" y="5759"/>
                  </a:cubicBezTo>
                  <a:lnTo>
                    <a:pt x="17220" y="5759"/>
                  </a:lnTo>
                  <a:cubicBezTo>
                    <a:pt x="17019" y="5764"/>
                    <a:pt x="16816" y="5769"/>
                    <a:pt x="16615" y="5769"/>
                  </a:cubicBezTo>
                  <a:cubicBezTo>
                    <a:pt x="15679" y="5769"/>
                    <a:pt x="14765" y="5657"/>
                    <a:pt x="14068" y="4912"/>
                  </a:cubicBezTo>
                  <a:cubicBezTo>
                    <a:pt x="13688" y="4504"/>
                    <a:pt x="13513" y="3832"/>
                    <a:pt x="13309" y="3132"/>
                  </a:cubicBezTo>
                  <a:cubicBezTo>
                    <a:pt x="13075" y="2344"/>
                    <a:pt x="12842" y="1527"/>
                    <a:pt x="12287" y="1060"/>
                  </a:cubicBezTo>
                  <a:cubicBezTo>
                    <a:pt x="11844" y="669"/>
                    <a:pt x="11293" y="560"/>
                    <a:pt x="10686" y="560"/>
                  </a:cubicBezTo>
                  <a:cubicBezTo>
                    <a:pt x="10295" y="560"/>
                    <a:pt x="9880" y="605"/>
                    <a:pt x="9456" y="651"/>
                  </a:cubicBezTo>
                  <a:cubicBezTo>
                    <a:pt x="9048" y="680"/>
                    <a:pt x="8610" y="739"/>
                    <a:pt x="8202" y="739"/>
                  </a:cubicBezTo>
                  <a:cubicBezTo>
                    <a:pt x="7735" y="739"/>
                    <a:pt x="7238" y="534"/>
                    <a:pt x="6771" y="359"/>
                  </a:cubicBezTo>
                  <a:cubicBezTo>
                    <a:pt x="6294" y="173"/>
                    <a:pt x="5832" y="1"/>
                    <a:pt x="541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7102686" y="2801400"/>
              <a:ext cx="1319104" cy="173237"/>
            </a:xfrm>
            <a:custGeom>
              <a:rect b="b" l="l" r="r" t="t"/>
              <a:pathLst>
                <a:path extrusionOk="0" h="5013" w="35315">
                  <a:moveTo>
                    <a:pt x="22219" y="1"/>
                  </a:moveTo>
                  <a:cubicBezTo>
                    <a:pt x="22082" y="1"/>
                    <a:pt x="21952" y="24"/>
                    <a:pt x="21831" y="80"/>
                  </a:cubicBezTo>
                  <a:cubicBezTo>
                    <a:pt x="21481" y="255"/>
                    <a:pt x="21247" y="634"/>
                    <a:pt x="21014" y="1043"/>
                  </a:cubicBezTo>
                  <a:cubicBezTo>
                    <a:pt x="20751" y="1451"/>
                    <a:pt x="20489" y="1889"/>
                    <a:pt x="20109" y="2035"/>
                  </a:cubicBezTo>
                  <a:cubicBezTo>
                    <a:pt x="20030" y="2064"/>
                    <a:pt x="19948" y="2077"/>
                    <a:pt x="19862" y="2077"/>
                  </a:cubicBezTo>
                  <a:cubicBezTo>
                    <a:pt x="19598" y="2077"/>
                    <a:pt x="19301" y="1956"/>
                    <a:pt x="18971" y="1802"/>
                  </a:cubicBezTo>
                  <a:cubicBezTo>
                    <a:pt x="18562" y="1656"/>
                    <a:pt x="18095" y="1481"/>
                    <a:pt x="17628" y="1481"/>
                  </a:cubicBezTo>
                  <a:cubicBezTo>
                    <a:pt x="17016" y="1481"/>
                    <a:pt x="16578" y="1918"/>
                    <a:pt x="16198" y="2327"/>
                  </a:cubicBezTo>
                  <a:cubicBezTo>
                    <a:pt x="15965" y="2560"/>
                    <a:pt x="15761" y="2794"/>
                    <a:pt x="15527" y="2882"/>
                  </a:cubicBezTo>
                  <a:cubicBezTo>
                    <a:pt x="15264" y="3013"/>
                    <a:pt x="14953" y="3029"/>
                    <a:pt x="14641" y="3029"/>
                  </a:cubicBezTo>
                  <a:cubicBezTo>
                    <a:pt x="14537" y="3029"/>
                    <a:pt x="14433" y="3027"/>
                    <a:pt x="14331" y="3027"/>
                  </a:cubicBezTo>
                  <a:cubicBezTo>
                    <a:pt x="14237" y="3027"/>
                    <a:pt x="14145" y="3026"/>
                    <a:pt x="14054" y="3026"/>
                  </a:cubicBezTo>
                  <a:cubicBezTo>
                    <a:pt x="13692" y="3026"/>
                    <a:pt x="13356" y="3045"/>
                    <a:pt x="13076" y="3232"/>
                  </a:cubicBezTo>
                  <a:cubicBezTo>
                    <a:pt x="12842" y="3378"/>
                    <a:pt x="12638" y="3640"/>
                    <a:pt x="12404" y="3932"/>
                  </a:cubicBezTo>
                  <a:cubicBezTo>
                    <a:pt x="12083" y="4370"/>
                    <a:pt x="11733" y="4837"/>
                    <a:pt x="11237" y="4837"/>
                  </a:cubicBezTo>
                  <a:cubicBezTo>
                    <a:pt x="10536" y="4837"/>
                    <a:pt x="10128" y="4341"/>
                    <a:pt x="9748" y="3874"/>
                  </a:cubicBezTo>
                  <a:cubicBezTo>
                    <a:pt x="9544" y="3611"/>
                    <a:pt x="9340" y="3378"/>
                    <a:pt x="9106" y="3232"/>
                  </a:cubicBezTo>
                  <a:cubicBezTo>
                    <a:pt x="8907" y="3116"/>
                    <a:pt x="8689" y="3084"/>
                    <a:pt x="8447" y="3084"/>
                  </a:cubicBezTo>
                  <a:cubicBezTo>
                    <a:pt x="8263" y="3084"/>
                    <a:pt x="8066" y="3102"/>
                    <a:pt x="7851" y="3115"/>
                  </a:cubicBezTo>
                  <a:cubicBezTo>
                    <a:pt x="7617" y="3146"/>
                    <a:pt x="7367" y="3177"/>
                    <a:pt x="7104" y="3177"/>
                  </a:cubicBezTo>
                  <a:cubicBezTo>
                    <a:pt x="6875" y="3177"/>
                    <a:pt x="6637" y="3154"/>
                    <a:pt x="6392" y="3086"/>
                  </a:cubicBezTo>
                  <a:cubicBezTo>
                    <a:pt x="6159" y="3057"/>
                    <a:pt x="5896" y="2852"/>
                    <a:pt x="5604" y="2619"/>
                  </a:cubicBezTo>
                  <a:cubicBezTo>
                    <a:pt x="5166" y="2269"/>
                    <a:pt x="4641" y="1860"/>
                    <a:pt x="3941" y="1860"/>
                  </a:cubicBezTo>
                  <a:cubicBezTo>
                    <a:pt x="3736" y="1860"/>
                    <a:pt x="3474" y="2035"/>
                    <a:pt x="3240" y="2181"/>
                  </a:cubicBezTo>
                  <a:cubicBezTo>
                    <a:pt x="3001" y="2348"/>
                    <a:pt x="2743" y="2496"/>
                    <a:pt x="2561" y="2496"/>
                  </a:cubicBezTo>
                  <a:cubicBezTo>
                    <a:pt x="2520" y="2496"/>
                    <a:pt x="2484" y="2489"/>
                    <a:pt x="2452" y="2473"/>
                  </a:cubicBezTo>
                  <a:cubicBezTo>
                    <a:pt x="2248" y="2385"/>
                    <a:pt x="2189" y="2035"/>
                    <a:pt x="2102" y="1685"/>
                  </a:cubicBezTo>
                  <a:cubicBezTo>
                    <a:pt x="2044" y="1364"/>
                    <a:pt x="1985" y="1043"/>
                    <a:pt x="1810" y="897"/>
                  </a:cubicBezTo>
                  <a:cubicBezTo>
                    <a:pt x="1642" y="759"/>
                    <a:pt x="1466" y="718"/>
                    <a:pt x="1295" y="718"/>
                  </a:cubicBezTo>
                  <a:cubicBezTo>
                    <a:pt x="1138" y="718"/>
                    <a:pt x="986" y="752"/>
                    <a:pt x="847" y="780"/>
                  </a:cubicBezTo>
                  <a:cubicBezTo>
                    <a:pt x="708" y="822"/>
                    <a:pt x="582" y="857"/>
                    <a:pt x="466" y="857"/>
                  </a:cubicBezTo>
                  <a:cubicBezTo>
                    <a:pt x="339" y="857"/>
                    <a:pt x="224" y="815"/>
                    <a:pt x="117" y="693"/>
                  </a:cubicBezTo>
                  <a:lnTo>
                    <a:pt x="1" y="809"/>
                  </a:lnTo>
                  <a:cubicBezTo>
                    <a:pt x="143" y="968"/>
                    <a:pt x="304" y="1015"/>
                    <a:pt x="467" y="1015"/>
                  </a:cubicBezTo>
                  <a:cubicBezTo>
                    <a:pt x="604" y="1015"/>
                    <a:pt x="743" y="982"/>
                    <a:pt x="876" y="955"/>
                  </a:cubicBezTo>
                  <a:cubicBezTo>
                    <a:pt x="1022" y="926"/>
                    <a:pt x="1161" y="890"/>
                    <a:pt x="1299" y="890"/>
                  </a:cubicBezTo>
                  <a:cubicBezTo>
                    <a:pt x="1438" y="890"/>
                    <a:pt x="1577" y="926"/>
                    <a:pt x="1723" y="1043"/>
                  </a:cubicBezTo>
                  <a:cubicBezTo>
                    <a:pt x="1839" y="1130"/>
                    <a:pt x="1898" y="1422"/>
                    <a:pt x="1956" y="1714"/>
                  </a:cubicBezTo>
                  <a:cubicBezTo>
                    <a:pt x="2014" y="2094"/>
                    <a:pt x="2102" y="2502"/>
                    <a:pt x="2365" y="2619"/>
                  </a:cubicBezTo>
                  <a:cubicBezTo>
                    <a:pt x="2428" y="2651"/>
                    <a:pt x="2493" y="2664"/>
                    <a:pt x="2560" y="2664"/>
                  </a:cubicBezTo>
                  <a:cubicBezTo>
                    <a:pt x="2798" y="2664"/>
                    <a:pt x="3054" y="2487"/>
                    <a:pt x="3328" y="2327"/>
                  </a:cubicBezTo>
                  <a:cubicBezTo>
                    <a:pt x="3532" y="2181"/>
                    <a:pt x="3765" y="2035"/>
                    <a:pt x="3941" y="2035"/>
                  </a:cubicBezTo>
                  <a:cubicBezTo>
                    <a:pt x="4583" y="2035"/>
                    <a:pt x="5079" y="2415"/>
                    <a:pt x="5517" y="2765"/>
                  </a:cubicBezTo>
                  <a:cubicBezTo>
                    <a:pt x="5808" y="2969"/>
                    <a:pt x="6071" y="3203"/>
                    <a:pt x="6363" y="3261"/>
                  </a:cubicBezTo>
                  <a:cubicBezTo>
                    <a:pt x="6626" y="3319"/>
                    <a:pt x="6888" y="3341"/>
                    <a:pt x="7140" y="3341"/>
                  </a:cubicBezTo>
                  <a:cubicBezTo>
                    <a:pt x="7392" y="3341"/>
                    <a:pt x="7633" y="3319"/>
                    <a:pt x="7851" y="3290"/>
                  </a:cubicBezTo>
                  <a:cubicBezTo>
                    <a:pt x="8054" y="3265"/>
                    <a:pt x="8246" y="3245"/>
                    <a:pt x="8422" y="3245"/>
                  </a:cubicBezTo>
                  <a:cubicBezTo>
                    <a:pt x="8651" y="3245"/>
                    <a:pt x="8854" y="3279"/>
                    <a:pt x="9019" y="3378"/>
                  </a:cubicBezTo>
                  <a:cubicBezTo>
                    <a:pt x="9223" y="3494"/>
                    <a:pt x="9427" y="3728"/>
                    <a:pt x="9632" y="3991"/>
                  </a:cubicBezTo>
                  <a:cubicBezTo>
                    <a:pt x="10011" y="4458"/>
                    <a:pt x="10449" y="5012"/>
                    <a:pt x="11237" y="5012"/>
                  </a:cubicBezTo>
                  <a:cubicBezTo>
                    <a:pt x="11821" y="5012"/>
                    <a:pt x="12171" y="4516"/>
                    <a:pt x="12550" y="4049"/>
                  </a:cubicBezTo>
                  <a:cubicBezTo>
                    <a:pt x="12755" y="3757"/>
                    <a:pt x="12930" y="3494"/>
                    <a:pt x="13163" y="3348"/>
                  </a:cubicBezTo>
                  <a:cubicBezTo>
                    <a:pt x="13370" y="3224"/>
                    <a:pt x="13651" y="3188"/>
                    <a:pt x="13953" y="3188"/>
                  </a:cubicBezTo>
                  <a:cubicBezTo>
                    <a:pt x="14077" y="3188"/>
                    <a:pt x="14204" y="3194"/>
                    <a:pt x="14331" y="3203"/>
                  </a:cubicBezTo>
                  <a:cubicBezTo>
                    <a:pt x="14768" y="3203"/>
                    <a:pt x="15206" y="3203"/>
                    <a:pt x="15615" y="3027"/>
                  </a:cubicBezTo>
                  <a:cubicBezTo>
                    <a:pt x="15848" y="2940"/>
                    <a:pt x="16082" y="2706"/>
                    <a:pt x="16315" y="2444"/>
                  </a:cubicBezTo>
                  <a:cubicBezTo>
                    <a:pt x="16695" y="2064"/>
                    <a:pt x="17103" y="1656"/>
                    <a:pt x="17628" y="1627"/>
                  </a:cubicBezTo>
                  <a:cubicBezTo>
                    <a:pt x="18066" y="1627"/>
                    <a:pt x="18504" y="1802"/>
                    <a:pt x="18913" y="1977"/>
                  </a:cubicBezTo>
                  <a:cubicBezTo>
                    <a:pt x="19236" y="2106"/>
                    <a:pt x="19559" y="2235"/>
                    <a:pt x="19859" y="2235"/>
                  </a:cubicBezTo>
                  <a:cubicBezTo>
                    <a:pt x="19965" y="2235"/>
                    <a:pt x="20068" y="2219"/>
                    <a:pt x="20168" y="2181"/>
                  </a:cubicBezTo>
                  <a:cubicBezTo>
                    <a:pt x="20605" y="2006"/>
                    <a:pt x="20868" y="1568"/>
                    <a:pt x="21131" y="1130"/>
                  </a:cubicBezTo>
                  <a:cubicBezTo>
                    <a:pt x="21364" y="751"/>
                    <a:pt x="21598" y="372"/>
                    <a:pt x="21919" y="226"/>
                  </a:cubicBezTo>
                  <a:cubicBezTo>
                    <a:pt x="22013" y="183"/>
                    <a:pt x="22114" y="165"/>
                    <a:pt x="22223" y="165"/>
                  </a:cubicBezTo>
                  <a:cubicBezTo>
                    <a:pt x="22484" y="165"/>
                    <a:pt x="22785" y="268"/>
                    <a:pt x="23115" y="372"/>
                  </a:cubicBezTo>
                  <a:cubicBezTo>
                    <a:pt x="23495" y="518"/>
                    <a:pt x="23962" y="663"/>
                    <a:pt x="24399" y="663"/>
                  </a:cubicBezTo>
                  <a:cubicBezTo>
                    <a:pt x="24779" y="634"/>
                    <a:pt x="25129" y="547"/>
                    <a:pt x="25508" y="459"/>
                  </a:cubicBezTo>
                  <a:cubicBezTo>
                    <a:pt x="25829" y="365"/>
                    <a:pt x="26149" y="271"/>
                    <a:pt x="26430" y="271"/>
                  </a:cubicBezTo>
                  <a:cubicBezTo>
                    <a:pt x="26584" y="271"/>
                    <a:pt x="26727" y="299"/>
                    <a:pt x="26851" y="372"/>
                  </a:cubicBezTo>
                  <a:cubicBezTo>
                    <a:pt x="27172" y="576"/>
                    <a:pt x="27347" y="1043"/>
                    <a:pt x="27522" y="1510"/>
                  </a:cubicBezTo>
                  <a:cubicBezTo>
                    <a:pt x="27668" y="1948"/>
                    <a:pt x="27843" y="2415"/>
                    <a:pt x="28193" y="2648"/>
                  </a:cubicBezTo>
                  <a:cubicBezTo>
                    <a:pt x="28378" y="2780"/>
                    <a:pt x="28593" y="2828"/>
                    <a:pt x="28826" y="2828"/>
                  </a:cubicBezTo>
                  <a:cubicBezTo>
                    <a:pt x="29109" y="2828"/>
                    <a:pt x="29420" y="2757"/>
                    <a:pt x="29740" y="2677"/>
                  </a:cubicBezTo>
                  <a:cubicBezTo>
                    <a:pt x="30061" y="2590"/>
                    <a:pt x="30382" y="2531"/>
                    <a:pt x="30703" y="2502"/>
                  </a:cubicBezTo>
                  <a:cubicBezTo>
                    <a:pt x="30966" y="2502"/>
                    <a:pt x="31258" y="2677"/>
                    <a:pt x="31550" y="2823"/>
                  </a:cubicBezTo>
                  <a:cubicBezTo>
                    <a:pt x="31853" y="2975"/>
                    <a:pt x="32124" y="3110"/>
                    <a:pt x="32375" y="3110"/>
                  </a:cubicBezTo>
                  <a:cubicBezTo>
                    <a:pt x="32462" y="3110"/>
                    <a:pt x="32547" y="3094"/>
                    <a:pt x="32630" y="3057"/>
                  </a:cubicBezTo>
                  <a:cubicBezTo>
                    <a:pt x="32980" y="2911"/>
                    <a:pt x="33067" y="2444"/>
                    <a:pt x="33184" y="2006"/>
                  </a:cubicBezTo>
                  <a:cubicBezTo>
                    <a:pt x="33272" y="1685"/>
                    <a:pt x="33330" y="1393"/>
                    <a:pt x="33476" y="1276"/>
                  </a:cubicBezTo>
                  <a:cubicBezTo>
                    <a:pt x="33768" y="955"/>
                    <a:pt x="34089" y="955"/>
                    <a:pt x="34410" y="955"/>
                  </a:cubicBezTo>
                  <a:cubicBezTo>
                    <a:pt x="34731" y="926"/>
                    <a:pt x="35081" y="926"/>
                    <a:pt x="35315" y="488"/>
                  </a:cubicBezTo>
                  <a:lnTo>
                    <a:pt x="35169" y="430"/>
                  </a:lnTo>
                  <a:cubicBezTo>
                    <a:pt x="34994" y="780"/>
                    <a:pt x="34731" y="780"/>
                    <a:pt x="34410" y="780"/>
                  </a:cubicBezTo>
                  <a:cubicBezTo>
                    <a:pt x="34089" y="780"/>
                    <a:pt x="33710" y="809"/>
                    <a:pt x="33359" y="1130"/>
                  </a:cubicBezTo>
                  <a:cubicBezTo>
                    <a:pt x="33184" y="1306"/>
                    <a:pt x="33097" y="1627"/>
                    <a:pt x="33009" y="1977"/>
                  </a:cubicBezTo>
                  <a:cubicBezTo>
                    <a:pt x="32922" y="2356"/>
                    <a:pt x="32834" y="2794"/>
                    <a:pt x="32542" y="2911"/>
                  </a:cubicBezTo>
                  <a:cubicBezTo>
                    <a:pt x="32489" y="2937"/>
                    <a:pt x="32432" y="2949"/>
                    <a:pt x="32372" y="2949"/>
                  </a:cubicBezTo>
                  <a:cubicBezTo>
                    <a:pt x="32162" y="2949"/>
                    <a:pt x="31909" y="2813"/>
                    <a:pt x="31637" y="2677"/>
                  </a:cubicBezTo>
                  <a:cubicBezTo>
                    <a:pt x="31316" y="2502"/>
                    <a:pt x="30995" y="2356"/>
                    <a:pt x="30703" y="2356"/>
                  </a:cubicBezTo>
                  <a:cubicBezTo>
                    <a:pt x="30382" y="2356"/>
                    <a:pt x="30032" y="2444"/>
                    <a:pt x="29682" y="2502"/>
                  </a:cubicBezTo>
                  <a:cubicBezTo>
                    <a:pt x="29384" y="2585"/>
                    <a:pt x="29086" y="2658"/>
                    <a:pt x="28820" y="2658"/>
                  </a:cubicBezTo>
                  <a:cubicBezTo>
                    <a:pt x="28617" y="2658"/>
                    <a:pt x="28433" y="2616"/>
                    <a:pt x="28281" y="2502"/>
                  </a:cubicBezTo>
                  <a:cubicBezTo>
                    <a:pt x="27989" y="2298"/>
                    <a:pt x="27843" y="1889"/>
                    <a:pt x="27668" y="1451"/>
                  </a:cubicBezTo>
                  <a:cubicBezTo>
                    <a:pt x="27493" y="955"/>
                    <a:pt x="27318" y="488"/>
                    <a:pt x="26939" y="255"/>
                  </a:cubicBezTo>
                  <a:cubicBezTo>
                    <a:pt x="26774" y="149"/>
                    <a:pt x="26591" y="110"/>
                    <a:pt x="26394" y="110"/>
                  </a:cubicBezTo>
                  <a:cubicBezTo>
                    <a:pt x="26102" y="110"/>
                    <a:pt x="25781" y="197"/>
                    <a:pt x="25450" y="284"/>
                  </a:cubicBezTo>
                  <a:cubicBezTo>
                    <a:pt x="25100" y="372"/>
                    <a:pt x="24750" y="488"/>
                    <a:pt x="24399" y="488"/>
                  </a:cubicBezTo>
                  <a:lnTo>
                    <a:pt x="24370" y="488"/>
                  </a:lnTo>
                  <a:cubicBezTo>
                    <a:pt x="23962" y="488"/>
                    <a:pt x="23553" y="342"/>
                    <a:pt x="23174" y="226"/>
                  </a:cubicBezTo>
                  <a:cubicBezTo>
                    <a:pt x="22836" y="106"/>
                    <a:pt x="22511" y="1"/>
                    <a:pt x="2221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719999" y="2838138"/>
              <a:ext cx="1327844" cy="293808"/>
            </a:xfrm>
            <a:custGeom>
              <a:rect b="b" l="l" r="r" t="t"/>
              <a:pathLst>
                <a:path extrusionOk="0" h="8502" w="35549">
                  <a:moveTo>
                    <a:pt x="5416" y="1"/>
                  </a:moveTo>
                  <a:cubicBezTo>
                    <a:pt x="5246" y="1"/>
                    <a:pt x="5085" y="29"/>
                    <a:pt x="4933" y="97"/>
                  </a:cubicBezTo>
                  <a:cubicBezTo>
                    <a:pt x="4320" y="359"/>
                    <a:pt x="3999" y="1060"/>
                    <a:pt x="3707" y="1702"/>
                  </a:cubicBezTo>
                  <a:cubicBezTo>
                    <a:pt x="3503" y="2169"/>
                    <a:pt x="3298" y="2607"/>
                    <a:pt x="3036" y="2840"/>
                  </a:cubicBezTo>
                  <a:cubicBezTo>
                    <a:pt x="2423" y="3365"/>
                    <a:pt x="1898" y="3424"/>
                    <a:pt x="1460" y="3482"/>
                  </a:cubicBezTo>
                  <a:cubicBezTo>
                    <a:pt x="934" y="3540"/>
                    <a:pt x="438" y="3570"/>
                    <a:pt x="0" y="4270"/>
                  </a:cubicBezTo>
                  <a:lnTo>
                    <a:pt x="117" y="4358"/>
                  </a:lnTo>
                  <a:cubicBezTo>
                    <a:pt x="526" y="3745"/>
                    <a:pt x="934" y="3686"/>
                    <a:pt x="1460" y="3628"/>
                  </a:cubicBezTo>
                  <a:cubicBezTo>
                    <a:pt x="1956" y="3599"/>
                    <a:pt x="2481" y="3540"/>
                    <a:pt x="3152" y="2986"/>
                  </a:cubicBezTo>
                  <a:cubicBezTo>
                    <a:pt x="3444" y="2723"/>
                    <a:pt x="3649" y="2256"/>
                    <a:pt x="3853" y="1789"/>
                  </a:cubicBezTo>
                  <a:cubicBezTo>
                    <a:pt x="4145" y="1147"/>
                    <a:pt x="4437" y="476"/>
                    <a:pt x="4991" y="243"/>
                  </a:cubicBezTo>
                  <a:cubicBezTo>
                    <a:pt x="5117" y="187"/>
                    <a:pt x="5254" y="164"/>
                    <a:pt x="5399" y="164"/>
                  </a:cubicBezTo>
                  <a:cubicBezTo>
                    <a:pt x="5791" y="164"/>
                    <a:pt x="6244" y="335"/>
                    <a:pt x="6713" y="505"/>
                  </a:cubicBezTo>
                  <a:cubicBezTo>
                    <a:pt x="7209" y="709"/>
                    <a:pt x="7705" y="914"/>
                    <a:pt x="8202" y="914"/>
                  </a:cubicBezTo>
                  <a:cubicBezTo>
                    <a:pt x="8639" y="914"/>
                    <a:pt x="9077" y="855"/>
                    <a:pt x="9486" y="826"/>
                  </a:cubicBezTo>
                  <a:cubicBezTo>
                    <a:pt x="9903" y="779"/>
                    <a:pt x="10315" y="731"/>
                    <a:pt x="10702" y="731"/>
                  </a:cubicBezTo>
                  <a:cubicBezTo>
                    <a:pt x="11264" y="731"/>
                    <a:pt x="11773" y="831"/>
                    <a:pt x="12171" y="1176"/>
                  </a:cubicBezTo>
                  <a:cubicBezTo>
                    <a:pt x="12696" y="1614"/>
                    <a:pt x="12930" y="2431"/>
                    <a:pt x="13134" y="3190"/>
                  </a:cubicBezTo>
                  <a:cubicBezTo>
                    <a:pt x="13338" y="3861"/>
                    <a:pt x="13542" y="4562"/>
                    <a:pt x="13951" y="5029"/>
                  </a:cubicBezTo>
                  <a:cubicBezTo>
                    <a:pt x="14676" y="5827"/>
                    <a:pt x="15642" y="5944"/>
                    <a:pt x="16616" y="5944"/>
                  </a:cubicBezTo>
                  <a:cubicBezTo>
                    <a:pt x="16818" y="5944"/>
                    <a:pt x="17020" y="5939"/>
                    <a:pt x="17220" y="5934"/>
                  </a:cubicBezTo>
                  <a:cubicBezTo>
                    <a:pt x="17424" y="5904"/>
                    <a:pt x="17628" y="5904"/>
                    <a:pt x="17833" y="5904"/>
                  </a:cubicBezTo>
                  <a:cubicBezTo>
                    <a:pt x="18270" y="5904"/>
                    <a:pt x="18737" y="6138"/>
                    <a:pt x="19146" y="6342"/>
                  </a:cubicBezTo>
                  <a:cubicBezTo>
                    <a:pt x="19514" y="6537"/>
                    <a:pt x="19833" y="6699"/>
                    <a:pt x="20116" y="6699"/>
                  </a:cubicBezTo>
                  <a:cubicBezTo>
                    <a:pt x="20215" y="6699"/>
                    <a:pt x="20310" y="6679"/>
                    <a:pt x="20401" y="6634"/>
                  </a:cubicBezTo>
                  <a:cubicBezTo>
                    <a:pt x="20810" y="6430"/>
                    <a:pt x="20955" y="5846"/>
                    <a:pt x="21101" y="5321"/>
                  </a:cubicBezTo>
                  <a:cubicBezTo>
                    <a:pt x="21218" y="4825"/>
                    <a:pt x="21364" y="4358"/>
                    <a:pt x="21627" y="4183"/>
                  </a:cubicBezTo>
                  <a:cubicBezTo>
                    <a:pt x="21693" y="4146"/>
                    <a:pt x="21769" y="4129"/>
                    <a:pt x="21854" y="4129"/>
                  </a:cubicBezTo>
                  <a:cubicBezTo>
                    <a:pt x="22102" y="4129"/>
                    <a:pt x="22424" y="4271"/>
                    <a:pt x="22794" y="4445"/>
                  </a:cubicBezTo>
                  <a:cubicBezTo>
                    <a:pt x="23174" y="4620"/>
                    <a:pt x="23640" y="4825"/>
                    <a:pt x="24107" y="4854"/>
                  </a:cubicBezTo>
                  <a:cubicBezTo>
                    <a:pt x="24458" y="4854"/>
                    <a:pt x="24837" y="4795"/>
                    <a:pt x="25187" y="4708"/>
                  </a:cubicBezTo>
                  <a:cubicBezTo>
                    <a:pt x="25533" y="4633"/>
                    <a:pt x="25870" y="4565"/>
                    <a:pt x="26172" y="4565"/>
                  </a:cubicBezTo>
                  <a:cubicBezTo>
                    <a:pt x="26457" y="4565"/>
                    <a:pt x="26711" y="4625"/>
                    <a:pt x="26909" y="4795"/>
                  </a:cubicBezTo>
                  <a:cubicBezTo>
                    <a:pt x="27230" y="5087"/>
                    <a:pt x="27318" y="5671"/>
                    <a:pt x="27405" y="6225"/>
                  </a:cubicBezTo>
                  <a:cubicBezTo>
                    <a:pt x="27464" y="6809"/>
                    <a:pt x="27551" y="7393"/>
                    <a:pt x="27902" y="7714"/>
                  </a:cubicBezTo>
                  <a:cubicBezTo>
                    <a:pt x="28161" y="7974"/>
                    <a:pt x="28485" y="8057"/>
                    <a:pt x="28835" y="8057"/>
                  </a:cubicBezTo>
                  <a:cubicBezTo>
                    <a:pt x="29153" y="8057"/>
                    <a:pt x="29494" y="7988"/>
                    <a:pt x="29828" y="7918"/>
                  </a:cubicBezTo>
                  <a:cubicBezTo>
                    <a:pt x="30178" y="7860"/>
                    <a:pt x="30470" y="7802"/>
                    <a:pt x="30762" y="7802"/>
                  </a:cubicBezTo>
                  <a:cubicBezTo>
                    <a:pt x="31054" y="7802"/>
                    <a:pt x="31404" y="7977"/>
                    <a:pt x="31754" y="8152"/>
                  </a:cubicBezTo>
                  <a:cubicBezTo>
                    <a:pt x="32075" y="8327"/>
                    <a:pt x="32425" y="8502"/>
                    <a:pt x="32717" y="8502"/>
                  </a:cubicBezTo>
                  <a:cubicBezTo>
                    <a:pt x="32805" y="8502"/>
                    <a:pt x="32921" y="8473"/>
                    <a:pt x="33009" y="8414"/>
                  </a:cubicBezTo>
                  <a:cubicBezTo>
                    <a:pt x="33359" y="8181"/>
                    <a:pt x="33359" y="7597"/>
                    <a:pt x="33359" y="7072"/>
                  </a:cubicBezTo>
                  <a:cubicBezTo>
                    <a:pt x="33330" y="6663"/>
                    <a:pt x="33330" y="6284"/>
                    <a:pt x="33476" y="6080"/>
                  </a:cubicBezTo>
                  <a:cubicBezTo>
                    <a:pt x="33739" y="5671"/>
                    <a:pt x="34147" y="5613"/>
                    <a:pt x="34527" y="5554"/>
                  </a:cubicBezTo>
                  <a:cubicBezTo>
                    <a:pt x="34935" y="5496"/>
                    <a:pt x="35373" y="5437"/>
                    <a:pt x="35548" y="4941"/>
                  </a:cubicBezTo>
                  <a:lnTo>
                    <a:pt x="35402" y="4883"/>
                  </a:lnTo>
                  <a:cubicBezTo>
                    <a:pt x="35256" y="5292"/>
                    <a:pt x="34935" y="5350"/>
                    <a:pt x="34497" y="5408"/>
                  </a:cubicBezTo>
                  <a:cubicBezTo>
                    <a:pt x="34118" y="5467"/>
                    <a:pt x="33651" y="5525"/>
                    <a:pt x="33330" y="5992"/>
                  </a:cubicBezTo>
                  <a:cubicBezTo>
                    <a:pt x="33155" y="6225"/>
                    <a:pt x="33184" y="6634"/>
                    <a:pt x="33184" y="7072"/>
                  </a:cubicBezTo>
                  <a:cubicBezTo>
                    <a:pt x="33184" y="7568"/>
                    <a:pt x="33184" y="8093"/>
                    <a:pt x="32921" y="8268"/>
                  </a:cubicBezTo>
                  <a:cubicBezTo>
                    <a:pt x="32852" y="8314"/>
                    <a:pt x="32773" y="8334"/>
                    <a:pt x="32686" y="8334"/>
                  </a:cubicBezTo>
                  <a:cubicBezTo>
                    <a:pt x="32442" y="8334"/>
                    <a:pt x="32135" y="8178"/>
                    <a:pt x="31812" y="8006"/>
                  </a:cubicBezTo>
                  <a:cubicBezTo>
                    <a:pt x="31462" y="7831"/>
                    <a:pt x="31083" y="7626"/>
                    <a:pt x="30762" y="7626"/>
                  </a:cubicBezTo>
                  <a:cubicBezTo>
                    <a:pt x="30470" y="7626"/>
                    <a:pt x="30120" y="7714"/>
                    <a:pt x="29799" y="7772"/>
                  </a:cubicBezTo>
                  <a:cubicBezTo>
                    <a:pt x="29472" y="7829"/>
                    <a:pt x="29145" y="7893"/>
                    <a:pt x="28845" y="7893"/>
                  </a:cubicBezTo>
                  <a:cubicBezTo>
                    <a:pt x="28529" y="7893"/>
                    <a:pt x="28243" y="7822"/>
                    <a:pt x="28018" y="7597"/>
                  </a:cubicBezTo>
                  <a:cubicBezTo>
                    <a:pt x="27726" y="7335"/>
                    <a:pt x="27639" y="6751"/>
                    <a:pt x="27551" y="6225"/>
                  </a:cubicBezTo>
                  <a:cubicBezTo>
                    <a:pt x="27464" y="5613"/>
                    <a:pt x="27376" y="5000"/>
                    <a:pt x="27026" y="4679"/>
                  </a:cubicBezTo>
                  <a:cubicBezTo>
                    <a:pt x="26792" y="4460"/>
                    <a:pt x="26501" y="4387"/>
                    <a:pt x="26180" y="4387"/>
                  </a:cubicBezTo>
                  <a:cubicBezTo>
                    <a:pt x="25859" y="4387"/>
                    <a:pt x="25508" y="4460"/>
                    <a:pt x="25158" y="4533"/>
                  </a:cubicBezTo>
                  <a:cubicBezTo>
                    <a:pt x="24855" y="4609"/>
                    <a:pt x="24530" y="4684"/>
                    <a:pt x="24239" y="4684"/>
                  </a:cubicBezTo>
                  <a:cubicBezTo>
                    <a:pt x="24195" y="4684"/>
                    <a:pt x="24150" y="4683"/>
                    <a:pt x="24107" y="4679"/>
                  </a:cubicBezTo>
                  <a:cubicBezTo>
                    <a:pt x="23670" y="4679"/>
                    <a:pt x="23261" y="4474"/>
                    <a:pt x="22852" y="4299"/>
                  </a:cubicBezTo>
                  <a:cubicBezTo>
                    <a:pt x="22502" y="4134"/>
                    <a:pt x="22165" y="3969"/>
                    <a:pt x="21875" y="3969"/>
                  </a:cubicBezTo>
                  <a:cubicBezTo>
                    <a:pt x="21754" y="3969"/>
                    <a:pt x="21642" y="3997"/>
                    <a:pt x="21539" y="4066"/>
                  </a:cubicBezTo>
                  <a:cubicBezTo>
                    <a:pt x="21218" y="4270"/>
                    <a:pt x="21072" y="4737"/>
                    <a:pt x="20926" y="5262"/>
                  </a:cubicBezTo>
                  <a:cubicBezTo>
                    <a:pt x="20810" y="5788"/>
                    <a:pt x="20664" y="6313"/>
                    <a:pt x="20313" y="6488"/>
                  </a:cubicBezTo>
                  <a:cubicBezTo>
                    <a:pt x="20252" y="6522"/>
                    <a:pt x="20184" y="6537"/>
                    <a:pt x="20111" y="6537"/>
                  </a:cubicBezTo>
                  <a:cubicBezTo>
                    <a:pt x="19869" y="6537"/>
                    <a:pt x="19562" y="6375"/>
                    <a:pt x="19204" y="6196"/>
                  </a:cubicBezTo>
                  <a:cubicBezTo>
                    <a:pt x="18796" y="5992"/>
                    <a:pt x="18300" y="5759"/>
                    <a:pt x="17833" y="5759"/>
                  </a:cubicBezTo>
                  <a:lnTo>
                    <a:pt x="17220" y="5759"/>
                  </a:lnTo>
                  <a:cubicBezTo>
                    <a:pt x="17019" y="5764"/>
                    <a:pt x="16816" y="5769"/>
                    <a:pt x="16615" y="5769"/>
                  </a:cubicBezTo>
                  <a:cubicBezTo>
                    <a:pt x="15679" y="5769"/>
                    <a:pt x="14765" y="5657"/>
                    <a:pt x="14068" y="4912"/>
                  </a:cubicBezTo>
                  <a:cubicBezTo>
                    <a:pt x="13688" y="4504"/>
                    <a:pt x="13513" y="3832"/>
                    <a:pt x="13309" y="3132"/>
                  </a:cubicBezTo>
                  <a:cubicBezTo>
                    <a:pt x="13075" y="2344"/>
                    <a:pt x="12842" y="1527"/>
                    <a:pt x="12287" y="1060"/>
                  </a:cubicBezTo>
                  <a:cubicBezTo>
                    <a:pt x="11844" y="669"/>
                    <a:pt x="11293" y="560"/>
                    <a:pt x="10686" y="560"/>
                  </a:cubicBezTo>
                  <a:cubicBezTo>
                    <a:pt x="10295" y="560"/>
                    <a:pt x="9880" y="605"/>
                    <a:pt x="9456" y="651"/>
                  </a:cubicBezTo>
                  <a:cubicBezTo>
                    <a:pt x="9048" y="680"/>
                    <a:pt x="8610" y="739"/>
                    <a:pt x="8202" y="739"/>
                  </a:cubicBezTo>
                  <a:cubicBezTo>
                    <a:pt x="7735" y="739"/>
                    <a:pt x="7238" y="534"/>
                    <a:pt x="6771" y="359"/>
                  </a:cubicBezTo>
                  <a:cubicBezTo>
                    <a:pt x="6294" y="173"/>
                    <a:pt x="5832" y="1"/>
                    <a:pt x="541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726536" y="2801400"/>
              <a:ext cx="1319104" cy="173237"/>
            </a:xfrm>
            <a:custGeom>
              <a:rect b="b" l="l" r="r" t="t"/>
              <a:pathLst>
                <a:path extrusionOk="0" h="5013" w="35315">
                  <a:moveTo>
                    <a:pt x="22219" y="1"/>
                  </a:moveTo>
                  <a:cubicBezTo>
                    <a:pt x="22082" y="1"/>
                    <a:pt x="21952" y="24"/>
                    <a:pt x="21831" y="80"/>
                  </a:cubicBezTo>
                  <a:cubicBezTo>
                    <a:pt x="21481" y="255"/>
                    <a:pt x="21247" y="634"/>
                    <a:pt x="21014" y="1043"/>
                  </a:cubicBezTo>
                  <a:cubicBezTo>
                    <a:pt x="20751" y="1451"/>
                    <a:pt x="20489" y="1889"/>
                    <a:pt x="20109" y="2035"/>
                  </a:cubicBezTo>
                  <a:cubicBezTo>
                    <a:pt x="20030" y="2064"/>
                    <a:pt x="19948" y="2077"/>
                    <a:pt x="19862" y="2077"/>
                  </a:cubicBezTo>
                  <a:cubicBezTo>
                    <a:pt x="19598" y="2077"/>
                    <a:pt x="19301" y="1956"/>
                    <a:pt x="18971" y="1802"/>
                  </a:cubicBezTo>
                  <a:cubicBezTo>
                    <a:pt x="18562" y="1656"/>
                    <a:pt x="18095" y="1481"/>
                    <a:pt x="17628" y="1481"/>
                  </a:cubicBezTo>
                  <a:cubicBezTo>
                    <a:pt x="17016" y="1481"/>
                    <a:pt x="16578" y="1918"/>
                    <a:pt x="16198" y="2327"/>
                  </a:cubicBezTo>
                  <a:cubicBezTo>
                    <a:pt x="15965" y="2560"/>
                    <a:pt x="15761" y="2794"/>
                    <a:pt x="15527" y="2882"/>
                  </a:cubicBezTo>
                  <a:cubicBezTo>
                    <a:pt x="15264" y="3013"/>
                    <a:pt x="14953" y="3029"/>
                    <a:pt x="14641" y="3029"/>
                  </a:cubicBezTo>
                  <a:cubicBezTo>
                    <a:pt x="14537" y="3029"/>
                    <a:pt x="14433" y="3027"/>
                    <a:pt x="14331" y="3027"/>
                  </a:cubicBezTo>
                  <a:cubicBezTo>
                    <a:pt x="14237" y="3027"/>
                    <a:pt x="14145" y="3026"/>
                    <a:pt x="14054" y="3026"/>
                  </a:cubicBezTo>
                  <a:cubicBezTo>
                    <a:pt x="13692" y="3026"/>
                    <a:pt x="13356" y="3045"/>
                    <a:pt x="13076" y="3232"/>
                  </a:cubicBezTo>
                  <a:cubicBezTo>
                    <a:pt x="12842" y="3378"/>
                    <a:pt x="12638" y="3640"/>
                    <a:pt x="12404" y="3932"/>
                  </a:cubicBezTo>
                  <a:cubicBezTo>
                    <a:pt x="12083" y="4370"/>
                    <a:pt x="11733" y="4837"/>
                    <a:pt x="11237" y="4837"/>
                  </a:cubicBezTo>
                  <a:cubicBezTo>
                    <a:pt x="10536" y="4837"/>
                    <a:pt x="10128" y="4341"/>
                    <a:pt x="9748" y="3874"/>
                  </a:cubicBezTo>
                  <a:cubicBezTo>
                    <a:pt x="9544" y="3611"/>
                    <a:pt x="9340" y="3378"/>
                    <a:pt x="9106" y="3232"/>
                  </a:cubicBezTo>
                  <a:cubicBezTo>
                    <a:pt x="8907" y="3116"/>
                    <a:pt x="8689" y="3084"/>
                    <a:pt x="8447" y="3084"/>
                  </a:cubicBezTo>
                  <a:cubicBezTo>
                    <a:pt x="8263" y="3084"/>
                    <a:pt x="8066" y="3102"/>
                    <a:pt x="7851" y="3115"/>
                  </a:cubicBezTo>
                  <a:cubicBezTo>
                    <a:pt x="7617" y="3146"/>
                    <a:pt x="7367" y="3177"/>
                    <a:pt x="7104" y="3177"/>
                  </a:cubicBezTo>
                  <a:cubicBezTo>
                    <a:pt x="6875" y="3177"/>
                    <a:pt x="6637" y="3154"/>
                    <a:pt x="6392" y="3086"/>
                  </a:cubicBezTo>
                  <a:cubicBezTo>
                    <a:pt x="6159" y="3057"/>
                    <a:pt x="5896" y="2852"/>
                    <a:pt x="5604" y="2619"/>
                  </a:cubicBezTo>
                  <a:cubicBezTo>
                    <a:pt x="5166" y="2269"/>
                    <a:pt x="4641" y="1860"/>
                    <a:pt x="3941" y="1860"/>
                  </a:cubicBezTo>
                  <a:cubicBezTo>
                    <a:pt x="3736" y="1860"/>
                    <a:pt x="3474" y="2035"/>
                    <a:pt x="3240" y="2181"/>
                  </a:cubicBezTo>
                  <a:cubicBezTo>
                    <a:pt x="3001" y="2348"/>
                    <a:pt x="2743" y="2496"/>
                    <a:pt x="2561" y="2496"/>
                  </a:cubicBezTo>
                  <a:cubicBezTo>
                    <a:pt x="2520" y="2496"/>
                    <a:pt x="2484" y="2489"/>
                    <a:pt x="2452" y="2473"/>
                  </a:cubicBezTo>
                  <a:cubicBezTo>
                    <a:pt x="2248" y="2385"/>
                    <a:pt x="2189" y="2035"/>
                    <a:pt x="2102" y="1685"/>
                  </a:cubicBezTo>
                  <a:cubicBezTo>
                    <a:pt x="2044" y="1364"/>
                    <a:pt x="1985" y="1043"/>
                    <a:pt x="1810" y="897"/>
                  </a:cubicBezTo>
                  <a:cubicBezTo>
                    <a:pt x="1642" y="759"/>
                    <a:pt x="1466" y="718"/>
                    <a:pt x="1295" y="718"/>
                  </a:cubicBezTo>
                  <a:cubicBezTo>
                    <a:pt x="1138" y="718"/>
                    <a:pt x="986" y="752"/>
                    <a:pt x="847" y="780"/>
                  </a:cubicBezTo>
                  <a:cubicBezTo>
                    <a:pt x="708" y="822"/>
                    <a:pt x="582" y="857"/>
                    <a:pt x="466" y="857"/>
                  </a:cubicBezTo>
                  <a:cubicBezTo>
                    <a:pt x="339" y="857"/>
                    <a:pt x="224" y="815"/>
                    <a:pt x="117" y="693"/>
                  </a:cubicBezTo>
                  <a:lnTo>
                    <a:pt x="1" y="809"/>
                  </a:lnTo>
                  <a:cubicBezTo>
                    <a:pt x="143" y="968"/>
                    <a:pt x="304" y="1015"/>
                    <a:pt x="467" y="1015"/>
                  </a:cubicBezTo>
                  <a:cubicBezTo>
                    <a:pt x="604" y="1015"/>
                    <a:pt x="743" y="982"/>
                    <a:pt x="876" y="955"/>
                  </a:cubicBezTo>
                  <a:cubicBezTo>
                    <a:pt x="1022" y="926"/>
                    <a:pt x="1161" y="890"/>
                    <a:pt x="1299" y="890"/>
                  </a:cubicBezTo>
                  <a:cubicBezTo>
                    <a:pt x="1438" y="890"/>
                    <a:pt x="1577" y="926"/>
                    <a:pt x="1723" y="1043"/>
                  </a:cubicBezTo>
                  <a:cubicBezTo>
                    <a:pt x="1839" y="1130"/>
                    <a:pt x="1898" y="1422"/>
                    <a:pt x="1956" y="1714"/>
                  </a:cubicBezTo>
                  <a:cubicBezTo>
                    <a:pt x="2014" y="2094"/>
                    <a:pt x="2102" y="2502"/>
                    <a:pt x="2365" y="2619"/>
                  </a:cubicBezTo>
                  <a:cubicBezTo>
                    <a:pt x="2428" y="2651"/>
                    <a:pt x="2493" y="2664"/>
                    <a:pt x="2560" y="2664"/>
                  </a:cubicBezTo>
                  <a:cubicBezTo>
                    <a:pt x="2798" y="2664"/>
                    <a:pt x="3054" y="2487"/>
                    <a:pt x="3328" y="2327"/>
                  </a:cubicBezTo>
                  <a:cubicBezTo>
                    <a:pt x="3532" y="2181"/>
                    <a:pt x="3765" y="2035"/>
                    <a:pt x="3941" y="2035"/>
                  </a:cubicBezTo>
                  <a:cubicBezTo>
                    <a:pt x="4583" y="2035"/>
                    <a:pt x="5079" y="2415"/>
                    <a:pt x="5517" y="2765"/>
                  </a:cubicBezTo>
                  <a:cubicBezTo>
                    <a:pt x="5808" y="2969"/>
                    <a:pt x="6071" y="3203"/>
                    <a:pt x="6363" y="3261"/>
                  </a:cubicBezTo>
                  <a:cubicBezTo>
                    <a:pt x="6626" y="3319"/>
                    <a:pt x="6888" y="3341"/>
                    <a:pt x="7140" y="3341"/>
                  </a:cubicBezTo>
                  <a:cubicBezTo>
                    <a:pt x="7392" y="3341"/>
                    <a:pt x="7633" y="3319"/>
                    <a:pt x="7851" y="3290"/>
                  </a:cubicBezTo>
                  <a:cubicBezTo>
                    <a:pt x="8054" y="3265"/>
                    <a:pt x="8246" y="3245"/>
                    <a:pt x="8422" y="3245"/>
                  </a:cubicBezTo>
                  <a:cubicBezTo>
                    <a:pt x="8651" y="3245"/>
                    <a:pt x="8854" y="3279"/>
                    <a:pt x="9019" y="3378"/>
                  </a:cubicBezTo>
                  <a:cubicBezTo>
                    <a:pt x="9223" y="3494"/>
                    <a:pt x="9427" y="3728"/>
                    <a:pt x="9632" y="3991"/>
                  </a:cubicBezTo>
                  <a:cubicBezTo>
                    <a:pt x="10011" y="4458"/>
                    <a:pt x="10449" y="5012"/>
                    <a:pt x="11237" y="5012"/>
                  </a:cubicBezTo>
                  <a:cubicBezTo>
                    <a:pt x="11821" y="5012"/>
                    <a:pt x="12171" y="4516"/>
                    <a:pt x="12550" y="4049"/>
                  </a:cubicBezTo>
                  <a:cubicBezTo>
                    <a:pt x="12755" y="3757"/>
                    <a:pt x="12930" y="3494"/>
                    <a:pt x="13163" y="3348"/>
                  </a:cubicBezTo>
                  <a:cubicBezTo>
                    <a:pt x="13370" y="3224"/>
                    <a:pt x="13651" y="3188"/>
                    <a:pt x="13953" y="3188"/>
                  </a:cubicBezTo>
                  <a:cubicBezTo>
                    <a:pt x="14077" y="3188"/>
                    <a:pt x="14204" y="3194"/>
                    <a:pt x="14331" y="3203"/>
                  </a:cubicBezTo>
                  <a:cubicBezTo>
                    <a:pt x="14768" y="3203"/>
                    <a:pt x="15206" y="3203"/>
                    <a:pt x="15615" y="3027"/>
                  </a:cubicBezTo>
                  <a:cubicBezTo>
                    <a:pt x="15848" y="2940"/>
                    <a:pt x="16082" y="2706"/>
                    <a:pt x="16315" y="2444"/>
                  </a:cubicBezTo>
                  <a:cubicBezTo>
                    <a:pt x="16695" y="2064"/>
                    <a:pt x="17103" y="1656"/>
                    <a:pt x="17628" y="1627"/>
                  </a:cubicBezTo>
                  <a:cubicBezTo>
                    <a:pt x="18066" y="1627"/>
                    <a:pt x="18504" y="1802"/>
                    <a:pt x="18913" y="1977"/>
                  </a:cubicBezTo>
                  <a:cubicBezTo>
                    <a:pt x="19236" y="2106"/>
                    <a:pt x="19559" y="2235"/>
                    <a:pt x="19859" y="2235"/>
                  </a:cubicBezTo>
                  <a:cubicBezTo>
                    <a:pt x="19965" y="2235"/>
                    <a:pt x="20068" y="2219"/>
                    <a:pt x="20168" y="2181"/>
                  </a:cubicBezTo>
                  <a:cubicBezTo>
                    <a:pt x="20605" y="2006"/>
                    <a:pt x="20868" y="1568"/>
                    <a:pt x="21131" y="1130"/>
                  </a:cubicBezTo>
                  <a:cubicBezTo>
                    <a:pt x="21364" y="751"/>
                    <a:pt x="21598" y="372"/>
                    <a:pt x="21919" y="226"/>
                  </a:cubicBezTo>
                  <a:cubicBezTo>
                    <a:pt x="22013" y="183"/>
                    <a:pt x="22114" y="165"/>
                    <a:pt x="22223" y="165"/>
                  </a:cubicBezTo>
                  <a:cubicBezTo>
                    <a:pt x="22484" y="165"/>
                    <a:pt x="22785" y="268"/>
                    <a:pt x="23115" y="372"/>
                  </a:cubicBezTo>
                  <a:cubicBezTo>
                    <a:pt x="23495" y="518"/>
                    <a:pt x="23962" y="663"/>
                    <a:pt x="24399" y="663"/>
                  </a:cubicBezTo>
                  <a:cubicBezTo>
                    <a:pt x="24779" y="634"/>
                    <a:pt x="25129" y="547"/>
                    <a:pt x="25508" y="459"/>
                  </a:cubicBezTo>
                  <a:cubicBezTo>
                    <a:pt x="25829" y="365"/>
                    <a:pt x="26149" y="271"/>
                    <a:pt x="26430" y="271"/>
                  </a:cubicBezTo>
                  <a:cubicBezTo>
                    <a:pt x="26584" y="271"/>
                    <a:pt x="26727" y="299"/>
                    <a:pt x="26851" y="372"/>
                  </a:cubicBezTo>
                  <a:cubicBezTo>
                    <a:pt x="27172" y="576"/>
                    <a:pt x="27347" y="1043"/>
                    <a:pt x="27522" y="1510"/>
                  </a:cubicBezTo>
                  <a:cubicBezTo>
                    <a:pt x="27668" y="1948"/>
                    <a:pt x="27843" y="2415"/>
                    <a:pt x="28193" y="2648"/>
                  </a:cubicBezTo>
                  <a:cubicBezTo>
                    <a:pt x="28378" y="2780"/>
                    <a:pt x="28593" y="2828"/>
                    <a:pt x="28826" y="2828"/>
                  </a:cubicBezTo>
                  <a:cubicBezTo>
                    <a:pt x="29109" y="2828"/>
                    <a:pt x="29420" y="2757"/>
                    <a:pt x="29740" y="2677"/>
                  </a:cubicBezTo>
                  <a:cubicBezTo>
                    <a:pt x="30061" y="2590"/>
                    <a:pt x="30382" y="2531"/>
                    <a:pt x="30703" y="2502"/>
                  </a:cubicBezTo>
                  <a:cubicBezTo>
                    <a:pt x="30966" y="2502"/>
                    <a:pt x="31258" y="2677"/>
                    <a:pt x="31550" y="2823"/>
                  </a:cubicBezTo>
                  <a:cubicBezTo>
                    <a:pt x="31853" y="2975"/>
                    <a:pt x="32124" y="3110"/>
                    <a:pt x="32375" y="3110"/>
                  </a:cubicBezTo>
                  <a:cubicBezTo>
                    <a:pt x="32462" y="3110"/>
                    <a:pt x="32547" y="3094"/>
                    <a:pt x="32630" y="3057"/>
                  </a:cubicBezTo>
                  <a:cubicBezTo>
                    <a:pt x="32980" y="2911"/>
                    <a:pt x="33067" y="2444"/>
                    <a:pt x="33184" y="2006"/>
                  </a:cubicBezTo>
                  <a:cubicBezTo>
                    <a:pt x="33272" y="1685"/>
                    <a:pt x="33330" y="1393"/>
                    <a:pt x="33476" y="1276"/>
                  </a:cubicBezTo>
                  <a:cubicBezTo>
                    <a:pt x="33768" y="955"/>
                    <a:pt x="34089" y="955"/>
                    <a:pt x="34410" y="955"/>
                  </a:cubicBezTo>
                  <a:cubicBezTo>
                    <a:pt x="34731" y="926"/>
                    <a:pt x="35081" y="926"/>
                    <a:pt x="35315" y="488"/>
                  </a:cubicBezTo>
                  <a:lnTo>
                    <a:pt x="35169" y="430"/>
                  </a:lnTo>
                  <a:cubicBezTo>
                    <a:pt x="34994" y="780"/>
                    <a:pt x="34731" y="780"/>
                    <a:pt x="34410" y="780"/>
                  </a:cubicBezTo>
                  <a:cubicBezTo>
                    <a:pt x="34089" y="780"/>
                    <a:pt x="33710" y="809"/>
                    <a:pt x="33359" y="1130"/>
                  </a:cubicBezTo>
                  <a:cubicBezTo>
                    <a:pt x="33184" y="1306"/>
                    <a:pt x="33097" y="1627"/>
                    <a:pt x="33009" y="1977"/>
                  </a:cubicBezTo>
                  <a:cubicBezTo>
                    <a:pt x="32922" y="2356"/>
                    <a:pt x="32834" y="2794"/>
                    <a:pt x="32542" y="2911"/>
                  </a:cubicBezTo>
                  <a:cubicBezTo>
                    <a:pt x="32489" y="2937"/>
                    <a:pt x="32432" y="2949"/>
                    <a:pt x="32372" y="2949"/>
                  </a:cubicBezTo>
                  <a:cubicBezTo>
                    <a:pt x="32162" y="2949"/>
                    <a:pt x="31909" y="2813"/>
                    <a:pt x="31637" y="2677"/>
                  </a:cubicBezTo>
                  <a:cubicBezTo>
                    <a:pt x="31316" y="2502"/>
                    <a:pt x="30995" y="2356"/>
                    <a:pt x="30703" y="2356"/>
                  </a:cubicBezTo>
                  <a:cubicBezTo>
                    <a:pt x="30382" y="2356"/>
                    <a:pt x="30032" y="2444"/>
                    <a:pt x="29682" y="2502"/>
                  </a:cubicBezTo>
                  <a:cubicBezTo>
                    <a:pt x="29384" y="2585"/>
                    <a:pt x="29086" y="2658"/>
                    <a:pt x="28820" y="2658"/>
                  </a:cubicBezTo>
                  <a:cubicBezTo>
                    <a:pt x="28617" y="2658"/>
                    <a:pt x="28433" y="2616"/>
                    <a:pt x="28281" y="2502"/>
                  </a:cubicBezTo>
                  <a:cubicBezTo>
                    <a:pt x="27989" y="2298"/>
                    <a:pt x="27843" y="1889"/>
                    <a:pt x="27668" y="1451"/>
                  </a:cubicBezTo>
                  <a:cubicBezTo>
                    <a:pt x="27493" y="955"/>
                    <a:pt x="27318" y="488"/>
                    <a:pt x="26939" y="255"/>
                  </a:cubicBezTo>
                  <a:cubicBezTo>
                    <a:pt x="26774" y="149"/>
                    <a:pt x="26591" y="110"/>
                    <a:pt x="26394" y="110"/>
                  </a:cubicBezTo>
                  <a:cubicBezTo>
                    <a:pt x="26102" y="110"/>
                    <a:pt x="25781" y="197"/>
                    <a:pt x="25450" y="284"/>
                  </a:cubicBezTo>
                  <a:cubicBezTo>
                    <a:pt x="25100" y="372"/>
                    <a:pt x="24750" y="488"/>
                    <a:pt x="24399" y="488"/>
                  </a:cubicBezTo>
                  <a:lnTo>
                    <a:pt x="24370" y="488"/>
                  </a:lnTo>
                  <a:cubicBezTo>
                    <a:pt x="23962" y="488"/>
                    <a:pt x="23553" y="342"/>
                    <a:pt x="23174" y="226"/>
                  </a:cubicBezTo>
                  <a:cubicBezTo>
                    <a:pt x="22836" y="106"/>
                    <a:pt x="22511" y="1"/>
                    <a:pt x="2221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2047800" y="2875414"/>
              <a:ext cx="1260479" cy="293829"/>
            </a:xfrm>
            <a:custGeom>
              <a:rect b="b" l="l" r="r" t="t"/>
              <a:pathLst>
                <a:path extrusionOk="0" h="8502" w="35549">
                  <a:moveTo>
                    <a:pt x="5416" y="1"/>
                  </a:moveTo>
                  <a:cubicBezTo>
                    <a:pt x="5246" y="1"/>
                    <a:pt x="5085" y="29"/>
                    <a:pt x="4933" y="97"/>
                  </a:cubicBezTo>
                  <a:cubicBezTo>
                    <a:pt x="4320" y="359"/>
                    <a:pt x="3999" y="1060"/>
                    <a:pt x="3707" y="1702"/>
                  </a:cubicBezTo>
                  <a:cubicBezTo>
                    <a:pt x="3503" y="2169"/>
                    <a:pt x="3298" y="2607"/>
                    <a:pt x="3036" y="2840"/>
                  </a:cubicBezTo>
                  <a:cubicBezTo>
                    <a:pt x="2423" y="3365"/>
                    <a:pt x="1898" y="3424"/>
                    <a:pt x="1460" y="3482"/>
                  </a:cubicBezTo>
                  <a:cubicBezTo>
                    <a:pt x="934" y="3540"/>
                    <a:pt x="438" y="3570"/>
                    <a:pt x="0" y="4270"/>
                  </a:cubicBezTo>
                  <a:lnTo>
                    <a:pt x="117" y="4358"/>
                  </a:lnTo>
                  <a:cubicBezTo>
                    <a:pt x="526" y="3745"/>
                    <a:pt x="934" y="3686"/>
                    <a:pt x="1460" y="3628"/>
                  </a:cubicBezTo>
                  <a:cubicBezTo>
                    <a:pt x="1956" y="3599"/>
                    <a:pt x="2481" y="3540"/>
                    <a:pt x="3152" y="2986"/>
                  </a:cubicBezTo>
                  <a:cubicBezTo>
                    <a:pt x="3444" y="2723"/>
                    <a:pt x="3649" y="2256"/>
                    <a:pt x="3853" y="1789"/>
                  </a:cubicBezTo>
                  <a:cubicBezTo>
                    <a:pt x="4145" y="1147"/>
                    <a:pt x="4437" y="476"/>
                    <a:pt x="4991" y="243"/>
                  </a:cubicBezTo>
                  <a:cubicBezTo>
                    <a:pt x="5117" y="187"/>
                    <a:pt x="5254" y="164"/>
                    <a:pt x="5399" y="164"/>
                  </a:cubicBezTo>
                  <a:cubicBezTo>
                    <a:pt x="5791" y="164"/>
                    <a:pt x="6244" y="335"/>
                    <a:pt x="6713" y="505"/>
                  </a:cubicBezTo>
                  <a:cubicBezTo>
                    <a:pt x="7209" y="709"/>
                    <a:pt x="7705" y="914"/>
                    <a:pt x="8202" y="914"/>
                  </a:cubicBezTo>
                  <a:cubicBezTo>
                    <a:pt x="8639" y="914"/>
                    <a:pt x="9077" y="855"/>
                    <a:pt x="9486" y="826"/>
                  </a:cubicBezTo>
                  <a:cubicBezTo>
                    <a:pt x="9903" y="779"/>
                    <a:pt x="10315" y="731"/>
                    <a:pt x="10702" y="731"/>
                  </a:cubicBezTo>
                  <a:cubicBezTo>
                    <a:pt x="11264" y="731"/>
                    <a:pt x="11773" y="831"/>
                    <a:pt x="12171" y="1176"/>
                  </a:cubicBezTo>
                  <a:cubicBezTo>
                    <a:pt x="12696" y="1614"/>
                    <a:pt x="12930" y="2431"/>
                    <a:pt x="13134" y="3190"/>
                  </a:cubicBezTo>
                  <a:cubicBezTo>
                    <a:pt x="13338" y="3861"/>
                    <a:pt x="13542" y="4562"/>
                    <a:pt x="13951" y="5029"/>
                  </a:cubicBezTo>
                  <a:cubicBezTo>
                    <a:pt x="14676" y="5827"/>
                    <a:pt x="15642" y="5944"/>
                    <a:pt x="16616" y="5944"/>
                  </a:cubicBezTo>
                  <a:cubicBezTo>
                    <a:pt x="16818" y="5944"/>
                    <a:pt x="17020" y="5939"/>
                    <a:pt x="17220" y="5934"/>
                  </a:cubicBezTo>
                  <a:cubicBezTo>
                    <a:pt x="17424" y="5904"/>
                    <a:pt x="17628" y="5904"/>
                    <a:pt x="17833" y="5904"/>
                  </a:cubicBezTo>
                  <a:cubicBezTo>
                    <a:pt x="18270" y="5904"/>
                    <a:pt x="18737" y="6138"/>
                    <a:pt x="19146" y="6342"/>
                  </a:cubicBezTo>
                  <a:cubicBezTo>
                    <a:pt x="19514" y="6537"/>
                    <a:pt x="19833" y="6699"/>
                    <a:pt x="20116" y="6699"/>
                  </a:cubicBezTo>
                  <a:cubicBezTo>
                    <a:pt x="20215" y="6699"/>
                    <a:pt x="20310" y="6679"/>
                    <a:pt x="20401" y="6634"/>
                  </a:cubicBezTo>
                  <a:cubicBezTo>
                    <a:pt x="20810" y="6430"/>
                    <a:pt x="20955" y="5846"/>
                    <a:pt x="21101" y="5321"/>
                  </a:cubicBezTo>
                  <a:cubicBezTo>
                    <a:pt x="21218" y="4825"/>
                    <a:pt x="21364" y="4358"/>
                    <a:pt x="21627" y="4183"/>
                  </a:cubicBezTo>
                  <a:cubicBezTo>
                    <a:pt x="21693" y="4146"/>
                    <a:pt x="21769" y="4129"/>
                    <a:pt x="21854" y="4129"/>
                  </a:cubicBezTo>
                  <a:cubicBezTo>
                    <a:pt x="22102" y="4129"/>
                    <a:pt x="22424" y="4271"/>
                    <a:pt x="22794" y="4445"/>
                  </a:cubicBezTo>
                  <a:cubicBezTo>
                    <a:pt x="23174" y="4620"/>
                    <a:pt x="23640" y="4825"/>
                    <a:pt x="24107" y="4854"/>
                  </a:cubicBezTo>
                  <a:cubicBezTo>
                    <a:pt x="24458" y="4854"/>
                    <a:pt x="24837" y="4795"/>
                    <a:pt x="25187" y="4708"/>
                  </a:cubicBezTo>
                  <a:cubicBezTo>
                    <a:pt x="25533" y="4633"/>
                    <a:pt x="25870" y="4565"/>
                    <a:pt x="26172" y="4565"/>
                  </a:cubicBezTo>
                  <a:cubicBezTo>
                    <a:pt x="26457" y="4565"/>
                    <a:pt x="26711" y="4625"/>
                    <a:pt x="26909" y="4795"/>
                  </a:cubicBezTo>
                  <a:cubicBezTo>
                    <a:pt x="27230" y="5087"/>
                    <a:pt x="27318" y="5671"/>
                    <a:pt x="27405" y="6225"/>
                  </a:cubicBezTo>
                  <a:cubicBezTo>
                    <a:pt x="27464" y="6809"/>
                    <a:pt x="27551" y="7393"/>
                    <a:pt x="27902" y="7714"/>
                  </a:cubicBezTo>
                  <a:cubicBezTo>
                    <a:pt x="28161" y="7974"/>
                    <a:pt x="28485" y="8057"/>
                    <a:pt x="28835" y="8057"/>
                  </a:cubicBezTo>
                  <a:cubicBezTo>
                    <a:pt x="29153" y="8057"/>
                    <a:pt x="29494" y="7988"/>
                    <a:pt x="29828" y="7918"/>
                  </a:cubicBezTo>
                  <a:cubicBezTo>
                    <a:pt x="30178" y="7860"/>
                    <a:pt x="30470" y="7802"/>
                    <a:pt x="30762" y="7802"/>
                  </a:cubicBezTo>
                  <a:cubicBezTo>
                    <a:pt x="31054" y="7802"/>
                    <a:pt x="31404" y="7977"/>
                    <a:pt x="31754" y="8152"/>
                  </a:cubicBezTo>
                  <a:cubicBezTo>
                    <a:pt x="32075" y="8327"/>
                    <a:pt x="32425" y="8502"/>
                    <a:pt x="32717" y="8502"/>
                  </a:cubicBezTo>
                  <a:cubicBezTo>
                    <a:pt x="32805" y="8502"/>
                    <a:pt x="32921" y="8473"/>
                    <a:pt x="33009" y="8414"/>
                  </a:cubicBezTo>
                  <a:cubicBezTo>
                    <a:pt x="33359" y="8181"/>
                    <a:pt x="33359" y="7597"/>
                    <a:pt x="33359" y="7072"/>
                  </a:cubicBezTo>
                  <a:cubicBezTo>
                    <a:pt x="33330" y="6663"/>
                    <a:pt x="33330" y="6284"/>
                    <a:pt x="33476" y="6080"/>
                  </a:cubicBezTo>
                  <a:cubicBezTo>
                    <a:pt x="33739" y="5671"/>
                    <a:pt x="34147" y="5613"/>
                    <a:pt x="34527" y="5554"/>
                  </a:cubicBezTo>
                  <a:cubicBezTo>
                    <a:pt x="34935" y="5496"/>
                    <a:pt x="35373" y="5437"/>
                    <a:pt x="35548" y="4941"/>
                  </a:cubicBezTo>
                  <a:lnTo>
                    <a:pt x="35402" y="4883"/>
                  </a:lnTo>
                  <a:cubicBezTo>
                    <a:pt x="35256" y="5292"/>
                    <a:pt x="34935" y="5350"/>
                    <a:pt x="34497" y="5408"/>
                  </a:cubicBezTo>
                  <a:cubicBezTo>
                    <a:pt x="34118" y="5467"/>
                    <a:pt x="33651" y="5525"/>
                    <a:pt x="33330" y="5992"/>
                  </a:cubicBezTo>
                  <a:cubicBezTo>
                    <a:pt x="33155" y="6225"/>
                    <a:pt x="33184" y="6634"/>
                    <a:pt x="33184" y="7072"/>
                  </a:cubicBezTo>
                  <a:cubicBezTo>
                    <a:pt x="33184" y="7568"/>
                    <a:pt x="33184" y="8093"/>
                    <a:pt x="32921" y="8268"/>
                  </a:cubicBezTo>
                  <a:cubicBezTo>
                    <a:pt x="32852" y="8314"/>
                    <a:pt x="32773" y="8334"/>
                    <a:pt x="32686" y="8334"/>
                  </a:cubicBezTo>
                  <a:cubicBezTo>
                    <a:pt x="32442" y="8334"/>
                    <a:pt x="32135" y="8178"/>
                    <a:pt x="31812" y="8006"/>
                  </a:cubicBezTo>
                  <a:cubicBezTo>
                    <a:pt x="31462" y="7831"/>
                    <a:pt x="31083" y="7626"/>
                    <a:pt x="30762" y="7626"/>
                  </a:cubicBezTo>
                  <a:cubicBezTo>
                    <a:pt x="30470" y="7626"/>
                    <a:pt x="30120" y="7714"/>
                    <a:pt x="29799" y="7772"/>
                  </a:cubicBezTo>
                  <a:cubicBezTo>
                    <a:pt x="29472" y="7829"/>
                    <a:pt x="29145" y="7893"/>
                    <a:pt x="28845" y="7893"/>
                  </a:cubicBezTo>
                  <a:cubicBezTo>
                    <a:pt x="28529" y="7893"/>
                    <a:pt x="28243" y="7822"/>
                    <a:pt x="28018" y="7597"/>
                  </a:cubicBezTo>
                  <a:cubicBezTo>
                    <a:pt x="27726" y="7335"/>
                    <a:pt x="27639" y="6751"/>
                    <a:pt x="27551" y="6225"/>
                  </a:cubicBezTo>
                  <a:cubicBezTo>
                    <a:pt x="27464" y="5613"/>
                    <a:pt x="27376" y="5000"/>
                    <a:pt x="27026" y="4679"/>
                  </a:cubicBezTo>
                  <a:cubicBezTo>
                    <a:pt x="26792" y="4460"/>
                    <a:pt x="26501" y="4387"/>
                    <a:pt x="26180" y="4387"/>
                  </a:cubicBezTo>
                  <a:cubicBezTo>
                    <a:pt x="25859" y="4387"/>
                    <a:pt x="25508" y="4460"/>
                    <a:pt x="25158" y="4533"/>
                  </a:cubicBezTo>
                  <a:cubicBezTo>
                    <a:pt x="24855" y="4609"/>
                    <a:pt x="24530" y="4684"/>
                    <a:pt x="24239" y="4684"/>
                  </a:cubicBezTo>
                  <a:cubicBezTo>
                    <a:pt x="24195" y="4684"/>
                    <a:pt x="24150" y="4683"/>
                    <a:pt x="24107" y="4679"/>
                  </a:cubicBezTo>
                  <a:cubicBezTo>
                    <a:pt x="23670" y="4679"/>
                    <a:pt x="23261" y="4474"/>
                    <a:pt x="22852" y="4299"/>
                  </a:cubicBezTo>
                  <a:cubicBezTo>
                    <a:pt x="22502" y="4134"/>
                    <a:pt x="22165" y="3969"/>
                    <a:pt x="21875" y="3969"/>
                  </a:cubicBezTo>
                  <a:cubicBezTo>
                    <a:pt x="21754" y="3969"/>
                    <a:pt x="21642" y="3997"/>
                    <a:pt x="21539" y="4066"/>
                  </a:cubicBezTo>
                  <a:cubicBezTo>
                    <a:pt x="21218" y="4270"/>
                    <a:pt x="21072" y="4737"/>
                    <a:pt x="20926" y="5262"/>
                  </a:cubicBezTo>
                  <a:cubicBezTo>
                    <a:pt x="20810" y="5788"/>
                    <a:pt x="20664" y="6313"/>
                    <a:pt x="20313" y="6488"/>
                  </a:cubicBezTo>
                  <a:cubicBezTo>
                    <a:pt x="20252" y="6522"/>
                    <a:pt x="20184" y="6537"/>
                    <a:pt x="20111" y="6537"/>
                  </a:cubicBezTo>
                  <a:cubicBezTo>
                    <a:pt x="19869" y="6537"/>
                    <a:pt x="19562" y="6375"/>
                    <a:pt x="19204" y="6196"/>
                  </a:cubicBezTo>
                  <a:cubicBezTo>
                    <a:pt x="18796" y="5992"/>
                    <a:pt x="18300" y="5759"/>
                    <a:pt x="17833" y="5759"/>
                  </a:cubicBezTo>
                  <a:lnTo>
                    <a:pt x="17220" y="5759"/>
                  </a:lnTo>
                  <a:cubicBezTo>
                    <a:pt x="17019" y="5764"/>
                    <a:pt x="16816" y="5769"/>
                    <a:pt x="16615" y="5769"/>
                  </a:cubicBezTo>
                  <a:cubicBezTo>
                    <a:pt x="15679" y="5769"/>
                    <a:pt x="14765" y="5657"/>
                    <a:pt x="14068" y="4912"/>
                  </a:cubicBezTo>
                  <a:cubicBezTo>
                    <a:pt x="13688" y="4504"/>
                    <a:pt x="13513" y="3832"/>
                    <a:pt x="13309" y="3132"/>
                  </a:cubicBezTo>
                  <a:cubicBezTo>
                    <a:pt x="13075" y="2344"/>
                    <a:pt x="12842" y="1527"/>
                    <a:pt x="12287" y="1060"/>
                  </a:cubicBezTo>
                  <a:cubicBezTo>
                    <a:pt x="11844" y="669"/>
                    <a:pt x="11293" y="560"/>
                    <a:pt x="10686" y="560"/>
                  </a:cubicBezTo>
                  <a:cubicBezTo>
                    <a:pt x="10295" y="560"/>
                    <a:pt x="9880" y="605"/>
                    <a:pt x="9456" y="651"/>
                  </a:cubicBezTo>
                  <a:cubicBezTo>
                    <a:pt x="9048" y="680"/>
                    <a:pt x="8610" y="739"/>
                    <a:pt x="8202" y="739"/>
                  </a:cubicBezTo>
                  <a:cubicBezTo>
                    <a:pt x="7735" y="739"/>
                    <a:pt x="7238" y="534"/>
                    <a:pt x="6771" y="359"/>
                  </a:cubicBezTo>
                  <a:cubicBezTo>
                    <a:pt x="6294" y="173"/>
                    <a:pt x="5832" y="1"/>
                    <a:pt x="541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2054005" y="2838675"/>
              <a:ext cx="1252182" cy="173249"/>
            </a:xfrm>
            <a:custGeom>
              <a:rect b="b" l="l" r="r" t="t"/>
              <a:pathLst>
                <a:path extrusionOk="0" h="5013" w="35315">
                  <a:moveTo>
                    <a:pt x="22219" y="1"/>
                  </a:moveTo>
                  <a:cubicBezTo>
                    <a:pt x="22082" y="1"/>
                    <a:pt x="21952" y="24"/>
                    <a:pt x="21831" y="80"/>
                  </a:cubicBezTo>
                  <a:cubicBezTo>
                    <a:pt x="21481" y="255"/>
                    <a:pt x="21247" y="634"/>
                    <a:pt x="21014" y="1043"/>
                  </a:cubicBezTo>
                  <a:cubicBezTo>
                    <a:pt x="20751" y="1451"/>
                    <a:pt x="20489" y="1889"/>
                    <a:pt x="20109" y="2035"/>
                  </a:cubicBezTo>
                  <a:cubicBezTo>
                    <a:pt x="20030" y="2064"/>
                    <a:pt x="19948" y="2077"/>
                    <a:pt x="19862" y="2077"/>
                  </a:cubicBezTo>
                  <a:cubicBezTo>
                    <a:pt x="19598" y="2077"/>
                    <a:pt x="19301" y="1956"/>
                    <a:pt x="18971" y="1802"/>
                  </a:cubicBezTo>
                  <a:cubicBezTo>
                    <a:pt x="18562" y="1656"/>
                    <a:pt x="18095" y="1481"/>
                    <a:pt x="17628" y="1481"/>
                  </a:cubicBezTo>
                  <a:cubicBezTo>
                    <a:pt x="17016" y="1481"/>
                    <a:pt x="16578" y="1918"/>
                    <a:pt x="16198" y="2327"/>
                  </a:cubicBezTo>
                  <a:cubicBezTo>
                    <a:pt x="15965" y="2560"/>
                    <a:pt x="15761" y="2794"/>
                    <a:pt x="15527" y="2882"/>
                  </a:cubicBezTo>
                  <a:cubicBezTo>
                    <a:pt x="15264" y="3013"/>
                    <a:pt x="14953" y="3029"/>
                    <a:pt x="14641" y="3029"/>
                  </a:cubicBezTo>
                  <a:cubicBezTo>
                    <a:pt x="14537" y="3029"/>
                    <a:pt x="14433" y="3027"/>
                    <a:pt x="14331" y="3027"/>
                  </a:cubicBezTo>
                  <a:cubicBezTo>
                    <a:pt x="14237" y="3027"/>
                    <a:pt x="14145" y="3026"/>
                    <a:pt x="14054" y="3026"/>
                  </a:cubicBezTo>
                  <a:cubicBezTo>
                    <a:pt x="13692" y="3026"/>
                    <a:pt x="13356" y="3045"/>
                    <a:pt x="13076" y="3232"/>
                  </a:cubicBezTo>
                  <a:cubicBezTo>
                    <a:pt x="12842" y="3378"/>
                    <a:pt x="12638" y="3640"/>
                    <a:pt x="12404" y="3932"/>
                  </a:cubicBezTo>
                  <a:cubicBezTo>
                    <a:pt x="12083" y="4370"/>
                    <a:pt x="11733" y="4837"/>
                    <a:pt x="11237" y="4837"/>
                  </a:cubicBezTo>
                  <a:cubicBezTo>
                    <a:pt x="10536" y="4837"/>
                    <a:pt x="10128" y="4341"/>
                    <a:pt x="9748" y="3874"/>
                  </a:cubicBezTo>
                  <a:cubicBezTo>
                    <a:pt x="9544" y="3611"/>
                    <a:pt x="9340" y="3378"/>
                    <a:pt x="9106" y="3232"/>
                  </a:cubicBezTo>
                  <a:cubicBezTo>
                    <a:pt x="8907" y="3116"/>
                    <a:pt x="8689" y="3084"/>
                    <a:pt x="8447" y="3084"/>
                  </a:cubicBezTo>
                  <a:cubicBezTo>
                    <a:pt x="8263" y="3084"/>
                    <a:pt x="8066" y="3102"/>
                    <a:pt x="7851" y="3115"/>
                  </a:cubicBezTo>
                  <a:cubicBezTo>
                    <a:pt x="7617" y="3146"/>
                    <a:pt x="7367" y="3177"/>
                    <a:pt x="7104" y="3177"/>
                  </a:cubicBezTo>
                  <a:cubicBezTo>
                    <a:pt x="6875" y="3177"/>
                    <a:pt x="6637" y="3154"/>
                    <a:pt x="6392" y="3086"/>
                  </a:cubicBezTo>
                  <a:cubicBezTo>
                    <a:pt x="6159" y="3057"/>
                    <a:pt x="5896" y="2852"/>
                    <a:pt x="5604" y="2619"/>
                  </a:cubicBezTo>
                  <a:cubicBezTo>
                    <a:pt x="5166" y="2269"/>
                    <a:pt x="4641" y="1860"/>
                    <a:pt x="3941" y="1860"/>
                  </a:cubicBezTo>
                  <a:cubicBezTo>
                    <a:pt x="3736" y="1860"/>
                    <a:pt x="3474" y="2035"/>
                    <a:pt x="3240" y="2181"/>
                  </a:cubicBezTo>
                  <a:cubicBezTo>
                    <a:pt x="3001" y="2348"/>
                    <a:pt x="2743" y="2496"/>
                    <a:pt x="2561" y="2496"/>
                  </a:cubicBezTo>
                  <a:cubicBezTo>
                    <a:pt x="2520" y="2496"/>
                    <a:pt x="2484" y="2489"/>
                    <a:pt x="2452" y="2473"/>
                  </a:cubicBezTo>
                  <a:cubicBezTo>
                    <a:pt x="2248" y="2385"/>
                    <a:pt x="2189" y="2035"/>
                    <a:pt x="2102" y="1685"/>
                  </a:cubicBezTo>
                  <a:cubicBezTo>
                    <a:pt x="2044" y="1364"/>
                    <a:pt x="1985" y="1043"/>
                    <a:pt x="1810" y="897"/>
                  </a:cubicBezTo>
                  <a:cubicBezTo>
                    <a:pt x="1642" y="759"/>
                    <a:pt x="1466" y="718"/>
                    <a:pt x="1295" y="718"/>
                  </a:cubicBezTo>
                  <a:cubicBezTo>
                    <a:pt x="1138" y="718"/>
                    <a:pt x="986" y="752"/>
                    <a:pt x="847" y="780"/>
                  </a:cubicBezTo>
                  <a:cubicBezTo>
                    <a:pt x="708" y="822"/>
                    <a:pt x="582" y="857"/>
                    <a:pt x="466" y="857"/>
                  </a:cubicBezTo>
                  <a:cubicBezTo>
                    <a:pt x="339" y="857"/>
                    <a:pt x="224" y="815"/>
                    <a:pt x="117" y="693"/>
                  </a:cubicBezTo>
                  <a:lnTo>
                    <a:pt x="1" y="809"/>
                  </a:lnTo>
                  <a:cubicBezTo>
                    <a:pt x="143" y="968"/>
                    <a:pt x="304" y="1015"/>
                    <a:pt x="467" y="1015"/>
                  </a:cubicBezTo>
                  <a:cubicBezTo>
                    <a:pt x="604" y="1015"/>
                    <a:pt x="743" y="982"/>
                    <a:pt x="876" y="955"/>
                  </a:cubicBezTo>
                  <a:cubicBezTo>
                    <a:pt x="1022" y="926"/>
                    <a:pt x="1161" y="890"/>
                    <a:pt x="1299" y="890"/>
                  </a:cubicBezTo>
                  <a:cubicBezTo>
                    <a:pt x="1438" y="890"/>
                    <a:pt x="1577" y="926"/>
                    <a:pt x="1723" y="1043"/>
                  </a:cubicBezTo>
                  <a:cubicBezTo>
                    <a:pt x="1839" y="1130"/>
                    <a:pt x="1898" y="1422"/>
                    <a:pt x="1956" y="1714"/>
                  </a:cubicBezTo>
                  <a:cubicBezTo>
                    <a:pt x="2014" y="2094"/>
                    <a:pt x="2102" y="2502"/>
                    <a:pt x="2365" y="2619"/>
                  </a:cubicBezTo>
                  <a:cubicBezTo>
                    <a:pt x="2428" y="2651"/>
                    <a:pt x="2493" y="2664"/>
                    <a:pt x="2560" y="2664"/>
                  </a:cubicBezTo>
                  <a:cubicBezTo>
                    <a:pt x="2798" y="2664"/>
                    <a:pt x="3054" y="2487"/>
                    <a:pt x="3328" y="2327"/>
                  </a:cubicBezTo>
                  <a:cubicBezTo>
                    <a:pt x="3532" y="2181"/>
                    <a:pt x="3765" y="2035"/>
                    <a:pt x="3941" y="2035"/>
                  </a:cubicBezTo>
                  <a:cubicBezTo>
                    <a:pt x="4583" y="2035"/>
                    <a:pt x="5079" y="2415"/>
                    <a:pt x="5517" y="2765"/>
                  </a:cubicBezTo>
                  <a:cubicBezTo>
                    <a:pt x="5808" y="2969"/>
                    <a:pt x="6071" y="3203"/>
                    <a:pt x="6363" y="3261"/>
                  </a:cubicBezTo>
                  <a:cubicBezTo>
                    <a:pt x="6626" y="3319"/>
                    <a:pt x="6888" y="3341"/>
                    <a:pt x="7140" y="3341"/>
                  </a:cubicBezTo>
                  <a:cubicBezTo>
                    <a:pt x="7392" y="3341"/>
                    <a:pt x="7633" y="3319"/>
                    <a:pt x="7851" y="3290"/>
                  </a:cubicBezTo>
                  <a:cubicBezTo>
                    <a:pt x="8054" y="3265"/>
                    <a:pt x="8246" y="3245"/>
                    <a:pt x="8422" y="3245"/>
                  </a:cubicBezTo>
                  <a:cubicBezTo>
                    <a:pt x="8651" y="3245"/>
                    <a:pt x="8854" y="3279"/>
                    <a:pt x="9019" y="3378"/>
                  </a:cubicBezTo>
                  <a:cubicBezTo>
                    <a:pt x="9223" y="3494"/>
                    <a:pt x="9427" y="3728"/>
                    <a:pt x="9632" y="3991"/>
                  </a:cubicBezTo>
                  <a:cubicBezTo>
                    <a:pt x="10011" y="4458"/>
                    <a:pt x="10449" y="5012"/>
                    <a:pt x="11237" y="5012"/>
                  </a:cubicBezTo>
                  <a:cubicBezTo>
                    <a:pt x="11821" y="5012"/>
                    <a:pt x="12171" y="4516"/>
                    <a:pt x="12550" y="4049"/>
                  </a:cubicBezTo>
                  <a:cubicBezTo>
                    <a:pt x="12755" y="3757"/>
                    <a:pt x="12930" y="3494"/>
                    <a:pt x="13163" y="3348"/>
                  </a:cubicBezTo>
                  <a:cubicBezTo>
                    <a:pt x="13370" y="3224"/>
                    <a:pt x="13651" y="3188"/>
                    <a:pt x="13953" y="3188"/>
                  </a:cubicBezTo>
                  <a:cubicBezTo>
                    <a:pt x="14077" y="3188"/>
                    <a:pt x="14204" y="3194"/>
                    <a:pt x="14331" y="3203"/>
                  </a:cubicBezTo>
                  <a:cubicBezTo>
                    <a:pt x="14768" y="3203"/>
                    <a:pt x="15206" y="3203"/>
                    <a:pt x="15615" y="3027"/>
                  </a:cubicBezTo>
                  <a:cubicBezTo>
                    <a:pt x="15848" y="2940"/>
                    <a:pt x="16082" y="2706"/>
                    <a:pt x="16315" y="2444"/>
                  </a:cubicBezTo>
                  <a:cubicBezTo>
                    <a:pt x="16695" y="2064"/>
                    <a:pt x="17103" y="1656"/>
                    <a:pt x="17628" y="1627"/>
                  </a:cubicBezTo>
                  <a:cubicBezTo>
                    <a:pt x="18066" y="1627"/>
                    <a:pt x="18504" y="1802"/>
                    <a:pt x="18913" y="1977"/>
                  </a:cubicBezTo>
                  <a:cubicBezTo>
                    <a:pt x="19236" y="2106"/>
                    <a:pt x="19559" y="2235"/>
                    <a:pt x="19859" y="2235"/>
                  </a:cubicBezTo>
                  <a:cubicBezTo>
                    <a:pt x="19965" y="2235"/>
                    <a:pt x="20068" y="2219"/>
                    <a:pt x="20168" y="2181"/>
                  </a:cubicBezTo>
                  <a:cubicBezTo>
                    <a:pt x="20605" y="2006"/>
                    <a:pt x="20868" y="1568"/>
                    <a:pt x="21131" y="1130"/>
                  </a:cubicBezTo>
                  <a:cubicBezTo>
                    <a:pt x="21364" y="751"/>
                    <a:pt x="21598" y="372"/>
                    <a:pt x="21919" y="226"/>
                  </a:cubicBezTo>
                  <a:cubicBezTo>
                    <a:pt x="22013" y="183"/>
                    <a:pt x="22114" y="165"/>
                    <a:pt x="22223" y="165"/>
                  </a:cubicBezTo>
                  <a:cubicBezTo>
                    <a:pt x="22484" y="165"/>
                    <a:pt x="22785" y="268"/>
                    <a:pt x="23115" y="372"/>
                  </a:cubicBezTo>
                  <a:cubicBezTo>
                    <a:pt x="23495" y="518"/>
                    <a:pt x="23962" y="663"/>
                    <a:pt x="24399" y="663"/>
                  </a:cubicBezTo>
                  <a:cubicBezTo>
                    <a:pt x="24779" y="634"/>
                    <a:pt x="25129" y="547"/>
                    <a:pt x="25508" y="459"/>
                  </a:cubicBezTo>
                  <a:cubicBezTo>
                    <a:pt x="25829" y="365"/>
                    <a:pt x="26149" y="271"/>
                    <a:pt x="26430" y="271"/>
                  </a:cubicBezTo>
                  <a:cubicBezTo>
                    <a:pt x="26584" y="271"/>
                    <a:pt x="26727" y="299"/>
                    <a:pt x="26851" y="372"/>
                  </a:cubicBezTo>
                  <a:cubicBezTo>
                    <a:pt x="27172" y="576"/>
                    <a:pt x="27347" y="1043"/>
                    <a:pt x="27522" y="1510"/>
                  </a:cubicBezTo>
                  <a:cubicBezTo>
                    <a:pt x="27668" y="1948"/>
                    <a:pt x="27843" y="2415"/>
                    <a:pt x="28193" y="2648"/>
                  </a:cubicBezTo>
                  <a:cubicBezTo>
                    <a:pt x="28378" y="2780"/>
                    <a:pt x="28593" y="2828"/>
                    <a:pt x="28826" y="2828"/>
                  </a:cubicBezTo>
                  <a:cubicBezTo>
                    <a:pt x="29109" y="2828"/>
                    <a:pt x="29420" y="2757"/>
                    <a:pt x="29740" y="2677"/>
                  </a:cubicBezTo>
                  <a:cubicBezTo>
                    <a:pt x="30061" y="2590"/>
                    <a:pt x="30382" y="2531"/>
                    <a:pt x="30703" y="2502"/>
                  </a:cubicBezTo>
                  <a:cubicBezTo>
                    <a:pt x="30966" y="2502"/>
                    <a:pt x="31258" y="2677"/>
                    <a:pt x="31550" y="2823"/>
                  </a:cubicBezTo>
                  <a:cubicBezTo>
                    <a:pt x="31853" y="2975"/>
                    <a:pt x="32124" y="3110"/>
                    <a:pt x="32375" y="3110"/>
                  </a:cubicBezTo>
                  <a:cubicBezTo>
                    <a:pt x="32462" y="3110"/>
                    <a:pt x="32547" y="3094"/>
                    <a:pt x="32630" y="3057"/>
                  </a:cubicBezTo>
                  <a:cubicBezTo>
                    <a:pt x="32980" y="2911"/>
                    <a:pt x="33067" y="2444"/>
                    <a:pt x="33184" y="2006"/>
                  </a:cubicBezTo>
                  <a:cubicBezTo>
                    <a:pt x="33272" y="1685"/>
                    <a:pt x="33330" y="1393"/>
                    <a:pt x="33476" y="1276"/>
                  </a:cubicBezTo>
                  <a:cubicBezTo>
                    <a:pt x="33768" y="955"/>
                    <a:pt x="34089" y="955"/>
                    <a:pt x="34410" y="955"/>
                  </a:cubicBezTo>
                  <a:cubicBezTo>
                    <a:pt x="34731" y="926"/>
                    <a:pt x="35081" y="926"/>
                    <a:pt x="35315" y="488"/>
                  </a:cubicBezTo>
                  <a:lnTo>
                    <a:pt x="35169" y="430"/>
                  </a:lnTo>
                  <a:cubicBezTo>
                    <a:pt x="34994" y="780"/>
                    <a:pt x="34731" y="780"/>
                    <a:pt x="34410" y="780"/>
                  </a:cubicBezTo>
                  <a:cubicBezTo>
                    <a:pt x="34089" y="780"/>
                    <a:pt x="33710" y="809"/>
                    <a:pt x="33359" y="1130"/>
                  </a:cubicBezTo>
                  <a:cubicBezTo>
                    <a:pt x="33184" y="1306"/>
                    <a:pt x="33097" y="1627"/>
                    <a:pt x="33009" y="1977"/>
                  </a:cubicBezTo>
                  <a:cubicBezTo>
                    <a:pt x="32922" y="2356"/>
                    <a:pt x="32834" y="2794"/>
                    <a:pt x="32542" y="2911"/>
                  </a:cubicBezTo>
                  <a:cubicBezTo>
                    <a:pt x="32489" y="2937"/>
                    <a:pt x="32432" y="2949"/>
                    <a:pt x="32372" y="2949"/>
                  </a:cubicBezTo>
                  <a:cubicBezTo>
                    <a:pt x="32162" y="2949"/>
                    <a:pt x="31909" y="2813"/>
                    <a:pt x="31637" y="2677"/>
                  </a:cubicBezTo>
                  <a:cubicBezTo>
                    <a:pt x="31316" y="2502"/>
                    <a:pt x="30995" y="2356"/>
                    <a:pt x="30703" y="2356"/>
                  </a:cubicBezTo>
                  <a:cubicBezTo>
                    <a:pt x="30382" y="2356"/>
                    <a:pt x="30032" y="2444"/>
                    <a:pt x="29682" y="2502"/>
                  </a:cubicBezTo>
                  <a:cubicBezTo>
                    <a:pt x="29384" y="2585"/>
                    <a:pt x="29086" y="2658"/>
                    <a:pt x="28820" y="2658"/>
                  </a:cubicBezTo>
                  <a:cubicBezTo>
                    <a:pt x="28617" y="2658"/>
                    <a:pt x="28433" y="2616"/>
                    <a:pt x="28281" y="2502"/>
                  </a:cubicBezTo>
                  <a:cubicBezTo>
                    <a:pt x="27989" y="2298"/>
                    <a:pt x="27843" y="1889"/>
                    <a:pt x="27668" y="1451"/>
                  </a:cubicBezTo>
                  <a:cubicBezTo>
                    <a:pt x="27493" y="955"/>
                    <a:pt x="27318" y="488"/>
                    <a:pt x="26939" y="255"/>
                  </a:cubicBezTo>
                  <a:cubicBezTo>
                    <a:pt x="26774" y="149"/>
                    <a:pt x="26591" y="110"/>
                    <a:pt x="26394" y="110"/>
                  </a:cubicBezTo>
                  <a:cubicBezTo>
                    <a:pt x="26102" y="110"/>
                    <a:pt x="25781" y="197"/>
                    <a:pt x="25450" y="284"/>
                  </a:cubicBezTo>
                  <a:cubicBezTo>
                    <a:pt x="25100" y="372"/>
                    <a:pt x="24750" y="488"/>
                    <a:pt x="24399" y="488"/>
                  </a:cubicBezTo>
                  <a:lnTo>
                    <a:pt x="24370" y="488"/>
                  </a:lnTo>
                  <a:cubicBezTo>
                    <a:pt x="23962" y="488"/>
                    <a:pt x="23553" y="342"/>
                    <a:pt x="23174" y="226"/>
                  </a:cubicBezTo>
                  <a:cubicBezTo>
                    <a:pt x="22836" y="106"/>
                    <a:pt x="22511" y="1"/>
                    <a:pt x="2221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3931275" y="2850477"/>
              <a:ext cx="1260479" cy="293829"/>
            </a:xfrm>
            <a:custGeom>
              <a:rect b="b" l="l" r="r" t="t"/>
              <a:pathLst>
                <a:path extrusionOk="0" h="8502" w="35549">
                  <a:moveTo>
                    <a:pt x="5416" y="1"/>
                  </a:moveTo>
                  <a:cubicBezTo>
                    <a:pt x="5246" y="1"/>
                    <a:pt x="5085" y="29"/>
                    <a:pt x="4933" y="97"/>
                  </a:cubicBezTo>
                  <a:cubicBezTo>
                    <a:pt x="4320" y="359"/>
                    <a:pt x="3999" y="1060"/>
                    <a:pt x="3707" y="1702"/>
                  </a:cubicBezTo>
                  <a:cubicBezTo>
                    <a:pt x="3503" y="2169"/>
                    <a:pt x="3298" y="2607"/>
                    <a:pt x="3036" y="2840"/>
                  </a:cubicBezTo>
                  <a:cubicBezTo>
                    <a:pt x="2423" y="3365"/>
                    <a:pt x="1898" y="3424"/>
                    <a:pt x="1460" y="3482"/>
                  </a:cubicBezTo>
                  <a:cubicBezTo>
                    <a:pt x="934" y="3540"/>
                    <a:pt x="438" y="3570"/>
                    <a:pt x="0" y="4270"/>
                  </a:cubicBezTo>
                  <a:lnTo>
                    <a:pt x="117" y="4358"/>
                  </a:lnTo>
                  <a:cubicBezTo>
                    <a:pt x="526" y="3745"/>
                    <a:pt x="934" y="3686"/>
                    <a:pt x="1460" y="3628"/>
                  </a:cubicBezTo>
                  <a:cubicBezTo>
                    <a:pt x="1956" y="3599"/>
                    <a:pt x="2481" y="3540"/>
                    <a:pt x="3152" y="2986"/>
                  </a:cubicBezTo>
                  <a:cubicBezTo>
                    <a:pt x="3444" y="2723"/>
                    <a:pt x="3649" y="2256"/>
                    <a:pt x="3853" y="1789"/>
                  </a:cubicBezTo>
                  <a:cubicBezTo>
                    <a:pt x="4145" y="1147"/>
                    <a:pt x="4437" y="476"/>
                    <a:pt x="4991" y="243"/>
                  </a:cubicBezTo>
                  <a:cubicBezTo>
                    <a:pt x="5117" y="187"/>
                    <a:pt x="5254" y="164"/>
                    <a:pt x="5399" y="164"/>
                  </a:cubicBezTo>
                  <a:cubicBezTo>
                    <a:pt x="5791" y="164"/>
                    <a:pt x="6244" y="335"/>
                    <a:pt x="6713" y="505"/>
                  </a:cubicBezTo>
                  <a:cubicBezTo>
                    <a:pt x="7209" y="709"/>
                    <a:pt x="7705" y="914"/>
                    <a:pt x="8202" y="914"/>
                  </a:cubicBezTo>
                  <a:cubicBezTo>
                    <a:pt x="8639" y="914"/>
                    <a:pt x="9077" y="855"/>
                    <a:pt x="9486" y="826"/>
                  </a:cubicBezTo>
                  <a:cubicBezTo>
                    <a:pt x="9903" y="779"/>
                    <a:pt x="10315" y="731"/>
                    <a:pt x="10702" y="731"/>
                  </a:cubicBezTo>
                  <a:cubicBezTo>
                    <a:pt x="11264" y="731"/>
                    <a:pt x="11773" y="831"/>
                    <a:pt x="12171" y="1176"/>
                  </a:cubicBezTo>
                  <a:cubicBezTo>
                    <a:pt x="12696" y="1614"/>
                    <a:pt x="12930" y="2431"/>
                    <a:pt x="13134" y="3190"/>
                  </a:cubicBezTo>
                  <a:cubicBezTo>
                    <a:pt x="13338" y="3861"/>
                    <a:pt x="13542" y="4562"/>
                    <a:pt x="13951" y="5029"/>
                  </a:cubicBezTo>
                  <a:cubicBezTo>
                    <a:pt x="14676" y="5827"/>
                    <a:pt x="15642" y="5944"/>
                    <a:pt x="16616" y="5944"/>
                  </a:cubicBezTo>
                  <a:cubicBezTo>
                    <a:pt x="16818" y="5944"/>
                    <a:pt x="17020" y="5939"/>
                    <a:pt x="17220" y="5934"/>
                  </a:cubicBezTo>
                  <a:cubicBezTo>
                    <a:pt x="17424" y="5904"/>
                    <a:pt x="17628" y="5904"/>
                    <a:pt x="17833" y="5904"/>
                  </a:cubicBezTo>
                  <a:cubicBezTo>
                    <a:pt x="18270" y="5904"/>
                    <a:pt x="18737" y="6138"/>
                    <a:pt x="19146" y="6342"/>
                  </a:cubicBezTo>
                  <a:cubicBezTo>
                    <a:pt x="19514" y="6537"/>
                    <a:pt x="19833" y="6699"/>
                    <a:pt x="20116" y="6699"/>
                  </a:cubicBezTo>
                  <a:cubicBezTo>
                    <a:pt x="20215" y="6699"/>
                    <a:pt x="20310" y="6679"/>
                    <a:pt x="20401" y="6634"/>
                  </a:cubicBezTo>
                  <a:cubicBezTo>
                    <a:pt x="20810" y="6430"/>
                    <a:pt x="20955" y="5846"/>
                    <a:pt x="21101" y="5321"/>
                  </a:cubicBezTo>
                  <a:cubicBezTo>
                    <a:pt x="21218" y="4825"/>
                    <a:pt x="21364" y="4358"/>
                    <a:pt x="21627" y="4183"/>
                  </a:cubicBezTo>
                  <a:cubicBezTo>
                    <a:pt x="21693" y="4146"/>
                    <a:pt x="21769" y="4129"/>
                    <a:pt x="21854" y="4129"/>
                  </a:cubicBezTo>
                  <a:cubicBezTo>
                    <a:pt x="22102" y="4129"/>
                    <a:pt x="22424" y="4271"/>
                    <a:pt x="22794" y="4445"/>
                  </a:cubicBezTo>
                  <a:cubicBezTo>
                    <a:pt x="23174" y="4620"/>
                    <a:pt x="23640" y="4825"/>
                    <a:pt x="24107" y="4854"/>
                  </a:cubicBezTo>
                  <a:cubicBezTo>
                    <a:pt x="24458" y="4854"/>
                    <a:pt x="24837" y="4795"/>
                    <a:pt x="25187" y="4708"/>
                  </a:cubicBezTo>
                  <a:cubicBezTo>
                    <a:pt x="25533" y="4633"/>
                    <a:pt x="25870" y="4565"/>
                    <a:pt x="26172" y="4565"/>
                  </a:cubicBezTo>
                  <a:cubicBezTo>
                    <a:pt x="26457" y="4565"/>
                    <a:pt x="26711" y="4625"/>
                    <a:pt x="26909" y="4795"/>
                  </a:cubicBezTo>
                  <a:cubicBezTo>
                    <a:pt x="27230" y="5087"/>
                    <a:pt x="27318" y="5671"/>
                    <a:pt x="27405" y="6225"/>
                  </a:cubicBezTo>
                  <a:cubicBezTo>
                    <a:pt x="27464" y="6809"/>
                    <a:pt x="27551" y="7393"/>
                    <a:pt x="27902" y="7714"/>
                  </a:cubicBezTo>
                  <a:cubicBezTo>
                    <a:pt x="28161" y="7974"/>
                    <a:pt x="28485" y="8057"/>
                    <a:pt x="28835" y="8057"/>
                  </a:cubicBezTo>
                  <a:cubicBezTo>
                    <a:pt x="29153" y="8057"/>
                    <a:pt x="29494" y="7988"/>
                    <a:pt x="29828" y="7918"/>
                  </a:cubicBezTo>
                  <a:cubicBezTo>
                    <a:pt x="30178" y="7860"/>
                    <a:pt x="30470" y="7802"/>
                    <a:pt x="30762" y="7802"/>
                  </a:cubicBezTo>
                  <a:cubicBezTo>
                    <a:pt x="31054" y="7802"/>
                    <a:pt x="31404" y="7977"/>
                    <a:pt x="31754" y="8152"/>
                  </a:cubicBezTo>
                  <a:cubicBezTo>
                    <a:pt x="32075" y="8327"/>
                    <a:pt x="32425" y="8502"/>
                    <a:pt x="32717" y="8502"/>
                  </a:cubicBezTo>
                  <a:cubicBezTo>
                    <a:pt x="32805" y="8502"/>
                    <a:pt x="32921" y="8473"/>
                    <a:pt x="33009" y="8414"/>
                  </a:cubicBezTo>
                  <a:cubicBezTo>
                    <a:pt x="33359" y="8181"/>
                    <a:pt x="33359" y="7597"/>
                    <a:pt x="33359" y="7072"/>
                  </a:cubicBezTo>
                  <a:cubicBezTo>
                    <a:pt x="33330" y="6663"/>
                    <a:pt x="33330" y="6284"/>
                    <a:pt x="33476" y="6080"/>
                  </a:cubicBezTo>
                  <a:cubicBezTo>
                    <a:pt x="33739" y="5671"/>
                    <a:pt x="34147" y="5613"/>
                    <a:pt x="34527" y="5554"/>
                  </a:cubicBezTo>
                  <a:cubicBezTo>
                    <a:pt x="34935" y="5496"/>
                    <a:pt x="35373" y="5437"/>
                    <a:pt x="35548" y="4941"/>
                  </a:cubicBezTo>
                  <a:lnTo>
                    <a:pt x="35402" y="4883"/>
                  </a:lnTo>
                  <a:cubicBezTo>
                    <a:pt x="35256" y="5292"/>
                    <a:pt x="34935" y="5350"/>
                    <a:pt x="34497" y="5408"/>
                  </a:cubicBezTo>
                  <a:cubicBezTo>
                    <a:pt x="34118" y="5467"/>
                    <a:pt x="33651" y="5525"/>
                    <a:pt x="33330" y="5992"/>
                  </a:cubicBezTo>
                  <a:cubicBezTo>
                    <a:pt x="33155" y="6225"/>
                    <a:pt x="33184" y="6634"/>
                    <a:pt x="33184" y="7072"/>
                  </a:cubicBezTo>
                  <a:cubicBezTo>
                    <a:pt x="33184" y="7568"/>
                    <a:pt x="33184" y="8093"/>
                    <a:pt x="32921" y="8268"/>
                  </a:cubicBezTo>
                  <a:cubicBezTo>
                    <a:pt x="32852" y="8314"/>
                    <a:pt x="32773" y="8334"/>
                    <a:pt x="32686" y="8334"/>
                  </a:cubicBezTo>
                  <a:cubicBezTo>
                    <a:pt x="32442" y="8334"/>
                    <a:pt x="32135" y="8178"/>
                    <a:pt x="31812" y="8006"/>
                  </a:cubicBezTo>
                  <a:cubicBezTo>
                    <a:pt x="31462" y="7831"/>
                    <a:pt x="31083" y="7626"/>
                    <a:pt x="30762" y="7626"/>
                  </a:cubicBezTo>
                  <a:cubicBezTo>
                    <a:pt x="30470" y="7626"/>
                    <a:pt x="30120" y="7714"/>
                    <a:pt x="29799" y="7772"/>
                  </a:cubicBezTo>
                  <a:cubicBezTo>
                    <a:pt x="29472" y="7829"/>
                    <a:pt x="29145" y="7893"/>
                    <a:pt x="28845" y="7893"/>
                  </a:cubicBezTo>
                  <a:cubicBezTo>
                    <a:pt x="28529" y="7893"/>
                    <a:pt x="28243" y="7822"/>
                    <a:pt x="28018" y="7597"/>
                  </a:cubicBezTo>
                  <a:cubicBezTo>
                    <a:pt x="27726" y="7335"/>
                    <a:pt x="27639" y="6751"/>
                    <a:pt x="27551" y="6225"/>
                  </a:cubicBezTo>
                  <a:cubicBezTo>
                    <a:pt x="27464" y="5613"/>
                    <a:pt x="27376" y="5000"/>
                    <a:pt x="27026" y="4679"/>
                  </a:cubicBezTo>
                  <a:cubicBezTo>
                    <a:pt x="26792" y="4460"/>
                    <a:pt x="26501" y="4387"/>
                    <a:pt x="26180" y="4387"/>
                  </a:cubicBezTo>
                  <a:cubicBezTo>
                    <a:pt x="25859" y="4387"/>
                    <a:pt x="25508" y="4460"/>
                    <a:pt x="25158" y="4533"/>
                  </a:cubicBezTo>
                  <a:cubicBezTo>
                    <a:pt x="24855" y="4609"/>
                    <a:pt x="24530" y="4684"/>
                    <a:pt x="24239" y="4684"/>
                  </a:cubicBezTo>
                  <a:cubicBezTo>
                    <a:pt x="24195" y="4684"/>
                    <a:pt x="24150" y="4683"/>
                    <a:pt x="24107" y="4679"/>
                  </a:cubicBezTo>
                  <a:cubicBezTo>
                    <a:pt x="23670" y="4679"/>
                    <a:pt x="23261" y="4474"/>
                    <a:pt x="22852" y="4299"/>
                  </a:cubicBezTo>
                  <a:cubicBezTo>
                    <a:pt x="22502" y="4134"/>
                    <a:pt x="22165" y="3969"/>
                    <a:pt x="21875" y="3969"/>
                  </a:cubicBezTo>
                  <a:cubicBezTo>
                    <a:pt x="21754" y="3969"/>
                    <a:pt x="21642" y="3997"/>
                    <a:pt x="21539" y="4066"/>
                  </a:cubicBezTo>
                  <a:cubicBezTo>
                    <a:pt x="21218" y="4270"/>
                    <a:pt x="21072" y="4737"/>
                    <a:pt x="20926" y="5262"/>
                  </a:cubicBezTo>
                  <a:cubicBezTo>
                    <a:pt x="20810" y="5788"/>
                    <a:pt x="20664" y="6313"/>
                    <a:pt x="20313" y="6488"/>
                  </a:cubicBezTo>
                  <a:cubicBezTo>
                    <a:pt x="20252" y="6522"/>
                    <a:pt x="20184" y="6537"/>
                    <a:pt x="20111" y="6537"/>
                  </a:cubicBezTo>
                  <a:cubicBezTo>
                    <a:pt x="19869" y="6537"/>
                    <a:pt x="19562" y="6375"/>
                    <a:pt x="19204" y="6196"/>
                  </a:cubicBezTo>
                  <a:cubicBezTo>
                    <a:pt x="18796" y="5992"/>
                    <a:pt x="18300" y="5759"/>
                    <a:pt x="17833" y="5759"/>
                  </a:cubicBezTo>
                  <a:lnTo>
                    <a:pt x="17220" y="5759"/>
                  </a:lnTo>
                  <a:cubicBezTo>
                    <a:pt x="17019" y="5764"/>
                    <a:pt x="16816" y="5769"/>
                    <a:pt x="16615" y="5769"/>
                  </a:cubicBezTo>
                  <a:cubicBezTo>
                    <a:pt x="15679" y="5769"/>
                    <a:pt x="14765" y="5657"/>
                    <a:pt x="14068" y="4912"/>
                  </a:cubicBezTo>
                  <a:cubicBezTo>
                    <a:pt x="13688" y="4504"/>
                    <a:pt x="13513" y="3832"/>
                    <a:pt x="13309" y="3132"/>
                  </a:cubicBezTo>
                  <a:cubicBezTo>
                    <a:pt x="13075" y="2344"/>
                    <a:pt x="12842" y="1527"/>
                    <a:pt x="12287" y="1060"/>
                  </a:cubicBezTo>
                  <a:cubicBezTo>
                    <a:pt x="11844" y="669"/>
                    <a:pt x="11293" y="560"/>
                    <a:pt x="10686" y="560"/>
                  </a:cubicBezTo>
                  <a:cubicBezTo>
                    <a:pt x="10295" y="560"/>
                    <a:pt x="9880" y="605"/>
                    <a:pt x="9456" y="651"/>
                  </a:cubicBezTo>
                  <a:cubicBezTo>
                    <a:pt x="9048" y="680"/>
                    <a:pt x="8610" y="739"/>
                    <a:pt x="8202" y="739"/>
                  </a:cubicBezTo>
                  <a:cubicBezTo>
                    <a:pt x="7735" y="739"/>
                    <a:pt x="7238" y="534"/>
                    <a:pt x="6771" y="359"/>
                  </a:cubicBezTo>
                  <a:cubicBezTo>
                    <a:pt x="6294" y="173"/>
                    <a:pt x="5832" y="1"/>
                    <a:pt x="541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3937480" y="2813738"/>
              <a:ext cx="1252182" cy="173249"/>
            </a:xfrm>
            <a:custGeom>
              <a:rect b="b" l="l" r="r" t="t"/>
              <a:pathLst>
                <a:path extrusionOk="0" h="5013" w="35315">
                  <a:moveTo>
                    <a:pt x="22219" y="1"/>
                  </a:moveTo>
                  <a:cubicBezTo>
                    <a:pt x="22082" y="1"/>
                    <a:pt x="21952" y="24"/>
                    <a:pt x="21831" y="80"/>
                  </a:cubicBezTo>
                  <a:cubicBezTo>
                    <a:pt x="21481" y="255"/>
                    <a:pt x="21247" y="634"/>
                    <a:pt x="21014" y="1043"/>
                  </a:cubicBezTo>
                  <a:cubicBezTo>
                    <a:pt x="20751" y="1451"/>
                    <a:pt x="20489" y="1889"/>
                    <a:pt x="20109" y="2035"/>
                  </a:cubicBezTo>
                  <a:cubicBezTo>
                    <a:pt x="20030" y="2064"/>
                    <a:pt x="19948" y="2077"/>
                    <a:pt x="19862" y="2077"/>
                  </a:cubicBezTo>
                  <a:cubicBezTo>
                    <a:pt x="19598" y="2077"/>
                    <a:pt x="19301" y="1956"/>
                    <a:pt x="18971" y="1802"/>
                  </a:cubicBezTo>
                  <a:cubicBezTo>
                    <a:pt x="18562" y="1656"/>
                    <a:pt x="18095" y="1481"/>
                    <a:pt x="17628" y="1481"/>
                  </a:cubicBezTo>
                  <a:cubicBezTo>
                    <a:pt x="17016" y="1481"/>
                    <a:pt x="16578" y="1918"/>
                    <a:pt x="16198" y="2327"/>
                  </a:cubicBezTo>
                  <a:cubicBezTo>
                    <a:pt x="15965" y="2560"/>
                    <a:pt x="15761" y="2794"/>
                    <a:pt x="15527" y="2882"/>
                  </a:cubicBezTo>
                  <a:cubicBezTo>
                    <a:pt x="15264" y="3013"/>
                    <a:pt x="14953" y="3029"/>
                    <a:pt x="14641" y="3029"/>
                  </a:cubicBezTo>
                  <a:cubicBezTo>
                    <a:pt x="14537" y="3029"/>
                    <a:pt x="14433" y="3027"/>
                    <a:pt x="14331" y="3027"/>
                  </a:cubicBezTo>
                  <a:cubicBezTo>
                    <a:pt x="14237" y="3027"/>
                    <a:pt x="14145" y="3026"/>
                    <a:pt x="14054" y="3026"/>
                  </a:cubicBezTo>
                  <a:cubicBezTo>
                    <a:pt x="13692" y="3026"/>
                    <a:pt x="13356" y="3045"/>
                    <a:pt x="13076" y="3232"/>
                  </a:cubicBezTo>
                  <a:cubicBezTo>
                    <a:pt x="12842" y="3378"/>
                    <a:pt x="12638" y="3640"/>
                    <a:pt x="12404" y="3932"/>
                  </a:cubicBezTo>
                  <a:cubicBezTo>
                    <a:pt x="12083" y="4370"/>
                    <a:pt x="11733" y="4837"/>
                    <a:pt x="11237" y="4837"/>
                  </a:cubicBezTo>
                  <a:cubicBezTo>
                    <a:pt x="10536" y="4837"/>
                    <a:pt x="10128" y="4341"/>
                    <a:pt x="9748" y="3874"/>
                  </a:cubicBezTo>
                  <a:cubicBezTo>
                    <a:pt x="9544" y="3611"/>
                    <a:pt x="9340" y="3378"/>
                    <a:pt x="9106" y="3232"/>
                  </a:cubicBezTo>
                  <a:cubicBezTo>
                    <a:pt x="8907" y="3116"/>
                    <a:pt x="8689" y="3084"/>
                    <a:pt x="8447" y="3084"/>
                  </a:cubicBezTo>
                  <a:cubicBezTo>
                    <a:pt x="8263" y="3084"/>
                    <a:pt x="8066" y="3102"/>
                    <a:pt x="7851" y="3115"/>
                  </a:cubicBezTo>
                  <a:cubicBezTo>
                    <a:pt x="7617" y="3146"/>
                    <a:pt x="7367" y="3177"/>
                    <a:pt x="7104" y="3177"/>
                  </a:cubicBezTo>
                  <a:cubicBezTo>
                    <a:pt x="6875" y="3177"/>
                    <a:pt x="6637" y="3154"/>
                    <a:pt x="6392" y="3086"/>
                  </a:cubicBezTo>
                  <a:cubicBezTo>
                    <a:pt x="6159" y="3057"/>
                    <a:pt x="5896" y="2852"/>
                    <a:pt x="5604" y="2619"/>
                  </a:cubicBezTo>
                  <a:cubicBezTo>
                    <a:pt x="5166" y="2269"/>
                    <a:pt x="4641" y="1860"/>
                    <a:pt x="3941" y="1860"/>
                  </a:cubicBezTo>
                  <a:cubicBezTo>
                    <a:pt x="3736" y="1860"/>
                    <a:pt x="3474" y="2035"/>
                    <a:pt x="3240" y="2181"/>
                  </a:cubicBezTo>
                  <a:cubicBezTo>
                    <a:pt x="3001" y="2348"/>
                    <a:pt x="2743" y="2496"/>
                    <a:pt x="2561" y="2496"/>
                  </a:cubicBezTo>
                  <a:cubicBezTo>
                    <a:pt x="2520" y="2496"/>
                    <a:pt x="2484" y="2489"/>
                    <a:pt x="2452" y="2473"/>
                  </a:cubicBezTo>
                  <a:cubicBezTo>
                    <a:pt x="2248" y="2385"/>
                    <a:pt x="2189" y="2035"/>
                    <a:pt x="2102" y="1685"/>
                  </a:cubicBezTo>
                  <a:cubicBezTo>
                    <a:pt x="2044" y="1364"/>
                    <a:pt x="1985" y="1043"/>
                    <a:pt x="1810" y="897"/>
                  </a:cubicBezTo>
                  <a:cubicBezTo>
                    <a:pt x="1642" y="759"/>
                    <a:pt x="1466" y="718"/>
                    <a:pt x="1295" y="718"/>
                  </a:cubicBezTo>
                  <a:cubicBezTo>
                    <a:pt x="1138" y="718"/>
                    <a:pt x="986" y="752"/>
                    <a:pt x="847" y="780"/>
                  </a:cubicBezTo>
                  <a:cubicBezTo>
                    <a:pt x="708" y="822"/>
                    <a:pt x="582" y="857"/>
                    <a:pt x="466" y="857"/>
                  </a:cubicBezTo>
                  <a:cubicBezTo>
                    <a:pt x="339" y="857"/>
                    <a:pt x="224" y="815"/>
                    <a:pt x="117" y="693"/>
                  </a:cubicBezTo>
                  <a:lnTo>
                    <a:pt x="1" y="809"/>
                  </a:lnTo>
                  <a:cubicBezTo>
                    <a:pt x="143" y="968"/>
                    <a:pt x="304" y="1015"/>
                    <a:pt x="467" y="1015"/>
                  </a:cubicBezTo>
                  <a:cubicBezTo>
                    <a:pt x="604" y="1015"/>
                    <a:pt x="743" y="982"/>
                    <a:pt x="876" y="955"/>
                  </a:cubicBezTo>
                  <a:cubicBezTo>
                    <a:pt x="1022" y="926"/>
                    <a:pt x="1161" y="890"/>
                    <a:pt x="1299" y="890"/>
                  </a:cubicBezTo>
                  <a:cubicBezTo>
                    <a:pt x="1438" y="890"/>
                    <a:pt x="1577" y="926"/>
                    <a:pt x="1723" y="1043"/>
                  </a:cubicBezTo>
                  <a:cubicBezTo>
                    <a:pt x="1839" y="1130"/>
                    <a:pt x="1898" y="1422"/>
                    <a:pt x="1956" y="1714"/>
                  </a:cubicBezTo>
                  <a:cubicBezTo>
                    <a:pt x="2014" y="2094"/>
                    <a:pt x="2102" y="2502"/>
                    <a:pt x="2365" y="2619"/>
                  </a:cubicBezTo>
                  <a:cubicBezTo>
                    <a:pt x="2428" y="2651"/>
                    <a:pt x="2493" y="2664"/>
                    <a:pt x="2560" y="2664"/>
                  </a:cubicBezTo>
                  <a:cubicBezTo>
                    <a:pt x="2798" y="2664"/>
                    <a:pt x="3054" y="2487"/>
                    <a:pt x="3328" y="2327"/>
                  </a:cubicBezTo>
                  <a:cubicBezTo>
                    <a:pt x="3532" y="2181"/>
                    <a:pt x="3765" y="2035"/>
                    <a:pt x="3941" y="2035"/>
                  </a:cubicBezTo>
                  <a:cubicBezTo>
                    <a:pt x="4583" y="2035"/>
                    <a:pt x="5079" y="2415"/>
                    <a:pt x="5517" y="2765"/>
                  </a:cubicBezTo>
                  <a:cubicBezTo>
                    <a:pt x="5808" y="2969"/>
                    <a:pt x="6071" y="3203"/>
                    <a:pt x="6363" y="3261"/>
                  </a:cubicBezTo>
                  <a:cubicBezTo>
                    <a:pt x="6626" y="3319"/>
                    <a:pt x="6888" y="3341"/>
                    <a:pt x="7140" y="3341"/>
                  </a:cubicBezTo>
                  <a:cubicBezTo>
                    <a:pt x="7392" y="3341"/>
                    <a:pt x="7633" y="3319"/>
                    <a:pt x="7851" y="3290"/>
                  </a:cubicBezTo>
                  <a:cubicBezTo>
                    <a:pt x="8054" y="3265"/>
                    <a:pt x="8246" y="3245"/>
                    <a:pt x="8422" y="3245"/>
                  </a:cubicBezTo>
                  <a:cubicBezTo>
                    <a:pt x="8651" y="3245"/>
                    <a:pt x="8854" y="3279"/>
                    <a:pt x="9019" y="3378"/>
                  </a:cubicBezTo>
                  <a:cubicBezTo>
                    <a:pt x="9223" y="3494"/>
                    <a:pt x="9427" y="3728"/>
                    <a:pt x="9632" y="3991"/>
                  </a:cubicBezTo>
                  <a:cubicBezTo>
                    <a:pt x="10011" y="4458"/>
                    <a:pt x="10449" y="5012"/>
                    <a:pt x="11237" y="5012"/>
                  </a:cubicBezTo>
                  <a:cubicBezTo>
                    <a:pt x="11821" y="5012"/>
                    <a:pt x="12171" y="4516"/>
                    <a:pt x="12550" y="4049"/>
                  </a:cubicBezTo>
                  <a:cubicBezTo>
                    <a:pt x="12755" y="3757"/>
                    <a:pt x="12930" y="3494"/>
                    <a:pt x="13163" y="3348"/>
                  </a:cubicBezTo>
                  <a:cubicBezTo>
                    <a:pt x="13370" y="3224"/>
                    <a:pt x="13651" y="3188"/>
                    <a:pt x="13953" y="3188"/>
                  </a:cubicBezTo>
                  <a:cubicBezTo>
                    <a:pt x="14077" y="3188"/>
                    <a:pt x="14204" y="3194"/>
                    <a:pt x="14331" y="3203"/>
                  </a:cubicBezTo>
                  <a:cubicBezTo>
                    <a:pt x="14768" y="3203"/>
                    <a:pt x="15206" y="3203"/>
                    <a:pt x="15615" y="3027"/>
                  </a:cubicBezTo>
                  <a:cubicBezTo>
                    <a:pt x="15848" y="2940"/>
                    <a:pt x="16082" y="2706"/>
                    <a:pt x="16315" y="2444"/>
                  </a:cubicBezTo>
                  <a:cubicBezTo>
                    <a:pt x="16695" y="2064"/>
                    <a:pt x="17103" y="1656"/>
                    <a:pt x="17628" y="1627"/>
                  </a:cubicBezTo>
                  <a:cubicBezTo>
                    <a:pt x="18066" y="1627"/>
                    <a:pt x="18504" y="1802"/>
                    <a:pt x="18913" y="1977"/>
                  </a:cubicBezTo>
                  <a:cubicBezTo>
                    <a:pt x="19236" y="2106"/>
                    <a:pt x="19559" y="2235"/>
                    <a:pt x="19859" y="2235"/>
                  </a:cubicBezTo>
                  <a:cubicBezTo>
                    <a:pt x="19965" y="2235"/>
                    <a:pt x="20068" y="2219"/>
                    <a:pt x="20168" y="2181"/>
                  </a:cubicBezTo>
                  <a:cubicBezTo>
                    <a:pt x="20605" y="2006"/>
                    <a:pt x="20868" y="1568"/>
                    <a:pt x="21131" y="1130"/>
                  </a:cubicBezTo>
                  <a:cubicBezTo>
                    <a:pt x="21364" y="751"/>
                    <a:pt x="21598" y="372"/>
                    <a:pt x="21919" y="226"/>
                  </a:cubicBezTo>
                  <a:cubicBezTo>
                    <a:pt x="22013" y="183"/>
                    <a:pt x="22114" y="165"/>
                    <a:pt x="22223" y="165"/>
                  </a:cubicBezTo>
                  <a:cubicBezTo>
                    <a:pt x="22484" y="165"/>
                    <a:pt x="22785" y="268"/>
                    <a:pt x="23115" y="372"/>
                  </a:cubicBezTo>
                  <a:cubicBezTo>
                    <a:pt x="23495" y="518"/>
                    <a:pt x="23962" y="663"/>
                    <a:pt x="24399" y="663"/>
                  </a:cubicBezTo>
                  <a:cubicBezTo>
                    <a:pt x="24779" y="634"/>
                    <a:pt x="25129" y="547"/>
                    <a:pt x="25508" y="459"/>
                  </a:cubicBezTo>
                  <a:cubicBezTo>
                    <a:pt x="25829" y="365"/>
                    <a:pt x="26149" y="271"/>
                    <a:pt x="26430" y="271"/>
                  </a:cubicBezTo>
                  <a:cubicBezTo>
                    <a:pt x="26584" y="271"/>
                    <a:pt x="26727" y="299"/>
                    <a:pt x="26851" y="372"/>
                  </a:cubicBezTo>
                  <a:cubicBezTo>
                    <a:pt x="27172" y="576"/>
                    <a:pt x="27347" y="1043"/>
                    <a:pt x="27522" y="1510"/>
                  </a:cubicBezTo>
                  <a:cubicBezTo>
                    <a:pt x="27668" y="1948"/>
                    <a:pt x="27843" y="2415"/>
                    <a:pt x="28193" y="2648"/>
                  </a:cubicBezTo>
                  <a:cubicBezTo>
                    <a:pt x="28378" y="2780"/>
                    <a:pt x="28593" y="2828"/>
                    <a:pt x="28826" y="2828"/>
                  </a:cubicBezTo>
                  <a:cubicBezTo>
                    <a:pt x="29109" y="2828"/>
                    <a:pt x="29420" y="2757"/>
                    <a:pt x="29740" y="2677"/>
                  </a:cubicBezTo>
                  <a:cubicBezTo>
                    <a:pt x="30061" y="2590"/>
                    <a:pt x="30382" y="2531"/>
                    <a:pt x="30703" y="2502"/>
                  </a:cubicBezTo>
                  <a:cubicBezTo>
                    <a:pt x="30966" y="2502"/>
                    <a:pt x="31258" y="2677"/>
                    <a:pt x="31550" y="2823"/>
                  </a:cubicBezTo>
                  <a:cubicBezTo>
                    <a:pt x="31853" y="2975"/>
                    <a:pt x="32124" y="3110"/>
                    <a:pt x="32375" y="3110"/>
                  </a:cubicBezTo>
                  <a:cubicBezTo>
                    <a:pt x="32462" y="3110"/>
                    <a:pt x="32547" y="3094"/>
                    <a:pt x="32630" y="3057"/>
                  </a:cubicBezTo>
                  <a:cubicBezTo>
                    <a:pt x="32980" y="2911"/>
                    <a:pt x="33067" y="2444"/>
                    <a:pt x="33184" y="2006"/>
                  </a:cubicBezTo>
                  <a:cubicBezTo>
                    <a:pt x="33272" y="1685"/>
                    <a:pt x="33330" y="1393"/>
                    <a:pt x="33476" y="1276"/>
                  </a:cubicBezTo>
                  <a:cubicBezTo>
                    <a:pt x="33768" y="955"/>
                    <a:pt x="34089" y="955"/>
                    <a:pt x="34410" y="955"/>
                  </a:cubicBezTo>
                  <a:cubicBezTo>
                    <a:pt x="34731" y="926"/>
                    <a:pt x="35081" y="926"/>
                    <a:pt x="35315" y="488"/>
                  </a:cubicBezTo>
                  <a:lnTo>
                    <a:pt x="35169" y="430"/>
                  </a:lnTo>
                  <a:cubicBezTo>
                    <a:pt x="34994" y="780"/>
                    <a:pt x="34731" y="780"/>
                    <a:pt x="34410" y="780"/>
                  </a:cubicBezTo>
                  <a:cubicBezTo>
                    <a:pt x="34089" y="780"/>
                    <a:pt x="33710" y="809"/>
                    <a:pt x="33359" y="1130"/>
                  </a:cubicBezTo>
                  <a:cubicBezTo>
                    <a:pt x="33184" y="1306"/>
                    <a:pt x="33097" y="1627"/>
                    <a:pt x="33009" y="1977"/>
                  </a:cubicBezTo>
                  <a:cubicBezTo>
                    <a:pt x="32922" y="2356"/>
                    <a:pt x="32834" y="2794"/>
                    <a:pt x="32542" y="2911"/>
                  </a:cubicBezTo>
                  <a:cubicBezTo>
                    <a:pt x="32489" y="2937"/>
                    <a:pt x="32432" y="2949"/>
                    <a:pt x="32372" y="2949"/>
                  </a:cubicBezTo>
                  <a:cubicBezTo>
                    <a:pt x="32162" y="2949"/>
                    <a:pt x="31909" y="2813"/>
                    <a:pt x="31637" y="2677"/>
                  </a:cubicBezTo>
                  <a:cubicBezTo>
                    <a:pt x="31316" y="2502"/>
                    <a:pt x="30995" y="2356"/>
                    <a:pt x="30703" y="2356"/>
                  </a:cubicBezTo>
                  <a:cubicBezTo>
                    <a:pt x="30382" y="2356"/>
                    <a:pt x="30032" y="2444"/>
                    <a:pt x="29682" y="2502"/>
                  </a:cubicBezTo>
                  <a:cubicBezTo>
                    <a:pt x="29384" y="2585"/>
                    <a:pt x="29086" y="2658"/>
                    <a:pt x="28820" y="2658"/>
                  </a:cubicBezTo>
                  <a:cubicBezTo>
                    <a:pt x="28617" y="2658"/>
                    <a:pt x="28433" y="2616"/>
                    <a:pt x="28281" y="2502"/>
                  </a:cubicBezTo>
                  <a:cubicBezTo>
                    <a:pt x="27989" y="2298"/>
                    <a:pt x="27843" y="1889"/>
                    <a:pt x="27668" y="1451"/>
                  </a:cubicBezTo>
                  <a:cubicBezTo>
                    <a:pt x="27493" y="955"/>
                    <a:pt x="27318" y="488"/>
                    <a:pt x="26939" y="255"/>
                  </a:cubicBezTo>
                  <a:cubicBezTo>
                    <a:pt x="26774" y="149"/>
                    <a:pt x="26591" y="110"/>
                    <a:pt x="26394" y="110"/>
                  </a:cubicBezTo>
                  <a:cubicBezTo>
                    <a:pt x="26102" y="110"/>
                    <a:pt x="25781" y="197"/>
                    <a:pt x="25450" y="284"/>
                  </a:cubicBezTo>
                  <a:cubicBezTo>
                    <a:pt x="25100" y="372"/>
                    <a:pt x="24750" y="488"/>
                    <a:pt x="24399" y="488"/>
                  </a:cubicBezTo>
                  <a:lnTo>
                    <a:pt x="24370" y="488"/>
                  </a:lnTo>
                  <a:cubicBezTo>
                    <a:pt x="23962" y="488"/>
                    <a:pt x="23553" y="342"/>
                    <a:pt x="23174" y="226"/>
                  </a:cubicBezTo>
                  <a:cubicBezTo>
                    <a:pt x="22836" y="106"/>
                    <a:pt x="22511" y="1"/>
                    <a:pt x="2221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5795125" y="2838127"/>
              <a:ext cx="1260479" cy="293829"/>
            </a:xfrm>
            <a:custGeom>
              <a:rect b="b" l="l" r="r" t="t"/>
              <a:pathLst>
                <a:path extrusionOk="0" h="8502" w="35549">
                  <a:moveTo>
                    <a:pt x="5416" y="1"/>
                  </a:moveTo>
                  <a:cubicBezTo>
                    <a:pt x="5246" y="1"/>
                    <a:pt x="5085" y="29"/>
                    <a:pt x="4933" y="97"/>
                  </a:cubicBezTo>
                  <a:cubicBezTo>
                    <a:pt x="4320" y="359"/>
                    <a:pt x="3999" y="1060"/>
                    <a:pt x="3707" y="1702"/>
                  </a:cubicBezTo>
                  <a:cubicBezTo>
                    <a:pt x="3503" y="2169"/>
                    <a:pt x="3298" y="2607"/>
                    <a:pt x="3036" y="2840"/>
                  </a:cubicBezTo>
                  <a:cubicBezTo>
                    <a:pt x="2423" y="3365"/>
                    <a:pt x="1898" y="3424"/>
                    <a:pt x="1460" y="3482"/>
                  </a:cubicBezTo>
                  <a:cubicBezTo>
                    <a:pt x="934" y="3540"/>
                    <a:pt x="438" y="3570"/>
                    <a:pt x="0" y="4270"/>
                  </a:cubicBezTo>
                  <a:lnTo>
                    <a:pt x="117" y="4358"/>
                  </a:lnTo>
                  <a:cubicBezTo>
                    <a:pt x="526" y="3745"/>
                    <a:pt x="934" y="3686"/>
                    <a:pt x="1460" y="3628"/>
                  </a:cubicBezTo>
                  <a:cubicBezTo>
                    <a:pt x="1956" y="3599"/>
                    <a:pt x="2481" y="3540"/>
                    <a:pt x="3152" y="2986"/>
                  </a:cubicBezTo>
                  <a:cubicBezTo>
                    <a:pt x="3444" y="2723"/>
                    <a:pt x="3649" y="2256"/>
                    <a:pt x="3853" y="1789"/>
                  </a:cubicBezTo>
                  <a:cubicBezTo>
                    <a:pt x="4145" y="1147"/>
                    <a:pt x="4437" y="476"/>
                    <a:pt x="4991" y="243"/>
                  </a:cubicBezTo>
                  <a:cubicBezTo>
                    <a:pt x="5117" y="187"/>
                    <a:pt x="5254" y="164"/>
                    <a:pt x="5399" y="164"/>
                  </a:cubicBezTo>
                  <a:cubicBezTo>
                    <a:pt x="5791" y="164"/>
                    <a:pt x="6244" y="335"/>
                    <a:pt x="6713" y="505"/>
                  </a:cubicBezTo>
                  <a:cubicBezTo>
                    <a:pt x="7209" y="709"/>
                    <a:pt x="7705" y="914"/>
                    <a:pt x="8202" y="914"/>
                  </a:cubicBezTo>
                  <a:cubicBezTo>
                    <a:pt x="8639" y="914"/>
                    <a:pt x="9077" y="855"/>
                    <a:pt x="9486" y="826"/>
                  </a:cubicBezTo>
                  <a:cubicBezTo>
                    <a:pt x="9903" y="779"/>
                    <a:pt x="10315" y="731"/>
                    <a:pt x="10702" y="731"/>
                  </a:cubicBezTo>
                  <a:cubicBezTo>
                    <a:pt x="11264" y="731"/>
                    <a:pt x="11773" y="831"/>
                    <a:pt x="12171" y="1176"/>
                  </a:cubicBezTo>
                  <a:cubicBezTo>
                    <a:pt x="12696" y="1614"/>
                    <a:pt x="12930" y="2431"/>
                    <a:pt x="13134" y="3190"/>
                  </a:cubicBezTo>
                  <a:cubicBezTo>
                    <a:pt x="13338" y="3861"/>
                    <a:pt x="13542" y="4562"/>
                    <a:pt x="13951" y="5029"/>
                  </a:cubicBezTo>
                  <a:cubicBezTo>
                    <a:pt x="14676" y="5827"/>
                    <a:pt x="15642" y="5944"/>
                    <a:pt x="16616" y="5944"/>
                  </a:cubicBezTo>
                  <a:cubicBezTo>
                    <a:pt x="16818" y="5944"/>
                    <a:pt x="17020" y="5939"/>
                    <a:pt x="17220" y="5934"/>
                  </a:cubicBezTo>
                  <a:cubicBezTo>
                    <a:pt x="17424" y="5904"/>
                    <a:pt x="17628" y="5904"/>
                    <a:pt x="17833" y="5904"/>
                  </a:cubicBezTo>
                  <a:cubicBezTo>
                    <a:pt x="18270" y="5904"/>
                    <a:pt x="18737" y="6138"/>
                    <a:pt x="19146" y="6342"/>
                  </a:cubicBezTo>
                  <a:cubicBezTo>
                    <a:pt x="19514" y="6537"/>
                    <a:pt x="19833" y="6699"/>
                    <a:pt x="20116" y="6699"/>
                  </a:cubicBezTo>
                  <a:cubicBezTo>
                    <a:pt x="20215" y="6699"/>
                    <a:pt x="20310" y="6679"/>
                    <a:pt x="20401" y="6634"/>
                  </a:cubicBezTo>
                  <a:cubicBezTo>
                    <a:pt x="20810" y="6430"/>
                    <a:pt x="20955" y="5846"/>
                    <a:pt x="21101" y="5321"/>
                  </a:cubicBezTo>
                  <a:cubicBezTo>
                    <a:pt x="21218" y="4825"/>
                    <a:pt x="21364" y="4358"/>
                    <a:pt x="21627" y="4183"/>
                  </a:cubicBezTo>
                  <a:cubicBezTo>
                    <a:pt x="21693" y="4146"/>
                    <a:pt x="21769" y="4129"/>
                    <a:pt x="21854" y="4129"/>
                  </a:cubicBezTo>
                  <a:cubicBezTo>
                    <a:pt x="22102" y="4129"/>
                    <a:pt x="22424" y="4271"/>
                    <a:pt x="22794" y="4445"/>
                  </a:cubicBezTo>
                  <a:cubicBezTo>
                    <a:pt x="23174" y="4620"/>
                    <a:pt x="23640" y="4825"/>
                    <a:pt x="24107" y="4854"/>
                  </a:cubicBezTo>
                  <a:cubicBezTo>
                    <a:pt x="24458" y="4854"/>
                    <a:pt x="24837" y="4795"/>
                    <a:pt x="25187" y="4708"/>
                  </a:cubicBezTo>
                  <a:cubicBezTo>
                    <a:pt x="25533" y="4633"/>
                    <a:pt x="25870" y="4565"/>
                    <a:pt x="26172" y="4565"/>
                  </a:cubicBezTo>
                  <a:cubicBezTo>
                    <a:pt x="26457" y="4565"/>
                    <a:pt x="26711" y="4625"/>
                    <a:pt x="26909" y="4795"/>
                  </a:cubicBezTo>
                  <a:cubicBezTo>
                    <a:pt x="27230" y="5087"/>
                    <a:pt x="27318" y="5671"/>
                    <a:pt x="27405" y="6225"/>
                  </a:cubicBezTo>
                  <a:cubicBezTo>
                    <a:pt x="27464" y="6809"/>
                    <a:pt x="27551" y="7393"/>
                    <a:pt x="27902" y="7714"/>
                  </a:cubicBezTo>
                  <a:cubicBezTo>
                    <a:pt x="28161" y="7974"/>
                    <a:pt x="28485" y="8057"/>
                    <a:pt x="28835" y="8057"/>
                  </a:cubicBezTo>
                  <a:cubicBezTo>
                    <a:pt x="29153" y="8057"/>
                    <a:pt x="29494" y="7988"/>
                    <a:pt x="29828" y="7918"/>
                  </a:cubicBezTo>
                  <a:cubicBezTo>
                    <a:pt x="30178" y="7860"/>
                    <a:pt x="30470" y="7802"/>
                    <a:pt x="30762" y="7802"/>
                  </a:cubicBezTo>
                  <a:cubicBezTo>
                    <a:pt x="31054" y="7802"/>
                    <a:pt x="31404" y="7977"/>
                    <a:pt x="31754" y="8152"/>
                  </a:cubicBezTo>
                  <a:cubicBezTo>
                    <a:pt x="32075" y="8327"/>
                    <a:pt x="32425" y="8502"/>
                    <a:pt x="32717" y="8502"/>
                  </a:cubicBezTo>
                  <a:cubicBezTo>
                    <a:pt x="32805" y="8502"/>
                    <a:pt x="32921" y="8473"/>
                    <a:pt x="33009" y="8414"/>
                  </a:cubicBezTo>
                  <a:cubicBezTo>
                    <a:pt x="33359" y="8181"/>
                    <a:pt x="33359" y="7597"/>
                    <a:pt x="33359" y="7072"/>
                  </a:cubicBezTo>
                  <a:cubicBezTo>
                    <a:pt x="33330" y="6663"/>
                    <a:pt x="33330" y="6284"/>
                    <a:pt x="33476" y="6080"/>
                  </a:cubicBezTo>
                  <a:cubicBezTo>
                    <a:pt x="33739" y="5671"/>
                    <a:pt x="34147" y="5613"/>
                    <a:pt x="34527" y="5554"/>
                  </a:cubicBezTo>
                  <a:cubicBezTo>
                    <a:pt x="34935" y="5496"/>
                    <a:pt x="35373" y="5437"/>
                    <a:pt x="35548" y="4941"/>
                  </a:cubicBezTo>
                  <a:lnTo>
                    <a:pt x="35402" y="4883"/>
                  </a:lnTo>
                  <a:cubicBezTo>
                    <a:pt x="35256" y="5292"/>
                    <a:pt x="34935" y="5350"/>
                    <a:pt x="34497" y="5408"/>
                  </a:cubicBezTo>
                  <a:cubicBezTo>
                    <a:pt x="34118" y="5467"/>
                    <a:pt x="33651" y="5525"/>
                    <a:pt x="33330" y="5992"/>
                  </a:cubicBezTo>
                  <a:cubicBezTo>
                    <a:pt x="33155" y="6225"/>
                    <a:pt x="33184" y="6634"/>
                    <a:pt x="33184" y="7072"/>
                  </a:cubicBezTo>
                  <a:cubicBezTo>
                    <a:pt x="33184" y="7568"/>
                    <a:pt x="33184" y="8093"/>
                    <a:pt x="32921" y="8268"/>
                  </a:cubicBezTo>
                  <a:cubicBezTo>
                    <a:pt x="32852" y="8314"/>
                    <a:pt x="32773" y="8334"/>
                    <a:pt x="32686" y="8334"/>
                  </a:cubicBezTo>
                  <a:cubicBezTo>
                    <a:pt x="32442" y="8334"/>
                    <a:pt x="32135" y="8178"/>
                    <a:pt x="31812" y="8006"/>
                  </a:cubicBezTo>
                  <a:cubicBezTo>
                    <a:pt x="31462" y="7831"/>
                    <a:pt x="31083" y="7626"/>
                    <a:pt x="30762" y="7626"/>
                  </a:cubicBezTo>
                  <a:cubicBezTo>
                    <a:pt x="30470" y="7626"/>
                    <a:pt x="30120" y="7714"/>
                    <a:pt x="29799" y="7772"/>
                  </a:cubicBezTo>
                  <a:cubicBezTo>
                    <a:pt x="29472" y="7829"/>
                    <a:pt x="29145" y="7893"/>
                    <a:pt x="28845" y="7893"/>
                  </a:cubicBezTo>
                  <a:cubicBezTo>
                    <a:pt x="28529" y="7893"/>
                    <a:pt x="28243" y="7822"/>
                    <a:pt x="28018" y="7597"/>
                  </a:cubicBezTo>
                  <a:cubicBezTo>
                    <a:pt x="27726" y="7335"/>
                    <a:pt x="27639" y="6751"/>
                    <a:pt x="27551" y="6225"/>
                  </a:cubicBezTo>
                  <a:cubicBezTo>
                    <a:pt x="27464" y="5613"/>
                    <a:pt x="27376" y="5000"/>
                    <a:pt x="27026" y="4679"/>
                  </a:cubicBezTo>
                  <a:cubicBezTo>
                    <a:pt x="26792" y="4460"/>
                    <a:pt x="26501" y="4387"/>
                    <a:pt x="26180" y="4387"/>
                  </a:cubicBezTo>
                  <a:cubicBezTo>
                    <a:pt x="25859" y="4387"/>
                    <a:pt x="25508" y="4460"/>
                    <a:pt x="25158" y="4533"/>
                  </a:cubicBezTo>
                  <a:cubicBezTo>
                    <a:pt x="24855" y="4609"/>
                    <a:pt x="24530" y="4684"/>
                    <a:pt x="24239" y="4684"/>
                  </a:cubicBezTo>
                  <a:cubicBezTo>
                    <a:pt x="24195" y="4684"/>
                    <a:pt x="24150" y="4683"/>
                    <a:pt x="24107" y="4679"/>
                  </a:cubicBezTo>
                  <a:cubicBezTo>
                    <a:pt x="23670" y="4679"/>
                    <a:pt x="23261" y="4474"/>
                    <a:pt x="22852" y="4299"/>
                  </a:cubicBezTo>
                  <a:cubicBezTo>
                    <a:pt x="22502" y="4134"/>
                    <a:pt x="22165" y="3969"/>
                    <a:pt x="21875" y="3969"/>
                  </a:cubicBezTo>
                  <a:cubicBezTo>
                    <a:pt x="21754" y="3969"/>
                    <a:pt x="21642" y="3997"/>
                    <a:pt x="21539" y="4066"/>
                  </a:cubicBezTo>
                  <a:cubicBezTo>
                    <a:pt x="21218" y="4270"/>
                    <a:pt x="21072" y="4737"/>
                    <a:pt x="20926" y="5262"/>
                  </a:cubicBezTo>
                  <a:cubicBezTo>
                    <a:pt x="20810" y="5788"/>
                    <a:pt x="20664" y="6313"/>
                    <a:pt x="20313" y="6488"/>
                  </a:cubicBezTo>
                  <a:cubicBezTo>
                    <a:pt x="20252" y="6522"/>
                    <a:pt x="20184" y="6537"/>
                    <a:pt x="20111" y="6537"/>
                  </a:cubicBezTo>
                  <a:cubicBezTo>
                    <a:pt x="19869" y="6537"/>
                    <a:pt x="19562" y="6375"/>
                    <a:pt x="19204" y="6196"/>
                  </a:cubicBezTo>
                  <a:cubicBezTo>
                    <a:pt x="18796" y="5992"/>
                    <a:pt x="18300" y="5759"/>
                    <a:pt x="17833" y="5759"/>
                  </a:cubicBezTo>
                  <a:lnTo>
                    <a:pt x="17220" y="5759"/>
                  </a:lnTo>
                  <a:cubicBezTo>
                    <a:pt x="17019" y="5764"/>
                    <a:pt x="16816" y="5769"/>
                    <a:pt x="16615" y="5769"/>
                  </a:cubicBezTo>
                  <a:cubicBezTo>
                    <a:pt x="15679" y="5769"/>
                    <a:pt x="14765" y="5657"/>
                    <a:pt x="14068" y="4912"/>
                  </a:cubicBezTo>
                  <a:cubicBezTo>
                    <a:pt x="13688" y="4504"/>
                    <a:pt x="13513" y="3832"/>
                    <a:pt x="13309" y="3132"/>
                  </a:cubicBezTo>
                  <a:cubicBezTo>
                    <a:pt x="13075" y="2344"/>
                    <a:pt x="12842" y="1527"/>
                    <a:pt x="12287" y="1060"/>
                  </a:cubicBezTo>
                  <a:cubicBezTo>
                    <a:pt x="11844" y="669"/>
                    <a:pt x="11293" y="560"/>
                    <a:pt x="10686" y="560"/>
                  </a:cubicBezTo>
                  <a:cubicBezTo>
                    <a:pt x="10295" y="560"/>
                    <a:pt x="9880" y="605"/>
                    <a:pt x="9456" y="651"/>
                  </a:cubicBezTo>
                  <a:cubicBezTo>
                    <a:pt x="9048" y="680"/>
                    <a:pt x="8610" y="739"/>
                    <a:pt x="8202" y="739"/>
                  </a:cubicBezTo>
                  <a:cubicBezTo>
                    <a:pt x="7735" y="739"/>
                    <a:pt x="7238" y="534"/>
                    <a:pt x="6771" y="359"/>
                  </a:cubicBezTo>
                  <a:cubicBezTo>
                    <a:pt x="6294" y="173"/>
                    <a:pt x="5832" y="1"/>
                    <a:pt x="541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5801330" y="2801388"/>
              <a:ext cx="1252182" cy="173249"/>
            </a:xfrm>
            <a:custGeom>
              <a:rect b="b" l="l" r="r" t="t"/>
              <a:pathLst>
                <a:path extrusionOk="0" h="5013" w="35315">
                  <a:moveTo>
                    <a:pt x="22219" y="1"/>
                  </a:moveTo>
                  <a:cubicBezTo>
                    <a:pt x="22082" y="1"/>
                    <a:pt x="21952" y="24"/>
                    <a:pt x="21831" y="80"/>
                  </a:cubicBezTo>
                  <a:cubicBezTo>
                    <a:pt x="21481" y="255"/>
                    <a:pt x="21247" y="634"/>
                    <a:pt x="21014" y="1043"/>
                  </a:cubicBezTo>
                  <a:cubicBezTo>
                    <a:pt x="20751" y="1451"/>
                    <a:pt x="20489" y="1889"/>
                    <a:pt x="20109" y="2035"/>
                  </a:cubicBezTo>
                  <a:cubicBezTo>
                    <a:pt x="20030" y="2064"/>
                    <a:pt x="19948" y="2077"/>
                    <a:pt x="19862" y="2077"/>
                  </a:cubicBezTo>
                  <a:cubicBezTo>
                    <a:pt x="19598" y="2077"/>
                    <a:pt x="19301" y="1956"/>
                    <a:pt x="18971" y="1802"/>
                  </a:cubicBezTo>
                  <a:cubicBezTo>
                    <a:pt x="18562" y="1656"/>
                    <a:pt x="18095" y="1481"/>
                    <a:pt x="17628" y="1481"/>
                  </a:cubicBezTo>
                  <a:cubicBezTo>
                    <a:pt x="17016" y="1481"/>
                    <a:pt x="16578" y="1918"/>
                    <a:pt x="16198" y="2327"/>
                  </a:cubicBezTo>
                  <a:cubicBezTo>
                    <a:pt x="15965" y="2560"/>
                    <a:pt x="15761" y="2794"/>
                    <a:pt x="15527" y="2882"/>
                  </a:cubicBezTo>
                  <a:cubicBezTo>
                    <a:pt x="15264" y="3013"/>
                    <a:pt x="14953" y="3029"/>
                    <a:pt x="14641" y="3029"/>
                  </a:cubicBezTo>
                  <a:cubicBezTo>
                    <a:pt x="14537" y="3029"/>
                    <a:pt x="14433" y="3027"/>
                    <a:pt x="14331" y="3027"/>
                  </a:cubicBezTo>
                  <a:cubicBezTo>
                    <a:pt x="14237" y="3027"/>
                    <a:pt x="14145" y="3026"/>
                    <a:pt x="14054" y="3026"/>
                  </a:cubicBezTo>
                  <a:cubicBezTo>
                    <a:pt x="13692" y="3026"/>
                    <a:pt x="13356" y="3045"/>
                    <a:pt x="13076" y="3232"/>
                  </a:cubicBezTo>
                  <a:cubicBezTo>
                    <a:pt x="12842" y="3378"/>
                    <a:pt x="12638" y="3640"/>
                    <a:pt x="12404" y="3932"/>
                  </a:cubicBezTo>
                  <a:cubicBezTo>
                    <a:pt x="12083" y="4370"/>
                    <a:pt x="11733" y="4837"/>
                    <a:pt x="11237" y="4837"/>
                  </a:cubicBezTo>
                  <a:cubicBezTo>
                    <a:pt x="10536" y="4837"/>
                    <a:pt x="10128" y="4341"/>
                    <a:pt x="9748" y="3874"/>
                  </a:cubicBezTo>
                  <a:cubicBezTo>
                    <a:pt x="9544" y="3611"/>
                    <a:pt x="9340" y="3378"/>
                    <a:pt x="9106" y="3232"/>
                  </a:cubicBezTo>
                  <a:cubicBezTo>
                    <a:pt x="8907" y="3116"/>
                    <a:pt x="8689" y="3084"/>
                    <a:pt x="8447" y="3084"/>
                  </a:cubicBezTo>
                  <a:cubicBezTo>
                    <a:pt x="8263" y="3084"/>
                    <a:pt x="8066" y="3102"/>
                    <a:pt x="7851" y="3115"/>
                  </a:cubicBezTo>
                  <a:cubicBezTo>
                    <a:pt x="7617" y="3146"/>
                    <a:pt x="7367" y="3177"/>
                    <a:pt x="7104" y="3177"/>
                  </a:cubicBezTo>
                  <a:cubicBezTo>
                    <a:pt x="6875" y="3177"/>
                    <a:pt x="6637" y="3154"/>
                    <a:pt x="6392" y="3086"/>
                  </a:cubicBezTo>
                  <a:cubicBezTo>
                    <a:pt x="6159" y="3057"/>
                    <a:pt x="5896" y="2852"/>
                    <a:pt x="5604" y="2619"/>
                  </a:cubicBezTo>
                  <a:cubicBezTo>
                    <a:pt x="5166" y="2269"/>
                    <a:pt x="4641" y="1860"/>
                    <a:pt x="3941" y="1860"/>
                  </a:cubicBezTo>
                  <a:cubicBezTo>
                    <a:pt x="3736" y="1860"/>
                    <a:pt x="3474" y="2035"/>
                    <a:pt x="3240" y="2181"/>
                  </a:cubicBezTo>
                  <a:cubicBezTo>
                    <a:pt x="3001" y="2348"/>
                    <a:pt x="2743" y="2496"/>
                    <a:pt x="2561" y="2496"/>
                  </a:cubicBezTo>
                  <a:cubicBezTo>
                    <a:pt x="2520" y="2496"/>
                    <a:pt x="2484" y="2489"/>
                    <a:pt x="2452" y="2473"/>
                  </a:cubicBezTo>
                  <a:cubicBezTo>
                    <a:pt x="2248" y="2385"/>
                    <a:pt x="2189" y="2035"/>
                    <a:pt x="2102" y="1685"/>
                  </a:cubicBezTo>
                  <a:cubicBezTo>
                    <a:pt x="2044" y="1364"/>
                    <a:pt x="1985" y="1043"/>
                    <a:pt x="1810" y="897"/>
                  </a:cubicBezTo>
                  <a:cubicBezTo>
                    <a:pt x="1642" y="759"/>
                    <a:pt x="1466" y="718"/>
                    <a:pt x="1295" y="718"/>
                  </a:cubicBezTo>
                  <a:cubicBezTo>
                    <a:pt x="1138" y="718"/>
                    <a:pt x="986" y="752"/>
                    <a:pt x="847" y="780"/>
                  </a:cubicBezTo>
                  <a:cubicBezTo>
                    <a:pt x="708" y="822"/>
                    <a:pt x="582" y="857"/>
                    <a:pt x="466" y="857"/>
                  </a:cubicBezTo>
                  <a:cubicBezTo>
                    <a:pt x="339" y="857"/>
                    <a:pt x="224" y="815"/>
                    <a:pt x="117" y="693"/>
                  </a:cubicBezTo>
                  <a:lnTo>
                    <a:pt x="1" y="809"/>
                  </a:lnTo>
                  <a:cubicBezTo>
                    <a:pt x="143" y="968"/>
                    <a:pt x="304" y="1015"/>
                    <a:pt x="467" y="1015"/>
                  </a:cubicBezTo>
                  <a:cubicBezTo>
                    <a:pt x="604" y="1015"/>
                    <a:pt x="743" y="982"/>
                    <a:pt x="876" y="955"/>
                  </a:cubicBezTo>
                  <a:cubicBezTo>
                    <a:pt x="1022" y="926"/>
                    <a:pt x="1161" y="890"/>
                    <a:pt x="1299" y="890"/>
                  </a:cubicBezTo>
                  <a:cubicBezTo>
                    <a:pt x="1438" y="890"/>
                    <a:pt x="1577" y="926"/>
                    <a:pt x="1723" y="1043"/>
                  </a:cubicBezTo>
                  <a:cubicBezTo>
                    <a:pt x="1839" y="1130"/>
                    <a:pt x="1898" y="1422"/>
                    <a:pt x="1956" y="1714"/>
                  </a:cubicBezTo>
                  <a:cubicBezTo>
                    <a:pt x="2014" y="2094"/>
                    <a:pt x="2102" y="2502"/>
                    <a:pt x="2365" y="2619"/>
                  </a:cubicBezTo>
                  <a:cubicBezTo>
                    <a:pt x="2428" y="2651"/>
                    <a:pt x="2493" y="2664"/>
                    <a:pt x="2560" y="2664"/>
                  </a:cubicBezTo>
                  <a:cubicBezTo>
                    <a:pt x="2798" y="2664"/>
                    <a:pt x="3054" y="2487"/>
                    <a:pt x="3328" y="2327"/>
                  </a:cubicBezTo>
                  <a:cubicBezTo>
                    <a:pt x="3532" y="2181"/>
                    <a:pt x="3765" y="2035"/>
                    <a:pt x="3941" y="2035"/>
                  </a:cubicBezTo>
                  <a:cubicBezTo>
                    <a:pt x="4583" y="2035"/>
                    <a:pt x="5079" y="2415"/>
                    <a:pt x="5517" y="2765"/>
                  </a:cubicBezTo>
                  <a:cubicBezTo>
                    <a:pt x="5808" y="2969"/>
                    <a:pt x="6071" y="3203"/>
                    <a:pt x="6363" y="3261"/>
                  </a:cubicBezTo>
                  <a:cubicBezTo>
                    <a:pt x="6626" y="3319"/>
                    <a:pt x="6888" y="3341"/>
                    <a:pt x="7140" y="3341"/>
                  </a:cubicBezTo>
                  <a:cubicBezTo>
                    <a:pt x="7392" y="3341"/>
                    <a:pt x="7633" y="3319"/>
                    <a:pt x="7851" y="3290"/>
                  </a:cubicBezTo>
                  <a:cubicBezTo>
                    <a:pt x="8054" y="3265"/>
                    <a:pt x="8246" y="3245"/>
                    <a:pt x="8422" y="3245"/>
                  </a:cubicBezTo>
                  <a:cubicBezTo>
                    <a:pt x="8651" y="3245"/>
                    <a:pt x="8854" y="3279"/>
                    <a:pt x="9019" y="3378"/>
                  </a:cubicBezTo>
                  <a:cubicBezTo>
                    <a:pt x="9223" y="3494"/>
                    <a:pt x="9427" y="3728"/>
                    <a:pt x="9632" y="3991"/>
                  </a:cubicBezTo>
                  <a:cubicBezTo>
                    <a:pt x="10011" y="4458"/>
                    <a:pt x="10449" y="5012"/>
                    <a:pt x="11237" y="5012"/>
                  </a:cubicBezTo>
                  <a:cubicBezTo>
                    <a:pt x="11821" y="5012"/>
                    <a:pt x="12171" y="4516"/>
                    <a:pt x="12550" y="4049"/>
                  </a:cubicBezTo>
                  <a:cubicBezTo>
                    <a:pt x="12755" y="3757"/>
                    <a:pt x="12930" y="3494"/>
                    <a:pt x="13163" y="3348"/>
                  </a:cubicBezTo>
                  <a:cubicBezTo>
                    <a:pt x="13370" y="3224"/>
                    <a:pt x="13651" y="3188"/>
                    <a:pt x="13953" y="3188"/>
                  </a:cubicBezTo>
                  <a:cubicBezTo>
                    <a:pt x="14077" y="3188"/>
                    <a:pt x="14204" y="3194"/>
                    <a:pt x="14331" y="3203"/>
                  </a:cubicBezTo>
                  <a:cubicBezTo>
                    <a:pt x="14768" y="3203"/>
                    <a:pt x="15206" y="3203"/>
                    <a:pt x="15615" y="3027"/>
                  </a:cubicBezTo>
                  <a:cubicBezTo>
                    <a:pt x="15848" y="2940"/>
                    <a:pt x="16082" y="2706"/>
                    <a:pt x="16315" y="2444"/>
                  </a:cubicBezTo>
                  <a:cubicBezTo>
                    <a:pt x="16695" y="2064"/>
                    <a:pt x="17103" y="1656"/>
                    <a:pt x="17628" y="1627"/>
                  </a:cubicBezTo>
                  <a:cubicBezTo>
                    <a:pt x="18066" y="1627"/>
                    <a:pt x="18504" y="1802"/>
                    <a:pt x="18913" y="1977"/>
                  </a:cubicBezTo>
                  <a:cubicBezTo>
                    <a:pt x="19236" y="2106"/>
                    <a:pt x="19559" y="2235"/>
                    <a:pt x="19859" y="2235"/>
                  </a:cubicBezTo>
                  <a:cubicBezTo>
                    <a:pt x="19965" y="2235"/>
                    <a:pt x="20068" y="2219"/>
                    <a:pt x="20168" y="2181"/>
                  </a:cubicBezTo>
                  <a:cubicBezTo>
                    <a:pt x="20605" y="2006"/>
                    <a:pt x="20868" y="1568"/>
                    <a:pt x="21131" y="1130"/>
                  </a:cubicBezTo>
                  <a:cubicBezTo>
                    <a:pt x="21364" y="751"/>
                    <a:pt x="21598" y="372"/>
                    <a:pt x="21919" y="226"/>
                  </a:cubicBezTo>
                  <a:cubicBezTo>
                    <a:pt x="22013" y="183"/>
                    <a:pt x="22114" y="165"/>
                    <a:pt x="22223" y="165"/>
                  </a:cubicBezTo>
                  <a:cubicBezTo>
                    <a:pt x="22484" y="165"/>
                    <a:pt x="22785" y="268"/>
                    <a:pt x="23115" y="372"/>
                  </a:cubicBezTo>
                  <a:cubicBezTo>
                    <a:pt x="23495" y="518"/>
                    <a:pt x="23962" y="663"/>
                    <a:pt x="24399" y="663"/>
                  </a:cubicBezTo>
                  <a:cubicBezTo>
                    <a:pt x="24779" y="634"/>
                    <a:pt x="25129" y="547"/>
                    <a:pt x="25508" y="459"/>
                  </a:cubicBezTo>
                  <a:cubicBezTo>
                    <a:pt x="25829" y="365"/>
                    <a:pt x="26149" y="271"/>
                    <a:pt x="26430" y="271"/>
                  </a:cubicBezTo>
                  <a:cubicBezTo>
                    <a:pt x="26584" y="271"/>
                    <a:pt x="26727" y="299"/>
                    <a:pt x="26851" y="372"/>
                  </a:cubicBezTo>
                  <a:cubicBezTo>
                    <a:pt x="27172" y="576"/>
                    <a:pt x="27347" y="1043"/>
                    <a:pt x="27522" y="1510"/>
                  </a:cubicBezTo>
                  <a:cubicBezTo>
                    <a:pt x="27668" y="1948"/>
                    <a:pt x="27843" y="2415"/>
                    <a:pt x="28193" y="2648"/>
                  </a:cubicBezTo>
                  <a:cubicBezTo>
                    <a:pt x="28378" y="2780"/>
                    <a:pt x="28593" y="2828"/>
                    <a:pt x="28826" y="2828"/>
                  </a:cubicBezTo>
                  <a:cubicBezTo>
                    <a:pt x="29109" y="2828"/>
                    <a:pt x="29420" y="2757"/>
                    <a:pt x="29740" y="2677"/>
                  </a:cubicBezTo>
                  <a:cubicBezTo>
                    <a:pt x="30061" y="2590"/>
                    <a:pt x="30382" y="2531"/>
                    <a:pt x="30703" y="2502"/>
                  </a:cubicBezTo>
                  <a:cubicBezTo>
                    <a:pt x="30966" y="2502"/>
                    <a:pt x="31258" y="2677"/>
                    <a:pt x="31550" y="2823"/>
                  </a:cubicBezTo>
                  <a:cubicBezTo>
                    <a:pt x="31853" y="2975"/>
                    <a:pt x="32124" y="3110"/>
                    <a:pt x="32375" y="3110"/>
                  </a:cubicBezTo>
                  <a:cubicBezTo>
                    <a:pt x="32462" y="3110"/>
                    <a:pt x="32547" y="3094"/>
                    <a:pt x="32630" y="3057"/>
                  </a:cubicBezTo>
                  <a:cubicBezTo>
                    <a:pt x="32980" y="2911"/>
                    <a:pt x="33067" y="2444"/>
                    <a:pt x="33184" y="2006"/>
                  </a:cubicBezTo>
                  <a:cubicBezTo>
                    <a:pt x="33272" y="1685"/>
                    <a:pt x="33330" y="1393"/>
                    <a:pt x="33476" y="1276"/>
                  </a:cubicBezTo>
                  <a:cubicBezTo>
                    <a:pt x="33768" y="955"/>
                    <a:pt x="34089" y="955"/>
                    <a:pt x="34410" y="955"/>
                  </a:cubicBezTo>
                  <a:cubicBezTo>
                    <a:pt x="34731" y="926"/>
                    <a:pt x="35081" y="926"/>
                    <a:pt x="35315" y="488"/>
                  </a:cubicBezTo>
                  <a:lnTo>
                    <a:pt x="35169" y="430"/>
                  </a:lnTo>
                  <a:cubicBezTo>
                    <a:pt x="34994" y="780"/>
                    <a:pt x="34731" y="780"/>
                    <a:pt x="34410" y="780"/>
                  </a:cubicBezTo>
                  <a:cubicBezTo>
                    <a:pt x="34089" y="780"/>
                    <a:pt x="33710" y="809"/>
                    <a:pt x="33359" y="1130"/>
                  </a:cubicBezTo>
                  <a:cubicBezTo>
                    <a:pt x="33184" y="1306"/>
                    <a:pt x="33097" y="1627"/>
                    <a:pt x="33009" y="1977"/>
                  </a:cubicBezTo>
                  <a:cubicBezTo>
                    <a:pt x="32922" y="2356"/>
                    <a:pt x="32834" y="2794"/>
                    <a:pt x="32542" y="2911"/>
                  </a:cubicBezTo>
                  <a:cubicBezTo>
                    <a:pt x="32489" y="2937"/>
                    <a:pt x="32432" y="2949"/>
                    <a:pt x="32372" y="2949"/>
                  </a:cubicBezTo>
                  <a:cubicBezTo>
                    <a:pt x="32162" y="2949"/>
                    <a:pt x="31909" y="2813"/>
                    <a:pt x="31637" y="2677"/>
                  </a:cubicBezTo>
                  <a:cubicBezTo>
                    <a:pt x="31316" y="2502"/>
                    <a:pt x="30995" y="2356"/>
                    <a:pt x="30703" y="2356"/>
                  </a:cubicBezTo>
                  <a:cubicBezTo>
                    <a:pt x="30382" y="2356"/>
                    <a:pt x="30032" y="2444"/>
                    <a:pt x="29682" y="2502"/>
                  </a:cubicBezTo>
                  <a:cubicBezTo>
                    <a:pt x="29384" y="2585"/>
                    <a:pt x="29086" y="2658"/>
                    <a:pt x="28820" y="2658"/>
                  </a:cubicBezTo>
                  <a:cubicBezTo>
                    <a:pt x="28617" y="2658"/>
                    <a:pt x="28433" y="2616"/>
                    <a:pt x="28281" y="2502"/>
                  </a:cubicBezTo>
                  <a:cubicBezTo>
                    <a:pt x="27989" y="2298"/>
                    <a:pt x="27843" y="1889"/>
                    <a:pt x="27668" y="1451"/>
                  </a:cubicBezTo>
                  <a:cubicBezTo>
                    <a:pt x="27493" y="955"/>
                    <a:pt x="27318" y="488"/>
                    <a:pt x="26939" y="255"/>
                  </a:cubicBezTo>
                  <a:cubicBezTo>
                    <a:pt x="26774" y="149"/>
                    <a:pt x="26591" y="110"/>
                    <a:pt x="26394" y="110"/>
                  </a:cubicBezTo>
                  <a:cubicBezTo>
                    <a:pt x="26102" y="110"/>
                    <a:pt x="25781" y="197"/>
                    <a:pt x="25450" y="284"/>
                  </a:cubicBezTo>
                  <a:cubicBezTo>
                    <a:pt x="25100" y="372"/>
                    <a:pt x="24750" y="488"/>
                    <a:pt x="24399" y="488"/>
                  </a:cubicBezTo>
                  <a:lnTo>
                    <a:pt x="24370" y="488"/>
                  </a:lnTo>
                  <a:cubicBezTo>
                    <a:pt x="23962" y="488"/>
                    <a:pt x="23553" y="342"/>
                    <a:pt x="23174" y="226"/>
                  </a:cubicBezTo>
                  <a:cubicBezTo>
                    <a:pt x="22836" y="106"/>
                    <a:pt x="22511" y="1"/>
                    <a:pt x="2221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rgbClr val="F1C23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58"/>
          <p:cNvSpPr txBox="1"/>
          <p:nvPr/>
        </p:nvSpPr>
        <p:spPr>
          <a:xfrm>
            <a:off x="720000" y="1646125"/>
            <a:ext cx="2042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Apply corrections to data inaccuracies, time errors.</a:t>
            </a:r>
            <a:endParaRPr sz="1000">
              <a:solidFill>
                <a:srgbClr val="F1C23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70" name="Google Shape;1470;p58"/>
          <p:cNvSpPr txBox="1"/>
          <p:nvPr/>
        </p:nvSpPr>
        <p:spPr>
          <a:xfrm>
            <a:off x="4250850" y="1311250"/>
            <a:ext cx="2514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rPr>
              <a:t>PREDICTIVE ANALYSIS</a:t>
            </a:r>
            <a:endParaRPr sz="2500">
              <a:solidFill>
                <a:srgbClr val="F1C23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1" name="Google Shape;1471;p58"/>
          <p:cNvSpPr txBox="1"/>
          <p:nvPr/>
        </p:nvSpPr>
        <p:spPr>
          <a:xfrm>
            <a:off x="2904875" y="3557949"/>
            <a:ext cx="1415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FRONT END</a:t>
            </a:r>
            <a:endParaRPr sz="2500">
              <a:solidFill>
                <a:srgbClr val="F1C23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2" name="Google Shape;1472;p58"/>
          <p:cNvSpPr txBox="1"/>
          <p:nvPr/>
        </p:nvSpPr>
        <p:spPr>
          <a:xfrm>
            <a:off x="4521900" y="1641125"/>
            <a:ext cx="1972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Time series forecasting/applying HMM on recorded PSE data, coordinates info</a:t>
            </a:r>
            <a:endParaRPr sz="1000">
              <a:solidFill>
                <a:srgbClr val="F1C23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73" name="Google Shape;1473;p58"/>
          <p:cNvSpPr txBox="1"/>
          <p:nvPr/>
        </p:nvSpPr>
        <p:spPr>
          <a:xfrm>
            <a:off x="2591372" y="4001770"/>
            <a:ext cx="2042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Add timescale sliders, ripples/torus visuals to represent seismic activity</a:t>
            </a:r>
            <a:endParaRPr>
              <a:solidFill>
                <a:srgbClr val="F1C232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474" name="Google Shape;1474;p58"/>
          <p:cNvSpPr txBox="1"/>
          <p:nvPr/>
        </p:nvSpPr>
        <p:spPr>
          <a:xfrm>
            <a:off x="6104900" y="3497875"/>
            <a:ext cx="2514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rPr>
              <a:t>DATA CLASSIFICATION</a:t>
            </a:r>
            <a:endParaRPr sz="2500">
              <a:solidFill>
                <a:srgbClr val="F1C23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5" name="Google Shape;1475;p58"/>
          <p:cNvSpPr txBox="1"/>
          <p:nvPr/>
        </p:nvSpPr>
        <p:spPr>
          <a:xfrm>
            <a:off x="6207800" y="3881650"/>
            <a:ext cx="2308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Identify patterns in unclassified quakes by using ML algorithms. </a:t>
            </a:r>
            <a:endParaRPr sz="1000">
              <a:solidFill>
                <a:srgbClr val="F1C23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Competitive</a:t>
            </a:r>
            <a:r>
              <a:rPr lang="en" sz="1000">
                <a:solidFill>
                  <a:srgbClr val="F1C23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analysis with earthquake data</a:t>
            </a:r>
            <a:endParaRPr sz="1000">
              <a:solidFill>
                <a:srgbClr val="F1C23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76" name="Google Shape;1476;p58"/>
          <p:cNvSpPr txBox="1"/>
          <p:nvPr/>
        </p:nvSpPr>
        <p:spPr>
          <a:xfrm>
            <a:off x="876750" y="1311250"/>
            <a:ext cx="1728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rPr>
              <a:t>DATA CLEANING</a:t>
            </a:r>
            <a:endParaRPr sz="2500">
              <a:solidFill>
                <a:srgbClr val="F1C232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477" name="Google Shape;1477;p58"/>
          <p:cNvGrpSpPr/>
          <p:nvPr/>
        </p:nvGrpSpPr>
        <p:grpSpPr>
          <a:xfrm>
            <a:off x="3308267" y="2660075"/>
            <a:ext cx="613200" cy="897874"/>
            <a:chOff x="3308267" y="2660075"/>
            <a:chExt cx="613200" cy="897874"/>
          </a:xfrm>
        </p:grpSpPr>
        <p:cxnSp>
          <p:nvCxnSpPr>
            <p:cNvPr id="1478" name="Google Shape;1478;p58"/>
            <p:cNvCxnSpPr>
              <a:stCxn id="1471" idx="0"/>
              <a:endCxn id="1479" idx="2"/>
            </p:cNvCxnSpPr>
            <p:nvPr/>
          </p:nvCxnSpPr>
          <p:spPr>
            <a:xfrm flipH="1" rot="10800000">
              <a:off x="3612575" y="3273249"/>
              <a:ext cx="2400" cy="2847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  <p:sp>
          <p:nvSpPr>
            <p:cNvPr id="1479" name="Google Shape;1479;p58"/>
            <p:cNvSpPr/>
            <p:nvPr/>
          </p:nvSpPr>
          <p:spPr>
            <a:xfrm>
              <a:off x="3308267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1C232"/>
                  </a:solidFill>
                  <a:latin typeface="Teko"/>
                  <a:ea typeface="Teko"/>
                  <a:cs typeface="Teko"/>
                  <a:sym typeface="Teko"/>
                </a:rPr>
                <a:t>2</a:t>
              </a:r>
              <a:endParaRPr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grpSp>
        <p:nvGrpSpPr>
          <p:cNvPr id="1480" name="Google Shape;1480;p58"/>
          <p:cNvGrpSpPr/>
          <p:nvPr/>
        </p:nvGrpSpPr>
        <p:grpSpPr>
          <a:xfrm>
            <a:off x="1434600" y="2345075"/>
            <a:ext cx="613200" cy="928200"/>
            <a:chOff x="1434600" y="2345075"/>
            <a:chExt cx="613200" cy="928200"/>
          </a:xfrm>
        </p:grpSpPr>
        <p:cxnSp>
          <p:nvCxnSpPr>
            <p:cNvPr id="1481" name="Google Shape;1481;p58"/>
            <p:cNvCxnSpPr>
              <a:stCxn id="1482" idx="0"/>
              <a:endCxn id="1469" idx="2"/>
            </p:cNvCxnSpPr>
            <p:nvPr/>
          </p:nvCxnSpPr>
          <p:spPr>
            <a:xfrm rot="10800000">
              <a:off x="1741200" y="2345075"/>
              <a:ext cx="0" cy="3150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482" name="Google Shape;1482;p58"/>
            <p:cNvSpPr/>
            <p:nvPr/>
          </p:nvSpPr>
          <p:spPr>
            <a:xfrm>
              <a:off x="1434600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1C232"/>
                  </a:solidFill>
                  <a:latin typeface="Teko"/>
                  <a:ea typeface="Teko"/>
                  <a:cs typeface="Teko"/>
                  <a:sym typeface="Teko"/>
                </a:rPr>
                <a:t>1</a:t>
              </a:r>
              <a:endParaRPr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>
            <a:off x="5181933" y="2351198"/>
            <a:ext cx="613200" cy="922077"/>
            <a:chOff x="5181933" y="2351198"/>
            <a:chExt cx="613200" cy="922077"/>
          </a:xfrm>
        </p:grpSpPr>
        <p:cxnSp>
          <p:nvCxnSpPr>
            <p:cNvPr id="1484" name="Google Shape;1484;p58"/>
            <p:cNvCxnSpPr/>
            <p:nvPr/>
          </p:nvCxnSpPr>
          <p:spPr>
            <a:xfrm rot="10800000">
              <a:off x="5492371" y="2351198"/>
              <a:ext cx="0" cy="4176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1485" name="Google Shape;1485;p58"/>
            <p:cNvSpPr/>
            <p:nvPr/>
          </p:nvSpPr>
          <p:spPr>
            <a:xfrm>
              <a:off x="5181933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1C232"/>
                  </a:solidFill>
                  <a:latin typeface="Teko"/>
                  <a:ea typeface="Teko"/>
                  <a:cs typeface="Teko"/>
                  <a:sym typeface="Teko"/>
                </a:rPr>
                <a:t>3</a:t>
              </a:r>
              <a:endParaRPr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grpSp>
        <p:nvGrpSpPr>
          <p:cNvPr id="1486" name="Google Shape;1486;p58"/>
          <p:cNvGrpSpPr/>
          <p:nvPr/>
        </p:nvGrpSpPr>
        <p:grpSpPr>
          <a:xfrm>
            <a:off x="7055600" y="2660075"/>
            <a:ext cx="613200" cy="837800"/>
            <a:chOff x="7055600" y="2660075"/>
            <a:chExt cx="613200" cy="837800"/>
          </a:xfrm>
        </p:grpSpPr>
        <p:cxnSp>
          <p:nvCxnSpPr>
            <p:cNvPr id="1487" name="Google Shape;1487;p58"/>
            <p:cNvCxnSpPr>
              <a:stCxn id="1474" idx="0"/>
            </p:cNvCxnSpPr>
            <p:nvPr/>
          </p:nvCxnSpPr>
          <p:spPr>
            <a:xfrm rot="10800000">
              <a:off x="7362200" y="3025075"/>
              <a:ext cx="0" cy="4728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  <p:sp>
          <p:nvSpPr>
            <p:cNvPr id="1488" name="Google Shape;1488;p58"/>
            <p:cNvSpPr/>
            <p:nvPr/>
          </p:nvSpPr>
          <p:spPr>
            <a:xfrm>
              <a:off x="7055600" y="2660075"/>
              <a:ext cx="613200" cy="613200"/>
            </a:xfrm>
            <a:prstGeom prst="rect">
              <a:avLst/>
            </a:prstGeom>
            <a:solidFill>
              <a:srgbClr val="1E1F24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1C232"/>
                  </a:solidFill>
                  <a:latin typeface="Teko"/>
                  <a:ea typeface="Teko"/>
                  <a:cs typeface="Teko"/>
                  <a:sym typeface="Teko"/>
                </a:rPr>
                <a:t>4</a:t>
              </a:r>
              <a:endParaRPr sz="2500">
                <a:solidFill>
                  <a:srgbClr val="F1C232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9"/>
          <p:cNvSpPr txBox="1"/>
          <p:nvPr/>
        </p:nvSpPr>
        <p:spPr>
          <a:xfrm>
            <a:off x="910750" y="4610182"/>
            <a:ext cx="30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PLEASE KEEP THIS SLIDE FOR ATTRIBUTION</a:t>
            </a:r>
            <a:endParaRPr sz="15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94" name="Google Shape;1494;p59"/>
          <p:cNvSpPr txBox="1"/>
          <p:nvPr>
            <p:ph idx="4294967295" type="title"/>
          </p:nvPr>
        </p:nvSpPr>
        <p:spPr>
          <a:xfrm>
            <a:off x="4803938" y="2911952"/>
            <a:ext cx="150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RAJRATAN</a:t>
            </a:r>
            <a:endParaRPr sz="1800"/>
          </a:p>
        </p:txBody>
      </p:sp>
      <p:sp>
        <p:nvSpPr>
          <p:cNvPr id="1495" name="Google Shape;1495;p59"/>
          <p:cNvSpPr txBox="1"/>
          <p:nvPr>
            <p:ph idx="4294967295" type="title"/>
          </p:nvPr>
        </p:nvSpPr>
        <p:spPr>
          <a:xfrm>
            <a:off x="2125858" y="1464110"/>
            <a:ext cx="150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WILSON CHEUNG</a:t>
            </a:r>
            <a:endParaRPr sz="1800"/>
          </a:p>
        </p:txBody>
      </p:sp>
      <p:sp>
        <p:nvSpPr>
          <p:cNvPr id="1496" name="Google Shape;1496;p59"/>
          <p:cNvSpPr/>
          <p:nvPr/>
        </p:nvSpPr>
        <p:spPr>
          <a:xfrm>
            <a:off x="2171575" y="1777103"/>
            <a:ext cx="1102800" cy="315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9"/>
          <p:cNvSpPr/>
          <p:nvPr/>
        </p:nvSpPr>
        <p:spPr>
          <a:xfrm>
            <a:off x="4811537" y="3212162"/>
            <a:ext cx="825900" cy="315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59"/>
          <p:cNvGrpSpPr/>
          <p:nvPr/>
        </p:nvGrpSpPr>
        <p:grpSpPr>
          <a:xfrm>
            <a:off x="2326378" y="785760"/>
            <a:ext cx="793243" cy="726580"/>
            <a:chOff x="719988" y="1030787"/>
            <a:chExt cx="1108500" cy="1059000"/>
          </a:xfrm>
        </p:grpSpPr>
        <p:sp>
          <p:nvSpPr>
            <p:cNvPr id="1499" name="Google Shape;1499;p59"/>
            <p:cNvSpPr/>
            <p:nvPr/>
          </p:nvSpPr>
          <p:spPr>
            <a:xfrm>
              <a:off x="719988" y="1030787"/>
              <a:ext cx="1108500" cy="1059000"/>
            </a:xfrm>
            <a:prstGeom prst="frame">
              <a:avLst>
                <a:gd fmla="val 2844" name="adj1"/>
              </a:avLst>
            </a:pr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0" name="Google Shape;1500;p59"/>
            <p:cNvPicPr preferRelativeResize="0"/>
            <p:nvPr/>
          </p:nvPicPr>
          <p:blipFill rotWithShape="1">
            <a:blip r:embed="rId3">
              <a:alphaModFix/>
            </a:blip>
            <a:srcRect b="0" l="1932" r="1932" t="0"/>
            <a:stretch/>
          </p:blipFill>
          <p:spPr>
            <a:xfrm>
              <a:off x="754350" y="1058300"/>
              <a:ext cx="1039800" cy="1003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Google Shape;1501;p59"/>
          <p:cNvGrpSpPr/>
          <p:nvPr/>
        </p:nvGrpSpPr>
        <p:grpSpPr>
          <a:xfrm>
            <a:off x="3127454" y="2207780"/>
            <a:ext cx="793195" cy="764652"/>
            <a:chOff x="3442897" y="3272091"/>
            <a:chExt cx="980100" cy="980700"/>
          </a:xfrm>
        </p:grpSpPr>
        <p:sp>
          <p:nvSpPr>
            <p:cNvPr id="1502" name="Google Shape;1502;p59"/>
            <p:cNvSpPr/>
            <p:nvPr/>
          </p:nvSpPr>
          <p:spPr>
            <a:xfrm>
              <a:off x="3442897" y="3272091"/>
              <a:ext cx="980100" cy="980700"/>
            </a:xfrm>
            <a:prstGeom prst="frame">
              <a:avLst>
                <a:gd fmla="val 2844" name="adj1"/>
              </a:avLst>
            </a:pr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3" name="Google Shape;1503;p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80625" y="3312659"/>
              <a:ext cx="904650" cy="891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4" name="Google Shape;1504;p59"/>
          <p:cNvSpPr txBox="1"/>
          <p:nvPr>
            <p:ph idx="4294967295" type="title"/>
          </p:nvPr>
        </p:nvSpPr>
        <p:spPr>
          <a:xfrm>
            <a:off x="2945803" y="2911948"/>
            <a:ext cx="150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RABIN WILLIAM</a:t>
            </a:r>
            <a:endParaRPr sz="1800"/>
          </a:p>
        </p:txBody>
      </p:sp>
      <p:sp>
        <p:nvSpPr>
          <p:cNvPr id="1505" name="Google Shape;1505;p59"/>
          <p:cNvSpPr/>
          <p:nvPr/>
        </p:nvSpPr>
        <p:spPr>
          <a:xfrm>
            <a:off x="2999811" y="3212162"/>
            <a:ext cx="1102800" cy="315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59"/>
          <p:cNvGrpSpPr/>
          <p:nvPr/>
        </p:nvGrpSpPr>
        <p:grpSpPr>
          <a:xfrm>
            <a:off x="4147265" y="811552"/>
            <a:ext cx="744081" cy="726580"/>
            <a:chOff x="3816623" y="823375"/>
            <a:chExt cx="1039800" cy="1059000"/>
          </a:xfrm>
        </p:grpSpPr>
        <p:sp>
          <p:nvSpPr>
            <p:cNvPr id="1507" name="Google Shape;1507;p59"/>
            <p:cNvSpPr/>
            <p:nvPr/>
          </p:nvSpPr>
          <p:spPr>
            <a:xfrm>
              <a:off x="3816623" y="823375"/>
              <a:ext cx="1039800" cy="1059000"/>
            </a:xfrm>
            <a:prstGeom prst="frame">
              <a:avLst>
                <a:gd fmla="val 2946" name="adj1"/>
              </a:avLst>
            </a:pr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8" name="Google Shape;1508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37600" y="852475"/>
              <a:ext cx="999800" cy="1005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9" name="Google Shape;1509;p59"/>
          <p:cNvSpPr txBox="1"/>
          <p:nvPr>
            <p:ph idx="4294967295" type="title"/>
          </p:nvPr>
        </p:nvSpPr>
        <p:spPr>
          <a:xfrm>
            <a:off x="4002021" y="1503495"/>
            <a:ext cx="1506600" cy="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SANCHIT BAHN</a:t>
            </a:r>
            <a:endParaRPr sz="1800"/>
          </a:p>
        </p:txBody>
      </p:sp>
      <p:sp>
        <p:nvSpPr>
          <p:cNvPr id="1510" name="Google Shape;1510;p59"/>
          <p:cNvSpPr/>
          <p:nvPr/>
        </p:nvSpPr>
        <p:spPr>
          <a:xfrm>
            <a:off x="4002027" y="1770277"/>
            <a:ext cx="1102800" cy="315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59"/>
          <p:cNvGrpSpPr/>
          <p:nvPr/>
        </p:nvGrpSpPr>
        <p:grpSpPr>
          <a:xfrm>
            <a:off x="4803994" y="2185373"/>
            <a:ext cx="825734" cy="764652"/>
            <a:chOff x="4712372" y="3272091"/>
            <a:chExt cx="980100" cy="980700"/>
          </a:xfrm>
        </p:grpSpPr>
        <p:sp>
          <p:nvSpPr>
            <p:cNvPr id="1512" name="Google Shape;1512;p59"/>
            <p:cNvSpPr/>
            <p:nvPr/>
          </p:nvSpPr>
          <p:spPr>
            <a:xfrm>
              <a:off x="4712372" y="3272091"/>
              <a:ext cx="980100" cy="980700"/>
            </a:xfrm>
            <a:prstGeom prst="frame">
              <a:avLst>
                <a:gd fmla="val 2946" name="adj1"/>
              </a:avLst>
            </a:pr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3" name="Google Shape;1513;p5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39326" y="3305600"/>
              <a:ext cx="926175" cy="913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4" name="Google Shape;1514;p59"/>
          <p:cNvSpPr txBox="1"/>
          <p:nvPr>
            <p:ph idx="4294967295" type="title"/>
          </p:nvPr>
        </p:nvSpPr>
        <p:spPr>
          <a:xfrm>
            <a:off x="5538955" y="1504627"/>
            <a:ext cx="1506600" cy="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ALEXANDER NUZUM</a:t>
            </a:r>
            <a:endParaRPr sz="1800"/>
          </a:p>
        </p:txBody>
      </p:sp>
      <p:sp>
        <p:nvSpPr>
          <p:cNvPr id="1515" name="Google Shape;1515;p59"/>
          <p:cNvSpPr/>
          <p:nvPr/>
        </p:nvSpPr>
        <p:spPr>
          <a:xfrm>
            <a:off x="5578381" y="1771409"/>
            <a:ext cx="1326600" cy="315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59"/>
          <p:cNvSpPr txBox="1"/>
          <p:nvPr>
            <p:ph idx="1" type="subTitle"/>
          </p:nvPr>
        </p:nvSpPr>
        <p:spPr>
          <a:xfrm>
            <a:off x="1584025" y="1774725"/>
            <a:ext cx="2277900" cy="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Data Processing, Seismic Analysis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7" name="Google Shape;1517;p59"/>
          <p:cNvSpPr/>
          <p:nvPr/>
        </p:nvSpPr>
        <p:spPr>
          <a:xfrm>
            <a:off x="5890110" y="811534"/>
            <a:ext cx="744000" cy="726600"/>
          </a:xfrm>
          <a:prstGeom prst="frame">
            <a:avLst>
              <a:gd fmla="val 2946" name="adj1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9"/>
          <p:cNvSpPr txBox="1"/>
          <p:nvPr>
            <p:ph idx="1" type="subTitle"/>
          </p:nvPr>
        </p:nvSpPr>
        <p:spPr>
          <a:xfrm>
            <a:off x="3787732" y="1749506"/>
            <a:ext cx="1506600" cy="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API Development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9" name="Google Shape;1519;p59"/>
          <p:cNvSpPr txBox="1"/>
          <p:nvPr>
            <p:ph idx="1" type="subTitle"/>
          </p:nvPr>
        </p:nvSpPr>
        <p:spPr>
          <a:xfrm>
            <a:off x="5354475" y="1749525"/>
            <a:ext cx="1980600" cy="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3D modelling, UI development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0" name="Google Shape;1520;p59"/>
          <p:cNvSpPr txBox="1"/>
          <p:nvPr>
            <p:ph idx="1" type="subTitle"/>
          </p:nvPr>
        </p:nvSpPr>
        <p:spPr>
          <a:xfrm>
            <a:off x="2489950" y="3219750"/>
            <a:ext cx="2122500" cy="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 Data processing/visualization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1" name="Google Shape;1521;p59"/>
          <p:cNvSpPr txBox="1"/>
          <p:nvPr>
            <p:ph idx="1" type="subTitle"/>
          </p:nvPr>
        </p:nvSpPr>
        <p:spPr>
          <a:xfrm>
            <a:off x="4374306" y="3219757"/>
            <a:ext cx="1685100" cy="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Web UI development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2" name="Google Shape;1522;p59"/>
          <p:cNvPicPr preferRelativeResize="0"/>
          <p:nvPr/>
        </p:nvPicPr>
        <p:blipFill rotWithShape="1">
          <a:blip r:embed="rId7">
            <a:alphaModFix/>
          </a:blip>
          <a:srcRect b="13100" l="0" r="1826" t="2325"/>
          <a:stretch/>
        </p:blipFill>
        <p:spPr>
          <a:xfrm>
            <a:off x="5911006" y="830453"/>
            <a:ext cx="709952" cy="68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59"/>
          <p:cNvSpPr txBox="1"/>
          <p:nvPr>
            <p:ph idx="4294967295" type="title"/>
          </p:nvPr>
        </p:nvSpPr>
        <p:spPr>
          <a:xfrm>
            <a:off x="787075" y="897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trophysics Lesson for College by Slidesgo">
  <a:themeElements>
    <a:clrScheme name="Simple Light">
      <a:dk1>
        <a:srgbClr val="1E1F24"/>
      </a:dk1>
      <a:lt1>
        <a:srgbClr val="F1C232"/>
      </a:lt1>
      <a:dk2>
        <a:srgbClr val="1E1F24"/>
      </a:dk2>
      <a:lt2>
        <a:srgbClr val="FFFFFF"/>
      </a:lt2>
      <a:accent1>
        <a:srgbClr val="FFAB4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