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3"/>
  </p:notesMasterIdLst>
  <p:sldIdLst>
    <p:sldId id="267"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Montserrat" panose="020B0604020202020204" charset="0"/>
      <p:regular r:id="rId14"/>
      <p:bold r:id="rId15"/>
      <p:italic r:id="rId16"/>
      <p:boldItalic r:id="rId17"/>
    </p:embeddedFont>
    <p:embeddedFont>
      <p:font typeface="Montserrat Alternates" panose="020B0604020202020204" charset="0"/>
      <p:regular r:id="rId18"/>
      <p:bold r:id="rId19"/>
      <p:italic r:id="rId20"/>
      <p:boldItalic r:id="rId21"/>
    </p:embeddedFont>
    <p:embeddedFont>
      <p:font typeface="Montserrat Alternates ExtraBold" panose="020B0604020202020204" charset="0"/>
      <p:bold r:id="rId22"/>
      <p:boldItalic r:id="rId23"/>
    </p:embeddedFont>
    <p:embeddedFont>
      <p:font typeface="Montserrat Alternates Light" panose="020B0604020202020204" charset="0"/>
      <p:regular r:id="rId24"/>
      <p:bold r:id="rId25"/>
      <p:italic r:id="rId26"/>
      <p:boldItalic r:id="rId27"/>
    </p:embeddedFont>
    <p:embeddedFont>
      <p:font typeface="Montserrat ExtraBold" panose="020B0604020202020204" charset="0"/>
      <p:bold r:id="rId28"/>
      <p:boldItalic r:id="rId29"/>
    </p:embeddedFont>
    <p:embeddedFont>
      <p:font typeface="Montserrat SemiBold"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390" autoAdjust="0"/>
  </p:normalViewPr>
  <p:slideViewPr>
    <p:cSldViewPr snapToGrid="0">
      <p:cViewPr varScale="1">
        <p:scale>
          <a:sx n="118" d="100"/>
          <a:sy n="118" d="100"/>
        </p:scale>
        <p:origin x="798"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82dc6d0be9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82dc6d0be9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rgbClr val="222222"/>
                </a:solidFill>
                <a:highlight>
                  <a:srgbClr val="FFFFFF"/>
                </a:highlight>
              </a:rPr>
              <a:t>The April 2015 Nepal earthquake killed nearly 9,000 people and injured nearly 22,000. 8,964 dead, 21,952 injured 3.5 million homeless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8379bbc2b6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8379bbc2b6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82dc6d0be9_4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82dc6d0be9_4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a:t>
            </a:r>
            <a:endParaRPr/>
          </a:p>
          <a:p>
            <a:pPr marL="0" lvl="0" indent="0" algn="l" rtl="0">
              <a:spcBef>
                <a:spcPts val="0"/>
              </a:spcBef>
              <a:spcAft>
                <a:spcPts val="0"/>
              </a:spcAft>
              <a:buNone/>
            </a:pPr>
            <a:r>
              <a:rPr lang="en"/>
              <a:t>Train_value:</a:t>
            </a:r>
            <a:endParaRPr/>
          </a:p>
          <a:p>
            <a:pPr marL="0" lvl="0" indent="0" algn="l" rtl="0">
              <a:spcBef>
                <a:spcPts val="0"/>
              </a:spcBef>
              <a:spcAft>
                <a:spcPts val="0"/>
              </a:spcAft>
              <a:buNone/>
            </a:pPr>
            <a:r>
              <a:rPr lang="en"/>
              <a:t>Contains all the characteristics of the building based on their IDs and used to train the model</a:t>
            </a:r>
            <a:endParaRPr/>
          </a:p>
          <a:p>
            <a:pPr marL="0" lvl="0" indent="0" algn="l" rtl="0">
              <a:spcBef>
                <a:spcPts val="0"/>
              </a:spcBef>
              <a:spcAft>
                <a:spcPts val="0"/>
              </a:spcAft>
              <a:buNone/>
            </a:pPr>
            <a:r>
              <a:rPr lang="en"/>
              <a:t>Train_labels:</a:t>
            </a:r>
            <a:endParaRPr/>
          </a:p>
          <a:p>
            <a:pPr marL="0" lvl="0" indent="0" algn="l" rtl="0">
              <a:spcBef>
                <a:spcPts val="0"/>
              </a:spcBef>
              <a:spcAft>
                <a:spcPts val="0"/>
              </a:spcAft>
              <a:buNone/>
            </a:pPr>
            <a:r>
              <a:rPr lang="en"/>
              <a:t>Lists all the building IDs with the damage they suffered during the earthquake on a 1 - 3 scale</a:t>
            </a:r>
            <a:endParaRPr/>
          </a:p>
          <a:p>
            <a:pPr marL="0" lvl="0" indent="0" algn="l" rtl="0">
              <a:spcBef>
                <a:spcPts val="0"/>
              </a:spcBef>
              <a:spcAft>
                <a:spcPts val="0"/>
              </a:spcAft>
              <a:buNone/>
            </a:pPr>
            <a:r>
              <a:rPr lang="en"/>
              <a:t>Test_value:</a:t>
            </a:r>
            <a:endParaRPr/>
          </a:p>
          <a:p>
            <a:pPr marL="0" lvl="0" indent="0" algn="l" rtl="0">
              <a:spcBef>
                <a:spcPts val="0"/>
              </a:spcBef>
              <a:spcAft>
                <a:spcPts val="0"/>
              </a:spcAft>
              <a:buNone/>
            </a:pPr>
            <a:r>
              <a:rPr lang="en"/>
              <a:t>Contains all the characteristics of the building based on their IDs and used to test the model</a:t>
            </a:r>
            <a:endParaRPr/>
          </a:p>
          <a:p>
            <a:pPr marL="0" lvl="0" indent="0" algn="l" rtl="0">
              <a:spcBef>
                <a:spcPts val="0"/>
              </a:spcBef>
              <a:spcAft>
                <a:spcPts val="0"/>
              </a:spcAft>
              <a:buNone/>
            </a:pPr>
            <a:endParaRPr/>
          </a:p>
          <a:p>
            <a:pPr marL="0" lvl="0" indent="0" algn="l" rtl="0">
              <a:spcBef>
                <a:spcPts val="0"/>
              </a:spcBef>
              <a:spcAft>
                <a:spcPts val="0"/>
              </a:spcAft>
              <a:buNone/>
            </a:pPr>
            <a:r>
              <a:rPr lang="en"/>
              <a:t>Objectives:</a:t>
            </a:r>
            <a:endParaRPr/>
          </a:p>
          <a:p>
            <a:pPr marL="0" lvl="0" indent="0" algn="l" rtl="0">
              <a:spcBef>
                <a:spcPts val="0"/>
              </a:spcBef>
              <a:spcAft>
                <a:spcPts val="0"/>
              </a:spcAft>
              <a:buNone/>
            </a:pPr>
            <a:r>
              <a:rPr lang="en"/>
              <a:t>Identify which characteristics of a building may amplify the damage </a:t>
            </a:r>
            <a:endParaRPr/>
          </a:p>
          <a:p>
            <a:pPr marL="0" lvl="0" indent="0" algn="l" rtl="0">
              <a:spcBef>
                <a:spcPts val="0"/>
              </a:spcBef>
              <a:spcAft>
                <a:spcPts val="0"/>
              </a:spcAft>
              <a:buNone/>
            </a:pPr>
            <a:r>
              <a:rPr lang="en"/>
              <a:t>Predict the type and likelihood of damage a given building is likely to experience.</a:t>
            </a:r>
            <a:endParaRPr/>
          </a:p>
          <a:p>
            <a:pPr marL="0" lvl="0" indent="0" algn="l" rtl="0">
              <a:spcBef>
                <a:spcPts val="0"/>
              </a:spcBef>
              <a:spcAft>
                <a:spcPts val="0"/>
              </a:spcAft>
              <a:buNone/>
            </a:pPr>
            <a:r>
              <a:rPr lang="en"/>
              <a:t>Classify the buildings likely to experience Level 3 (Major) Damage which are most at risk </a:t>
            </a:r>
            <a:endParaRPr/>
          </a:p>
          <a:p>
            <a:pPr marL="0" lvl="0" indent="0" algn="l" rtl="0">
              <a:spcBef>
                <a:spcPts val="0"/>
              </a:spcBef>
              <a:spcAft>
                <a:spcPts val="0"/>
              </a:spcAft>
              <a:buNone/>
            </a:pPr>
            <a:endParaRPr/>
          </a:p>
          <a:p>
            <a:pPr marL="0" lvl="0" indent="0" algn="l" rtl="0">
              <a:spcBef>
                <a:spcPts val="0"/>
              </a:spcBef>
              <a:spcAft>
                <a:spcPts val="0"/>
              </a:spcAft>
              <a:buNone/>
            </a:pPr>
            <a:r>
              <a:rPr lang="en"/>
              <a:t>ML Model</a:t>
            </a:r>
            <a:endParaRPr/>
          </a:p>
          <a:p>
            <a:pPr marL="0" lvl="0" indent="0" algn="l" rtl="0">
              <a:spcBef>
                <a:spcPts val="0"/>
              </a:spcBef>
              <a:spcAft>
                <a:spcPts val="0"/>
              </a:spcAft>
              <a:buNone/>
            </a:pPr>
            <a:r>
              <a:rPr lang="en"/>
              <a:t>Using decision trees (sklearn.tree), we are able to find the best predictors from each variable type using the Gini Coefficient </a:t>
            </a:r>
            <a:endParaRPr/>
          </a:p>
          <a:p>
            <a:pPr marL="0" lvl="0" indent="0" algn="l" rtl="0">
              <a:spcBef>
                <a:spcPts val="0"/>
              </a:spcBef>
              <a:spcAft>
                <a:spcPts val="0"/>
              </a:spcAft>
              <a:buNone/>
            </a:pPr>
            <a:r>
              <a:rPr lang="en"/>
              <a:t>Using the predictors, we formulate a multivariate classification tree which is trained using the train set and tested against the test set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82dc6d0be9_4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82dc6d0be9_4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82e53e6154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82e53e6154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1.Through the use of a Boolean Dictionary, we are able to create 2 DataFrames, with one treating only damage grade 1 as True (Minor) and one treating only damage grade 3 as True (Major)</a:t>
            </a:r>
            <a:endParaRPr/>
          </a:p>
          <a:p>
            <a:pPr marL="0" lvl="0" indent="0" algn="l" rtl="0">
              <a:spcBef>
                <a:spcPts val="0"/>
              </a:spcBef>
              <a:spcAft>
                <a:spcPts val="0"/>
              </a:spcAft>
              <a:buNone/>
            </a:pPr>
            <a:endParaRPr/>
          </a:p>
          <a:p>
            <a:pPr marL="0" lvl="0" indent="0" algn="l" rtl="0">
              <a:spcBef>
                <a:spcPts val="0"/>
              </a:spcBef>
              <a:spcAft>
                <a:spcPts val="0"/>
              </a:spcAft>
              <a:buNone/>
            </a:pPr>
            <a:r>
              <a:rPr lang="en"/>
              <a:t>2.As some of the columns for the variables have excessive repetition which makes the code untidy (e.g has_superstructure_adobe_mud, has_superstructure_stone_flag, has_superstructure_bamboo), we remove such extensions and to construct neater binary/categorical DataFrames</a:t>
            </a:r>
            <a:endParaRPr/>
          </a:p>
          <a:p>
            <a:pPr marL="0" lvl="0" indent="0" algn="l" rtl="0">
              <a:spcBef>
                <a:spcPts val="0"/>
              </a:spcBef>
              <a:spcAft>
                <a:spcPts val="0"/>
              </a:spcAft>
              <a:buNone/>
            </a:pPr>
            <a:endParaRPr/>
          </a:p>
          <a:p>
            <a:pPr marL="0" lvl="0" indent="0" algn="l" rtl="0">
              <a:spcBef>
                <a:spcPts val="0"/>
              </a:spcBef>
              <a:spcAft>
                <a:spcPts val="0"/>
              </a:spcAft>
              <a:buNone/>
            </a:pPr>
            <a:r>
              <a:rPr lang="en"/>
              <a:t>3.The standard classification tree framework was used with 2 trees classified per variable. The Gini Coefficients were noted down and the variables with the lowest Gini Coefficients were chosen</a:t>
            </a:r>
            <a:endParaRPr/>
          </a:p>
          <a:p>
            <a:pPr marL="0" lvl="0" indent="0" algn="l" rtl="0">
              <a:spcBef>
                <a:spcPts val="0"/>
              </a:spcBef>
              <a:spcAft>
                <a:spcPts val="0"/>
              </a:spcAft>
              <a:buNone/>
            </a:pPr>
            <a:r>
              <a:rPr lang="en"/>
              <a:t>Two sets of variables were chosen, one for Major Damage Prediction and the other for Minor Damage Prediction. We felt as different sets of variables will be more accurate in predicting each form of damage.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83853a6b5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83853a6b5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explore beyond what was taught in class, we made use of resources online to code a variable classification tree. The Tree is able to prioritize different variables when classifying the variables instead of just the gini coefficient. This tree also has adjustable depth so that we are able to classify further if the results do not show sufficient confidence. This interactive Jupyter Widget helps understand that there trees that prioritize other variables other than gini coefficient and that we can customize our classification trees according to each predictor (e.g some trees require more depth to display greater confidence as compared to others)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82e53e6154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82e53e615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predictors have comparatively low Gini Coefficient when classified against the Major Train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82e53e6154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82e53e615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better visualize the accuracy of our models, a countplot was done on the actual data and the model’s data. From there, the accuracy of our model could be deduced.</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f, axes = plt.subplots(1, 2, figsize=(12, 4))</a:t>
            </a:r>
            <a:endParaRPr/>
          </a:p>
          <a:p>
            <a:pPr marL="0" lvl="0" indent="0" algn="l" rtl="0">
              <a:spcBef>
                <a:spcPts val="0"/>
              </a:spcBef>
              <a:spcAft>
                <a:spcPts val="0"/>
              </a:spcAft>
              <a:buClr>
                <a:schemeClr val="dk1"/>
              </a:buClr>
              <a:buSzPts val="1100"/>
              <a:buFont typeface="Arial"/>
              <a:buNone/>
            </a:pPr>
            <a:r>
              <a:rPr lang="en"/>
              <a:t>sb.countplot(dmg1_eq_train_damage['damage_grade'],ax=axes[0])</a:t>
            </a:r>
            <a:endParaRPr/>
          </a:p>
          <a:p>
            <a:pPr marL="0" lvl="0" indent="0" algn="l" rtl="0">
              <a:spcBef>
                <a:spcPts val="0"/>
              </a:spcBef>
              <a:spcAft>
                <a:spcPts val="0"/>
              </a:spcAft>
              <a:buClr>
                <a:schemeClr val="dk1"/>
              </a:buClr>
              <a:buSzPts val="1100"/>
              <a:buFont typeface="Arial"/>
              <a:buNone/>
            </a:pPr>
            <a:r>
              <a:rPr lang="en"/>
              <a:t>sb.countplot(predicted_minor_frame['Damage 1'], ax=axes[1])</a:t>
            </a:r>
            <a:endParaRPr/>
          </a:p>
          <a:p>
            <a:pPr marL="0" lvl="0" indent="0" algn="l" rtl="0">
              <a:spcBef>
                <a:spcPts val="0"/>
              </a:spcBef>
              <a:spcAft>
                <a:spcPts val="0"/>
              </a:spcAft>
              <a:buNone/>
            </a:pPr>
            <a:endParaRPr/>
          </a:p>
          <a:p>
            <a:pPr marL="0" lvl="0" indent="0" algn="l" rtl="0">
              <a:spcBef>
                <a:spcPts val="0"/>
              </a:spcBef>
              <a:spcAft>
                <a:spcPts val="0"/>
              </a:spcAft>
              <a:buNone/>
            </a:pPr>
            <a:r>
              <a:rPr lang="en"/>
              <a:t>Total of 260601 Train Data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2e53e6154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2e53e6154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note that the location of the building was given as a numeric variable</a:t>
            </a:r>
            <a:endParaRPr dirty="0"/>
          </a:p>
          <a:p>
            <a:pPr marL="0" lvl="0" indent="0" algn="l" rtl="0">
              <a:spcBef>
                <a:spcPts val="0"/>
              </a:spcBef>
              <a:spcAft>
                <a:spcPts val="0"/>
              </a:spcAft>
              <a:buNone/>
            </a:pPr>
            <a:r>
              <a:rPr lang="en" dirty="0"/>
              <a:t>This is likely represents the region or cluster which the building is located </a:t>
            </a:r>
            <a:endParaRPr dirty="0"/>
          </a:p>
          <a:p>
            <a:pPr marL="0" lvl="0" indent="0" algn="l" rtl="0">
              <a:spcBef>
                <a:spcPts val="0"/>
              </a:spcBef>
              <a:spcAft>
                <a:spcPts val="0"/>
              </a:spcAft>
              <a:buNone/>
            </a:pPr>
            <a:r>
              <a:rPr lang="en" dirty="0">
                <a:solidFill>
                  <a:schemeClr val="dk1"/>
                </a:solidFill>
              </a:rPr>
              <a:t>However the distance/location of the epicenter of the earthquake was not given and </a:t>
            </a:r>
            <a:r>
              <a:rPr lang="en" dirty="0"/>
              <a:t>this number is not related to the earthquake in any way</a:t>
            </a:r>
            <a:endParaRPr dirty="0"/>
          </a:p>
          <a:p>
            <a:pPr marL="0" lvl="0" indent="0" algn="l" rtl="0">
              <a:spcBef>
                <a:spcPts val="0"/>
              </a:spcBef>
              <a:spcAft>
                <a:spcPts val="0"/>
              </a:spcAft>
              <a:buNone/>
            </a:pPr>
            <a:r>
              <a:rPr lang="en" dirty="0"/>
              <a:t>A strong building located near the epicenter may experience larger damage compared to a weak building located further away</a:t>
            </a:r>
            <a:endParaRPr dirty="0"/>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836c2d646a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836c2d646a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1.Through the use of a Boolean Dictionary, we are able to create 2 DataFrames, with one treating only damage grade 1 as True (Minor) and one treating only damage grade 3 as True (Major)</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2.As some of the columns for the variables have excessive repetition which makes the code untidy (e.g has_superstructure_adobe_mud, has_superstructure_stone_flag, has_superstructure_bamboo), we remove such extensions and to construct neater binary/categorical DataFrames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3.The standard classification tree framework was used with 2 trees classified per variable. The Gini Coefficients were noted down and the variables with the lowest Gini Coefficients were chosen</a:t>
            </a:r>
            <a:endParaRPr dirty="0"/>
          </a:p>
          <a:p>
            <a:pPr marL="0" lvl="0" indent="0" algn="l" rtl="0">
              <a:spcBef>
                <a:spcPts val="0"/>
              </a:spcBef>
              <a:spcAft>
                <a:spcPts val="0"/>
              </a:spcAft>
              <a:buNone/>
            </a:pPr>
            <a:r>
              <a:rPr lang="en" dirty="0"/>
              <a:t>Two sets of variables were chosen, one for Major Damage Prediction and the other for Minor Damage Prediction. We felt as different sets of variables will be more accurate in predicting each form of damage.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pic>
        <p:nvPicPr>
          <p:cNvPr id="19" name="Google Shape;19;p4"/>
          <p:cNvPicPr preferRelativeResize="0"/>
          <p:nvPr/>
        </p:nvPicPr>
        <p:blipFill>
          <a:blip r:embed="rId2">
            <a:alphaModFix amt="56000"/>
          </a:blip>
          <a:stretch>
            <a:fillRect/>
          </a:stretch>
        </p:blipFill>
        <p:spPr>
          <a:xfrm rot="-7199997">
            <a:off x="4531704" y="539794"/>
            <a:ext cx="5918750" cy="6540301"/>
          </a:xfrm>
          <a:prstGeom prst="rect">
            <a:avLst/>
          </a:prstGeom>
          <a:noFill/>
          <a:ln>
            <a:noFill/>
          </a:ln>
        </p:spPr>
      </p:pic>
      <p:sp>
        <p:nvSpPr>
          <p:cNvPr id="20" name="Google Shape;20;p4"/>
          <p:cNvSpPr txBox="1">
            <a:spLocks noGrp="1"/>
          </p:cNvSpPr>
          <p:nvPr>
            <p:ph type="body" idx="1"/>
          </p:nvPr>
        </p:nvSpPr>
        <p:spPr>
          <a:xfrm>
            <a:off x="686700" y="1000075"/>
            <a:ext cx="7392900" cy="3265800"/>
          </a:xfrm>
          <a:prstGeom prst="rect">
            <a:avLst/>
          </a:prstGeom>
        </p:spPr>
        <p:txBody>
          <a:bodyPr spcFirstLastPara="1" wrap="square" lIns="91425" tIns="91425" rIns="91425" bIns="91425" anchor="t" anchorCtr="0">
            <a:noAutofit/>
          </a:bodyPr>
          <a:lstStyle>
            <a:lvl1pPr marL="457200" lvl="0" indent="-307975">
              <a:spcBef>
                <a:spcPts val="0"/>
              </a:spcBef>
              <a:spcAft>
                <a:spcPts val="0"/>
              </a:spcAft>
              <a:buSzPts val="1250"/>
              <a:buChar char="●"/>
              <a:defRPr sz="1250"/>
            </a:lvl1pPr>
            <a:lvl2pPr marL="914400" lvl="1" indent="-307975">
              <a:spcBef>
                <a:spcPts val="1600"/>
              </a:spcBef>
              <a:spcAft>
                <a:spcPts val="0"/>
              </a:spcAft>
              <a:buSzPts val="1250"/>
              <a:buChar char="○"/>
              <a:defRPr sz="1250"/>
            </a:lvl2pPr>
            <a:lvl3pPr marL="1371600" lvl="2" indent="-307975">
              <a:spcBef>
                <a:spcPts val="1600"/>
              </a:spcBef>
              <a:spcAft>
                <a:spcPts val="0"/>
              </a:spcAft>
              <a:buSzPts val="1250"/>
              <a:buChar char="■"/>
              <a:defRPr sz="1250"/>
            </a:lvl3pPr>
            <a:lvl4pPr marL="1828800" lvl="3" indent="-307975">
              <a:spcBef>
                <a:spcPts val="1600"/>
              </a:spcBef>
              <a:spcAft>
                <a:spcPts val="0"/>
              </a:spcAft>
              <a:buSzPts val="1250"/>
              <a:buChar char="●"/>
              <a:defRPr sz="1250"/>
            </a:lvl4pPr>
            <a:lvl5pPr marL="2286000" lvl="4" indent="-307975">
              <a:spcBef>
                <a:spcPts val="1600"/>
              </a:spcBef>
              <a:spcAft>
                <a:spcPts val="0"/>
              </a:spcAft>
              <a:buSzPts val="1250"/>
              <a:buChar char="○"/>
              <a:defRPr sz="1250"/>
            </a:lvl5pPr>
            <a:lvl6pPr marL="2743200" lvl="5" indent="-307975">
              <a:spcBef>
                <a:spcPts val="1600"/>
              </a:spcBef>
              <a:spcAft>
                <a:spcPts val="0"/>
              </a:spcAft>
              <a:buSzPts val="1250"/>
              <a:buChar char="■"/>
              <a:defRPr sz="1250"/>
            </a:lvl6pPr>
            <a:lvl7pPr marL="3200400" lvl="6" indent="-307975">
              <a:spcBef>
                <a:spcPts val="1600"/>
              </a:spcBef>
              <a:spcAft>
                <a:spcPts val="0"/>
              </a:spcAft>
              <a:buSzPts val="1250"/>
              <a:buChar char="●"/>
              <a:defRPr sz="1250"/>
            </a:lvl7pPr>
            <a:lvl8pPr marL="3657600" lvl="7" indent="-307975">
              <a:spcBef>
                <a:spcPts val="1600"/>
              </a:spcBef>
              <a:spcAft>
                <a:spcPts val="0"/>
              </a:spcAft>
              <a:buSzPts val="1250"/>
              <a:buChar char="○"/>
              <a:defRPr sz="1250"/>
            </a:lvl8pPr>
            <a:lvl9pPr marL="4114800" lvl="8" indent="-307975">
              <a:spcBef>
                <a:spcPts val="1600"/>
              </a:spcBef>
              <a:spcAft>
                <a:spcPts val="1600"/>
              </a:spcAft>
              <a:buSzPts val="1250"/>
              <a:buChar char="■"/>
              <a:defRPr sz="1250"/>
            </a:lvl9pPr>
          </a:lstStyle>
          <a:p>
            <a:endParaRPr/>
          </a:p>
        </p:txBody>
      </p:sp>
      <p:sp>
        <p:nvSpPr>
          <p:cNvPr id="21" name="Google Shape;21;p4"/>
          <p:cNvSpPr txBox="1">
            <a:spLocks noGrp="1"/>
          </p:cNvSpPr>
          <p:nvPr>
            <p:ph type="title"/>
          </p:nvPr>
        </p:nvSpPr>
        <p:spPr>
          <a:xfrm>
            <a:off x="2010025" y="378225"/>
            <a:ext cx="6589800" cy="515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100"/>
            </a:lvl1pPr>
            <a:lvl2pPr lvl="1" algn="r" rtl="0">
              <a:spcBef>
                <a:spcPts val="0"/>
              </a:spcBef>
              <a:spcAft>
                <a:spcPts val="0"/>
              </a:spcAft>
              <a:buSzPts val="2100"/>
              <a:buNone/>
              <a:defRPr sz="2100"/>
            </a:lvl2pPr>
            <a:lvl3pPr lvl="2" algn="r" rtl="0">
              <a:spcBef>
                <a:spcPts val="0"/>
              </a:spcBef>
              <a:spcAft>
                <a:spcPts val="0"/>
              </a:spcAft>
              <a:buSzPts val="2100"/>
              <a:buNone/>
              <a:defRPr sz="2100"/>
            </a:lvl3pPr>
            <a:lvl4pPr lvl="3" algn="r" rtl="0">
              <a:spcBef>
                <a:spcPts val="0"/>
              </a:spcBef>
              <a:spcAft>
                <a:spcPts val="0"/>
              </a:spcAft>
              <a:buSzPts val="2100"/>
              <a:buNone/>
              <a:defRPr sz="2100"/>
            </a:lvl4pPr>
            <a:lvl5pPr lvl="4" algn="r" rtl="0">
              <a:spcBef>
                <a:spcPts val="0"/>
              </a:spcBef>
              <a:spcAft>
                <a:spcPts val="0"/>
              </a:spcAft>
              <a:buSzPts val="2100"/>
              <a:buNone/>
              <a:defRPr sz="2100"/>
            </a:lvl5pPr>
            <a:lvl6pPr lvl="5" algn="r" rtl="0">
              <a:spcBef>
                <a:spcPts val="0"/>
              </a:spcBef>
              <a:spcAft>
                <a:spcPts val="0"/>
              </a:spcAft>
              <a:buSzPts val="2100"/>
              <a:buNone/>
              <a:defRPr sz="2100"/>
            </a:lvl6pPr>
            <a:lvl7pPr lvl="6" algn="r" rtl="0">
              <a:spcBef>
                <a:spcPts val="0"/>
              </a:spcBef>
              <a:spcAft>
                <a:spcPts val="0"/>
              </a:spcAft>
              <a:buSzPts val="2100"/>
              <a:buNone/>
              <a:defRPr sz="2100"/>
            </a:lvl7pPr>
            <a:lvl8pPr lvl="7" algn="r" rtl="0">
              <a:spcBef>
                <a:spcPts val="0"/>
              </a:spcBef>
              <a:spcAft>
                <a:spcPts val="0"/>
              </a:spcAft>
              <a:buSzPts val="2100"/>
              <a:buNone/>
              <a:defRPr sz="2100"/>
            </a:lvl8pPr>
            <a:lvl9pPr lvl="8" algn="r" rtl="0">
              <a:spcBef>
                <a:spcPts val="0"/>
              </a:spcBef>
              <a:spcAft>
                <a:spcPts val="0"/>
              </a:spcAft>
              <a:buSzPts val="2100"/>
              <a:buNone/>
              <a:defRPr sz="21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r="8214"/>
          <a:stretch/>
        </p:blipFill>
        <p:spPr>
          <a:xfrm>
            <a:off x="658750" y="-1397100"/>
            <a:ext cx="7826501" cy="7437298"/>
          </a:xfrm>
          <a:prstGeom prst="rect">
            <a:avLst/>
          </a:prstGeom>
          <a:noFill/>
          <a:ln>
            <a:noFill/>
          </a:ln>
        </p:spPr>
      </p:pic>
      <p:sp>
        <p:nvSpPr>
          <p:cNvPr id="52" name="Google Shape;52;p13"/>
          <p:cNvSpPr txBox="1">
            <a:spLocks noGrp="1"/>
          </p:cNvSpPr>
          <p:nvPr>
            <p:ph type="title"/>
          </p:nvPr>
        </p:nvSpPr>
        <p:spPr>
          <a:xfrm>
            <a:off x="702450" y="1773225"/>
            <a:ext cx="19467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3" name="Google Shape;53;p13"/>
          <p:cNvSpPr txBox="1">
            <a:spLocks noGrp="1"/>
          </p:cNvSpPr>
          <p:nvPr>
            <p:ph type="subTitle" idx="1"/>
          </p:nvPr>
        </p:nvSpPr>
        <p:spPr>
          <a:xfrm>
            <a:off x="702450" y="2070300"/>
            <a:ext cx="19467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 name="Google Shape;54;p13"/>
          <p:cNvSpPr txBox="1">
            <a:spLocks noGrp="1"/>
          </p:cNvSpPr>
          <p:nvPr>
            <p:ph type="title" idx="2"/>
          </p:nvPr>
        </p:nvSpPr>
        <p:spPr>
          <a:xfrm>
            <a:off x="3598650" y="1773225"/>
            <a:ext cx="19467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5" name="Google Shape;55;p13"/>
          <p:cNvSpPr txBox="1">
            <a:spLocks noGrp="1"/>
          </p:cNvSpPr>
          <p:nvPr>
            <p:ph type="subTitle" idx="3"/>
          </p:nvPr>
        </p:nvSpPr>
        <p:spPr>
          <a:xfrm>
            <a:off x="3598650" y="2070300"/>
            <a:ext cx="19467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6" name="Google Shape;56;p13"/>
          <p:cNvSpPr txBox="1">
            <a:spLocks noGrp="1"/>
          </p:cNvSpPr>
          <p:nvPr>
            <p:ph type="title" idx="4"/>
          </p:nvPr>
        </p:nvSpPr>
        <p:spPr>
          <a:xfrm>
            <a:off x="6494850" y="1773225"/>
            <a:ext cx="19467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7" name="Google Shape;57;p13"/>
          <p:cNvSpPr txBox="1">
            <a:spLocks noGrp="1"/>
          </p:cNvSpPr>
          <p:nvPr>
            <p:ph type="subTitle" idx="5"/>
          </p:nvPr>
        </p:nvSpPr>
        <p:spPr>
          <a:xfrm>
            <a:off x="6494850" y="2070300"/>
            <a:ext cx="19467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8" name="Google Shape;58;p13"/>
          <p:cNvSpPr txBox="1">
            <a:spLocks noGrp="1"/>
          </p:cNvSpPr>
          <p:nvPr>
            <p:ph type="title" idx="6"/>
          </p:nvPr>
        </p:nvSpPr>
        <p:spPr>
          <a:xfrm>
            <a:off x="5039900" y="3501280"/>
            <a:ext cx="19467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9" name="Google Shape;59;p13"/>
          <p:cNvSpPr txBox="1">
            <a:spLocks noGrp="1"/>
          </p:cNvSpPr>
          <p:nvPr>
            <p:ph type="subTitle" idx="7"/>
          </p:nvPr>
        </p:nvSpPr>
        <p:spPr>
          <a:xfrm>
            <a:off x="5039888" y="3798230"/>
            <a:ext cx="19467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0" name="Google Shape;60;p13"/>
          <p:cNvSpPr txBox="1">
            <a:spLocks noGrp="1"/>
          </p:cNvSpPr>
          <p:nvPr>
            <p:ph type="title" idx="8"/>
          </p:nvPr>
        </p:nvSpPr>
        <p:spPr>
          <a:xfrm>
            <a:off x="2157425" y="3501280"/>
            <a:ext cx="19467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1" name="Google Shape;61;p13"/>
          <p:cNvSpPr txBox="1">
            <a:spLocks noGrp="1"/>
          </p:cNvSpPr>
          <p:nvPr>
            <p:ph type="subTitle" idx="9"/>
          </p:nvPr>
        </p:nvSpPr>
        <p:spPr>
          <a:xfrm>
            <a:off x="2157413" y="3798230"/>
            <a:ext cx="19467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2" name="Google Shape;62;p13"/>
          <p:cNvSpPr txBox="1">
            <a:spLocks noGrp="1"/>
          </p:cNvSpPr>
          <p:nvPr>
            <p:ph type="title" idx="13" hasCustomPrompt="1"/>
          </p:nvPr>
        </p:nvSpPr>
        <p:spPr>
          <a:xfrm>
            <a:off x="1139400" y="1283325"/>
            <a:ext cx="1072800" cy="489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6BAD6"/>
              </a:buClr>
              <a:buSzPts val="2400"/>
              <a:buNone/>
              <a:defRPr sz="2400">
                <a:solidFill>
                  <a:srgbClr val="06BAD6"/>
                </a:solidFill>
              </a:defRPr>
            </a:lvl1pPr>
            <a:lvl2pPr lvl="1" algn="ctr" rtl="0">
              <a:spcBef>
                <a:spcPts val="0"/>
              </a:spcBef>
              <a:spcAft>
                <a:spcPts val="0"/>
              </a:spcAft>
              <a:buClr>
                <a:srgbClr val="06BAD6"/>
              </a:buClr>
              <a:buSzPts val="2400"/>
              <a:buNone/>
              <a:defRPr sz="2400">
                <a:solidFill>
                  <a:srgbClr val="06BAD6"/>
                </a:solidFill>
              </a:defRPr>
            </a:lvl2pPr>
            <a:lvl3pPr lvl="2" algn="ctr" rtl="0">
              <a:spcBef>
                <a:spcPts val="0"/>
              </a:spcBef>
              <a:spcAft>
                <a:spcPts val="0"/>
              </a:spcAft>
              <a:buClr>
                <a:srgbClr val="06BAD6"/>
              </a:buClr>
              <a:buSzPts val="2400"/>
              <a:buNone/>
              <a:defRPr sz="2400">
                <a:solidFill>
                  <a:srgbClr val="06BAD6"/>
                </a:solidFill>
              </a:defRPr>
            </a:lvl3pPr>
            <a:lvl4pPr lvl="3" algn="ctr" rtl="0">
              <a:spcBef>
                <a:spcPts val="0"/>
              </a:spcBef>
              <a:spcAft>
                <a:spcPts val="0"/>
              </a:spcAft>
              <a:buClr>
                <a:srgbClr val="06BAD6"/>
              </a:buClr>
              <a:buSzPts val="2400"/>
              <a:buNone/>
              <a:defRPr sz="2400">
                <a:solidFill>
                  <a:srgbClr val="06BAD6"/>
                </a:solidFill>
              </a:defRPr>
            </a:lvl4pPr>
            <a:lvl5pPr lvl="4" algn="ctr" rtl="0">
              <a:spcBef>
                <a:spcPts val="0"/>
              </a:spcBef>
              <a:spcAft>
                <a:spcPts val="0"/>
              </a:spcAft>
              <a:buClr>
                <a:srgbClr val="06BAD6"/>
              </a:buClr>
              <a:buSzPts val="2400"/>
              <a:buNone/>
              <a:defRPr sz="2400">
                <a:solidFill>
                  <a:srgbClr val="06BAD6"/>
                </a:solidFill>
              </a:defRPr>
            </a:lvl5pPr>
            <a:lvl6pPr lvl="5" algn="ctr" rtl="0">
              <a:spcBef>
                <a:spcPts val="0"/>
              </a:spcBef>
              <a:spcAft>
                <a:spcPts val="0"/>
              </a:spcAft>
              <a:buClr>
                <a:srgbClr val="06BAD6"/>
              </a:buClr>
              <a:buSzPts val="2400"/>
              <a:buNone/>
              <a:defRPr sz="2400">
                <a:solidFill>
                  <a:srgbClr val="06BAD6"/>
                </a:solidFill>
              </a:defRPr>
            </a:lvl6pPr>
            <a:lvl7pPr lvl="6" algn="ctr" rtl="0">
              <a:spcBef>
                <a:spcPts val="0"/>
              </a:spcBef>
              <a:spcAft>
                <a:spcPts val="0"/>
              </a:spcAft>
              <a:buClr>
                <a:srgbClr val="06BAD6"/>
              </a:buClr>
              <a:buSzPts val="2400"/>
              <a:buNone/>
              <a:defRPr sz="2400">
                <a:solidFill>
                  <a:srgbClr val="06BAD6"/>
                </a:solidFill>
              </a:defRPr>
            </a:lvl7pPr>
            <a:lvl8pPr lvl="7" algn="ctr" rtl="0">
              <a:spcBef>
                <a:spcPts val="0"/>
              </a:spcBef>
              <a:spcAft>
                <a:spcPts val="0"/>
              </a:spcAft>
              <a:buClr>
                <a:srgbClr val="06BAD6"/>
              </a:buClr>
              <a:buSzPts val="2400"/>
              <a:buNone/>
              <a:defRPr sz="2400">
                <a:solidFill>
                  <a:srgbClr val="06BAD6"/>
                </a:solidFill>
              </a:defRPr>
            </a:lvl8pPr>
            <a:lvl9pPr lvl="8" algn="ctr" rtl="0">
              <a:spcBef>
                <a:spcPts val="0"/>
              </a:spcBef>
              <a:spcAft>
                <a:spcPts val="0"/>
              </a:spcAft>
              <a:buClr>
                <a:srgbClr val="06BAD6"/>
              </a:buClr>
              <a:buSzPts val="2400"/>
              <a:buNone/>
              <a:defRPr sz="2400">
                <a:solidFill>
                  <a:srgbClr val="06BAD6"/>
                </a:solidFill>
              </a:defRPr>
            </a:lvl9pPr>
          </a:lstStyle>
          <a:p>
            <a:r>
              <a:t>xx%</a:t>
            </a:r>
          </a:p>
        </p:txBody>
      </p:sp>
      <p:sp>
        <p:nvSpPr>
          <p:cNvPr id="63" name="Google Shape;63;p13"/>
          <p:cNvSpPr txBox="1">
            <a:spLocks noGrp="1"/>
          </p:cNvSpPr>
          <p:nvPr>
            <p:ph type="title" idx="14" hasCustomPrompt="1"/>
          </p:nvPr>
        </p:nvSpPr>
        <p:spPr>
          <a:xfrm>
            <a:off x="4035600" y="1283325"/>
            <a:ext cx="1072800" cy="489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6BAD6"/>
              </a:buClr>
              <a:buSzPts val="2400"/>
              <a:buNone/>
              <a:defRPr sz="2400">
                <a:solidFill>
                  <a:srgbClr val="06BAD6"/>
                </a:solidFill>
              </a:defRPr>
            </a:lvl1pPr>
            <a:lvl2pPr lvl="1" algn="ctr" rtl="0">
              <a:spcBef>
                <a:spcPts val="0"/>
              </a:spcBef>
              <a:spcAft>
                <a:spcPts val="0"/>
              </a:spcAft>
              <a:buClr>
                <a:srgbClr val="06BAD6"/>
              </a:buClr>
              <a:buSzPts val="2400"/>
              <a:buNone/>
              <a:defRPr sz="2400">
                <a:solidFill>
                  <a:srgbClr val="06BAD6"/>
                </a:solidFill>
              </a:defRPr>
            </a:lvl2pPr>
            <a:lvl3pPr lvl="2" algn="ctr" rtl="0">
              <a:spcBef>
                <a:spcPts val="0"/>
              </a:spcBef>
              <a:spcAft>
                <a:spcPts val="0"/>
              </a:spcAft>
              <a:buClr>
                <a:srgbClr val="06BAD6"/>
              </a:buClr>
              <a:buSzPts val="2400"/>
              <a:buNone/>
              <a:defRPr sz="2400">
                <a:solidFill>
                  <a:srgbClr val="06BAD6"/>
                </a:solidFill>
              </a:defRPr>
            </a:lvl3pPr>
            <a:lvl4pPr lvl="3" algn="ctr" rtl="0">
              <a:spcBef>
                <a:spcPts val="0"/>
              </a:spcBef>
              <a:spcAft>
                <a:spcPts val="0"/>
              </a:spcAft>
              <a:buClr>
                <a:srgbClr val="06BAD6"/>
              </a:buClr>
              <a:buSzPts val="2400"/>
              <a:buNone/>
              <a:defRPr sz="2400">
                <a:solidFill>
                  <a:srgbClr val="06BAD6"/>
                </a:solidFill>
              </a:defRPr>
            </a:lvl4pPr>
            <a:lvl5pPr lvl="4" algn="ctr" rtl="0">
              <a:spcBef>
                <a:spcPts val="0"/>
              </a:spcBef>
              <a:spcAft>
                <a:spcPts val="0"/>
              </a:spcAft>
              <a:buClr>
                <a:srgbClr val="06BAD6"/>
              </a:buClr>
              <a:buSzPts val="2400"/>
              <a:buNone/>
              <a:defRPr sz="2400">
                <a:solidFill>
                  <a:srgbClr val="06BAD6"/>
                </a:solidFill>
              </a:defRPr>
            </a:lvl5pPr>
            <a:lvl6pPr lvl="5" algn="ctr" rtl="0">
              <a:spcBef>
                <a:spcPts val="0"/>
              </a:spcBef>
              <a:spcAft>
                <a:spcPts val="0"/>
              </a:spcAft>
              <a:buClr>
                <a:srgbClr val="06BAD6"/>
              </a:buClr>
              <a:buSzPts val="2400"/>
              <a:buNone/>
              <a:defRPr sz="2400">
                <a:solidFill>
                  <a:srgbClr val="06BAD6"/>
                </a:solidFill>
              </a:defRPr>
            </a:lvl6pPr>
            <a:lvl7pPr lvl="6" algn="ctr" rtl="0">
              <a:spcBef>
                <a:spcPts val="0"/>
              </a:spcBef>
              <a:spcAft>
                <a:spcPts val="0"/>
              </a:spcAft>
              <a:buClr>
                <a:srgbClr val="06BAD6"/>
              </a:buClr>
              <a:buSzPts val="2400"/>
              <a:buNone/>
              <a:defRPr sz="2400">
                <a:solidFill>
                  <a:srgbClr val="06BAD6"/>
                </a:solidFill>
              </a:defRPr>
            </a:lvl7pPr>
            <a:lvl8pPr lvl="7" algn="ctr" rtl="0">
              <a:spcBef>
                <a:spcPts val="0"/>
              </a:spcBef>
              <a:spcAft>
                <a:spcPts val="0"/>
              </a:spcAft>
              <a:buClr>
                <a:srgbClr val="06BAD6"/>
              </a:buClr>
              <a:buSzPts val="2400"/>
              <a:buNone/>
              <a:defRPr sz="2400">
                <a:solidFill>
                  <a:srgbClr val="06BAD6"/>
                </a:solidFill>
              </a:defRPr>
            </a:lvl8pPr>
            <a:lvl9pPr lvl="8" algn="ctr" rtl="0">
              <a:spcBef>
                <a:spcPts val="0"/>
              </a:spcBef>
              <a:spcAft>
                <a:spcPts val="0"/>
              </a:spcAft>
              <a:buClr>
                <a:srgbClr val="06BAD6"/>
              </a:buClr>
              <a:buSzPts val="2400"/>
              <a:buNone/>
              <a:defRPr sz="2400">
                <a:solidFill>
                  <a:srgbClr val="06BAD6"/>
                </a:solidFill>
              </a:defRPr>
            </a:lvl9pPr>
          </a:lstStyle>
          <a:p>
            <a:r>
              <a:t>xx%</a:t>
            </a:r>
          </a:p>
        </p:txBody>
      </p:sp>
      <p:sp>
        <p:nvSpPr>
          <p:cNvPr id="64" name="Google Shape;64;p13"/>
          <p:cNvSpPr txBox="1">
            <a:spLocks noGrp="1"/>
          </p:cNvSpPr>
          <p:nvPr>
            <p:ph type="title" idx="15" hasCustomPrompt="1"/>
          </p:nvPr>
        </p:nvSpPr>
        <p:spPr>
          <a:xfrm>
            <a:off x="6931800" y="1283325"/>
            <a:ext cx="1072800" cy="489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6BAD6"/>
              </a:buClr>
              <a:buSzPts val="2400"/>
              <a:buNone/>
              <a:defRPr sz="2400">
                <a:solidFill>
                  <a:srgbClr val="06BAD6"/>
                </a:solidFill>
              </a:defRPr>
            </a:lvl1pPr>
            <a:lvl2pPr lvl="1" algn="ctr" rtl="0">
              <a:spcBef>
                <a:spcPts val="0"/>
              </a:spcBef>
              <a:spcAft>
                <a:spcPts val="0"/>
              </a:spcAft>
              <a:buClr>
                <a:srgbClr val="06BAD6"/>
              </a:buClr>
              <a:buSzPts val="2400"/>
              <a:buNone/>
              <a:defRPr sz="2400">
                <a:solidFill>
                  <a:srgbClr val="06BAD6"/>
                </a:solidFill>
              </a:defRPr>
            </a:lvl2pPr>
            <a:lvl3pPr lvl="2" algn="ctr" rtl="0">
              <a:spcBef>
                <a:spcPts val="0"/>
              </a:spcBef>
              <a:spcAft>
                <a:spcPts val="0"/>
              </a:spcAft>
              <a:buClr>
                <a:srgbClr val="06BAD6"/>
              </a:buClr>
              <a:buSzPts val="2400"/>
              <a:buNone/>
              <a:defRPr sz="2400">
                <a:solidFill>
                  <a:srgbClr val="06BAD6"/>
                </a:solidFill>
              </a:defRPr>
            </a:lvl3pPr>
            <a:lvl4pPr lvl="3" algn="ctr" rtl="0">
              <a:spcBef>
                <a:spcPts val="0"/>
              </a:spcBef>
              <a:spcAft>
                <a:spcPts val="0"/>
              </a:spcAft>
              <a:buClr>
                <a:srgbClr val="06BAD6"/>
              </a:buClr>
              <a:buSzPts val="2400"/>
              <a:buNone/>
              <a:defRPr sz="2400">
                <a:solidFill>
                  <a:srgbClr val="06BAD6"/>
                </a:solidFill>
              </a:defRPr>
            </a:lvl4pPr>
            <a:lvl5pPr lvl="4" algn="ctr" rtl="0">
              <a:spcBef>
                <a:spcPts val="0"/>
              </a:spcBef>
              <a:spcAft>
                <a:spcPts val="0"/>
              </a:spcAft>
              <a:buClr>
                <a:srgbClr val="06BAD6"/>
              </a:buClr>
              <a:buSzPts val="2400"/>
              <a:buNone/>
              <a:defRPr sz="2400">
                <a:solidFill>
                  <a:srgbClr val="06BAD6"/>
                </a:solidFill>
              </a:defRPr>
            </a:lvl5pPr>
            <a:lvl6pPr lvl="5" algn="ctr" rtl="0">
              <a:spcBef>
                <a:spcPts val="0"/>
              </a:spcBef>
              <a:spcAft>
                <a:spcPts val="0"/>
              </a:spcAft>
              <a:buClr>
                <a:srgbClr val="06BAD6"/>
              </a:buClr>
              <a:buSzPts val="2400"/>
              <a:buNone/>
              <a:defRPr sz="2400">
                <a:solidFill>
                  <a:srgbClr val="06BAD6"/>
                </a:solidFill>
              </a:defRPr>
            </a:lvl6pPr>
            <a:lvl7pPr lvl="6" algn="ctr" rtl="0">
              <a:spcBef>
                <a:spcPts val="0"/>
              </a:spcBef>
              <a:spcAft>
                <a:spcPts val="0"/>
              </a:spcAft>
              <a:buClr>
                <a:srgbClr val="06BAD6"/>
              </a:buClr>
              <a:buSzPts val="2400"/>
              <a:buNone/>
              <a:defRPr sz="2400">
                <a:solidFill>
                  <a:srgbClr val="06BAD6"/>
                </a:solidFill>
              </a:defRPr>
            </a:lvl7pPr>
            <a:lvl8pPr lvl="7" algn="ctr" rtl="0">
              <a:spcBef>
                <a:spcPts val="0"/>
              </a:spcBef>
              <a:spcAft>
                <a:spcPts val="0"/>
              </a:spcAft>
              <a:buClr>
                <a:srgbClr val="06BAD6"/>
              </a:buClr>
              <a:buSzPts val="2400"/>
              <a:buNone/>
              <a:defRPr sz="2400">
                <a:solidFill>
                  <a:srgbClr val="06BAD6"/>
                </a:solidFill>
              </a:defRPr>
            </a:lvl8pPr>
            <a:lvl9pPr lvl="8" algn="ctr" rtl="0">
              <a:spcBef>
                <a:spcPts val="0"/>
              </a:spcBef>
              <a:spcAft>
                <a:spcPts val="0"/>
              </a:spcAft>
              <a:buClr>
                <a:srgbClr val="06BAD6"/>
              </a:buClr>
              <a:buSzPts val="2400"/>
              <a:buNone/>
              <a:defRPr sz="2400">
                <a:solidFill>
                  <a:srgbClr val="06BAD6"/>
                </a:solidFill>
              </a:defRPr>
            </a:lvl9pPr>
          </a:lstStyle>
          <a:p>
            <a:r>
              <a:t>xx%</a:t>
            </a:r>
          </a:p>
        </p:txBody>
      </p:sp>
      <p:sp>
        <p:nvSpPr>
          <p:cNvPr id="65" name="Google Shape;65;p13"/>
          <p:cNvSpPr txBox="1">
            <a:spLocks noGrp="1"/>
          </p:cNvSpPr>
          <p:nvPr>
            <p:ph type="title" idx="16" hasCustomPrompt="1"/>
          </p:nvPr>
        </p:nvSpPr>
        <p:spPr>
          <a:xfrm>
            <a:off x="5476850" y="3007778"/>
            <a:ext cx="1072800" cy="489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6BAD6"/>
              </a:buClr>
              <a:buSzPts val="2400"/>
              <a:buNone/>
              <a:defRPr sz="2400">
                <a:solidFill>
                  <a:srgbClr val="06BAD6"/>
                </a:solidFill>
              </a:defRPr>
            </a:lvl1pPr>
            <a:lvl2pPr lvl="1" algn="ctr" rtl="0">
              <a:spcBef>
                <a:spcPts val="0"/>
              </a:spcBef>
              <a:spcAft>
                <a:spcPts val="0"/>
              </a:spcAft>
              <a:buClr>
                <a:srgbClr val="06BAD6"/>
              </a:buClr>
              <a:buSzPts val="2400"/>
              <a:buNone/>
              <a:defRPr sz="2400">
                <a:solidFill>
                  <a:srgbClr val="06BAD6"/>
                </a:solidFill>
              </a:defRPr>
            </a:lvl2pPr>
            <a:lvl3pPr lvl="2" algn="ctr" rtl="0">
              <a:spcBef>
                <a:spcPts val="0"/>
              </a:spcBef>
              <a:spcAft>
                <a:spcPts val="0"/>
              </a:spcAft>
              <a:buClr>
                <a:srgbClr val="06BAD6"/>
              </a:buClr>
              <a:buSzPts val="2400"/>
              <a:buNone/>
              <a:defRPr sz="2400">
                <a:solidFill>
                  <a:srgbClr val="06BAD6"/>
                </a:solidFill>
              </a:defRPr>
            </a:lvl3pPr>
            <a:lvl4pPr lvl="3" algn="ctr" rtl="0">
              <a:spcBef>
                <a:spcPts val="0"/>
              </a:spcBef>
              <a:spcAft>
                <a:spcPts val="0"/>
              </a:spcAft>
              <a:buClr>
                <a:srgbClr val="06BAD6"/>
              </a:buClr>
              <a:buSzPts val="2400"/>
              <a:buNone/>
              <a:defRPr sz="2400">
                <a:solidFill>
                  <a:srgbClr val="06BAD6"/>
                </a:solidFill>
              </a:defRPr>
            </a:lvl4pPr>
            <a:lvl5pPr lvl="4" algn="ctr" rtl="0">
              <a:spcBef>
                <a:spcPts val="0"/>
              </a:spcBef>
              <a:spcAft>
                <a:spcPts val="0"/>
              </a:spcAft>
              <a:buClr>
                <a:srgbClr val="06BAD6"/>
              </a:buClr>
              <a:buSzPts val="2400"/>
              <a:buNone/>
              <a:defRPr sz="2400">
                <a:solidFill>
                  <a:srgbClr val="06BAD6"/>
                </a:solidFill>
              </a:defRPr>
            </a:lvl5pPr>
            <a:lvl6pPr lvl="5" algn="ctr" rtl="0">
              <a:spcBef>
                <a:spcPts val="0"/>
              </a:spcBef>
              <a:spcAft>
                <a:spcPts val="0"/>
              </a:spcAft>
              <a:buClr>
                <a:srgbClr val="06BAD6"/>
              </a:buClr>
              <a:buSzPts val="2400"/>
              <a:buNone/>
              <a:defRPr sz="2400">
                <a:solidFill>
                  <a:srgbClr val="06BAD6"/>
                </a:solidFill>
              </a:defRPr>
            </a:lvl6pPr>
            <a:lvl7pPr lvl="6" algn="ctr" rtl="0">
              <a:spcBef>
                <a:spcPts val="0"/>
              </a:spcBef>
              <a:spcAft>
                <a:spcPts val="0"/>
              </a:spcAft>
              <a:buClr>
                <a:srgbClr val="06BAD6"/>
              </a:buClr>
              <a:buSzPts val="2400"/>
              <a:buNone/>
              <a:defRPr sz="2400">
                <a:solidFill>
                  <a:srgbClr val="06BAD6"/>
                </a:solidFill>
              </a:defRPr>
            </a:lvl7pPr>
            <a:lvl8pPr lvl="7" algn="ctr" rtl="0">
              <a:spcBef>
                <a:spcPts val="0"/>
              </a:spcBef>
              <a:spcAft>
                <a:spcPts val="0"/>
              </a:spcAft>
              <a:buClr>
                <a:srgbClr val="06BAD6"/>
              </a:buClr>
              <a:buSzPts val="2400"/>
              <a:buNone/>
              <a:defRPr sz="2400">
                <a:solidFill>
                  <a:srgbClr val="06BAD6"/>
                </a:solidFill>
              </a:defRPr>
            </a:lvl8pPr>
            <a:lvl9pPr lvl="8" algn="ctr" rtl="0">
              <a:spcBef>
                <a:spcPts val="0"/>
              </a:spcBef>
              <a:spcAft>
                <a:spcPts val="0"/>
              </a:spcAft>
              <a:buClr>
                <a:srgbClr val="06BAD6"/>
              </a:buClr>
              <a:buSzPts val="2400"/>
              <a:buNone/>
              <a:defRPr sz="2400">
                <a:solidFill>
                  <a:srgbClr val="06BAD6"/>
                </a:solidFill>
              </a:defRPr>
            </a:lvl9pPr>
          </a:lstStyle>
          <a:p>
            <a:r>
              <a:t>xx%</a:t>
            </a:r>
          </a:p>
        </p:txBody>
      </p:sp>
      <p:sp>
        <p:nvSpPr>
          <p:cNvPr id="66" name="Google Shape;66;p13"/>
          <p:cNvSpPr txBox="1">
            <a:spLocks noGrp="1"/>
          </p:cNvSpPr>
          <p:nvPr>
            <p:ph type="title" idx="17" hasCustomPrompt="1"/>
          </p:nvPr>
        </p:nvSpPr>
        <p:spPr>
          <a:xfrm>
            <a:off x="2594375" y="3015515"/>
            <a:ext cx="1072800" cy="489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6BAD6"/>
              </a:buClr>
              <a:buSzPts val="2400"/>
              <a:buNone/>
              <a:defRPr sz="2400">
                <a:solidFill>
                  <a:srgbClr val="06BAD6"/>
                </a:solidFill>
              </a:defRPr>
            </a:lvl1pPr>
            <a:lvl2pPr lvl="1" algn="ctr" rtl="0">
              <a:spcBef>
                <a:spcPts val="0"/>
              </a:spcBef>
              <a:spcAft>
                <a:spcPts val="0"/>
              </a:spcAft>
              <a:buClr>
                <a:srgbClr val="06BAD6"/>
              </a:buClr>
              <a:buSzPts val="2400"/>
              <a:buNone/>
              <a:defRPr sz="2400">
                <a:solidFill>
                  <a:srgbClr val="06BAD6"/>
                </a:solidFill>
              </a:defRPr>
            </a:lvl2pPr>
            <a:lvl3pPr lvl="2" algn="ctr" rtl="0">
              <a:spcBef>
                <a:spcPts val="0"/>
              </a:spcBef>
              <a:spcAft>
                <a:spcPts val="0"/>
              </a:spcAft>
              <a:buClr>
                <a:srgbClr val="06BAD6"/>
              </a:buClr>
              <a:buSzPts val="2400"/>
              <a:buNone/>
              <a:defRPr sz="2400">
                <a:solidFill>
                  <a:srgbClr val="06BAD6"/>
                </a:solidFill>
              </a:defRPr>
            </a:lvl3pPr>
            <a:lvl4pPr lvl="3" algn="ctr" rtl="0">
              <a:spcBef>
                <a:spcPts val="0"/>
              </a:spcBef>
              <a:spcAft>
                <a:spcPts val="0"/>
              </a:spcAft>
              <a:buClr>
                <a:srgbClr val="06BAD6"/>
              </a:buClr>
              <a:buSzPts val="2400"/>
              <a:buNone/>
              <a:defRPr sz="2400">
                <a:solidFill>
                  <a:srgbClr val="06BAD6"/>
                </a:solidFill>
              </a:defRPr>
            </a:lvl4pPr>
            <a:lvl5pPr lvl="4" algn="ctr" rtl="0">
              <a:spcBef>
                <a:spcPts val="0"/>
              </a:spcBef>
              <a:spcAft>
                <a:spcPts val="0"/>
              </a:spcAft>
              <a:buClr>
                <a:srgbClr val="06BAD6"/>
              </a:buClr>
              <a:buSzPts val="2400"/>
              <a:buNone/>
              <a:defRPr sz="2400">
                <a:solidFill>
                  <a:srgbClr val="06BAD6"/>
                </a:solidFill>
              </a:defRPr>
            </a:lvl5pPr>
            <a:lvl6pPr lvl="5" algn="ctr" rtl="0">
              <a:spcBef>
                <a:spcPts val="0"/>
              </a:spcBef>
              <a:spcAft>
                <a:spcPts val="0"/>
              </a:spcAft>
              <a:buClr>
                <a:srgbClr val="06BAD6"/>
              </a:buClr>
              <a:buSzPts val="2400"/>
              <a:buNone/>
              <a:defRPr sz="2400">
                <a:solidFill>
                  <a:srgbClr val="06BAD6"/>
                </a:solidFill>
              </a:defRPr>
            </a:lvl6pPr>
            <a:lvl7pPr lvl="6" algn="ctr" rtl="0">
              <a:spcBef>
                <a:spcPts val="0"/>
              </a:spcBef>
              <a:spcAft>
                <a:spcPts val="0"/>
              </a:spcAft>
              <a:buClr>
                <a:srgbClr val="06BAD6"/>
              </a:buClr>
              <a:buSzPts val="2400"/>
              <a:buNone/>
              <a:defRPr sz="2400">
                <a:solidFill>
                  <a:srgbClr val="06BAD6"/>
                </a:solidFill>
              </a:defRPr>
            </a:lvl7pPr>
            <a:lvl8pPr lvl="7" algn="ctr" rtl="0">
              <a:spcBef>
                <a:spcPts val="0"/>
              </a:spcBef>
              <a:spcAft>
                <a:spcPts val="0"/>
              </a:spcAft>
              <a:buClr>
                <a:srgbClr val="06BAD6"/>
              </a:buClr>
              <a:buSzPts val="2400"/>
              <a:buNone/>
              <a:defRPr sz="2400">
                <a:solidFill>
                  <a:srgbClr val="06BAD6"/>
                </a:solidFill>
              </a:defRPr>
            </a:lvl8pPr>
            <a:lvl9pPr lvl="8" algn="ctr" rtl="0">
              <a:spcBef>
                <a:spcPts val="0"/>
              </a:spcBef>
              <a:spcAft>
                <a:spcPts val="0"/>
              </a:spcAft>
              <a:buClr>
                <a:srgbClr val="06BAD6"/>
              </a:buClr>
              <a:buSzPts val="2400"/>
              <a:buNone/>
              <a:defRPr sz="2400">
                <a:solidFill>
                  <a:srgbClr val="06BAD6"/>
                </a:solidFill>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hree Columns">
  <p:cSld name="TITLE_AND_BODY_1">
    <p:spTree>
      <p:nvGrpSpPr>
        <p:cNvPr id="1" name="Shape 67"/>
        <p:cNvGrpSpPr/>
        <p:nvPr/>
      </p:nvGrpSpPr>
      <p:grpSpPr>
        <a:xfrm>
          <a:off x="0" y="0"/>
          <a:ext cx="0" cy="0"/>
          <a:chOff x="0" y="0"/>
          <a:chExt cx="0" cy="0"/>
        </a:xfrm>
      </p:grpSpPr>
      <p:pic>
        <p:nvPicPr>
          <p:cNvPr id="68" name="Google Shape;68;p14"/>
          <p:cNvPicPr preferRelativeResize="0"/>
          <p:nvPr/>
        </p:nvPicPr>
        <p:blipFill>
          <a:blip r:embed="rId2">
            <a:alphaModFix/>
          </a:blip>
          <a:stretch>
            <a:fillRect/>
          </a:stretch>
        </p:blipFill>
        <p:spPr>
          <a:xfrm flipH="1">
            <a:off x="0" y="-392975"/>
            <a:ext cx="9397469" cy="3269127"/>
          </a:xfrm>
          <a:prstGeom prst="rect">
            <a:avLst/>
          </a:prstGeom>
          <a:noFill/>
          <a:ln>
            <a:noFill/>
          </a:ln>
        </p:spPr>
      </p:pic>
      <p:sp>
        <p:nvSpPr>
          <p:cNvPr id="69" name="Google Shape;69;p14"/>
          <p:cNvSpPr txBox="1">
            <a:spLocks noGrp="1"/>
          </p:cNvSpPr>
          <p:nvPr>
            <p:ph type="title"/>
          </p:nvPr>
        </p:nvSpPr>
        <p:spPr>
          <a:xfrm>
            <a:off x="5341800" y="378225"/>
            <a:ext cx="3258000" cy="515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100"/>
            </a:lvl1pPr>
            <a:lvl2pPr lvl="1" algn="r" rtl="0">
              <a:spcBef>
                <a:spcPts val="0"/>
              </a:spcBef>
              <a:spcAft>
                <a:spcPts val="0"/>
              </a:spcAft>
              <a:buSzPts val="2100"/>
              <a:buNone/>
              <a:defRPr sz="2100"/>
            </a:lvl2pPr>
            <a:lvl3pPr lvl="2" algn="r" rtl="0">
              <a:spcBef>
                <a:spcPts val="0"/>
              </a:spcBef>
              <a:spcAft>
                <a:spcPts val="0"/>
              </a:spcAft>
              <a:buSzPts val="2100"/>
              <a:buNone/>
              <a:defRPr sz="2100"/>
            </a:lvl3pPr>
            <a:lvl4pPr lvl="3" algn="r" rtl="0">
              <a:spcBef>
                <a:spcPts val="0"/>
              </a:spcBef>
              <a:spcAft>
                <a:spcPts val="0"/>
              </a:spcAft>
              <a:buSzPts val="2100"/>
              <a:buNone/>
              <a:defRPr sz="2100"/>
            </a:lvl4pPr>
            <a:lvl5pPr lvl="4" algn="r" rtl="0">
              <a:spcBef>
                <a:spcPts val="0"/>
              </a:spcBef>
              <a:spcAft>
                <a:spcPts val="0"/>
              </a:spcAft>
              <a:buSzPts val="2100"/>
              <a:buNone/>
              <a:defRPr sz="2100"/>
            </a:lvl5pPr>
            <a:lvl6pPr lvl="5" algn="r" rtl="0">
              <a:spcBef>
                <a:spcPts val="0"/>
              </a:spcBef>
              <a:spcAft>
                <a:spcPts val="0"/>
              </a:spcAft>
              <a:buSzPts val="2100"/>
              <a:buNone/>
              <a:defRPr sz="2100"/>
            </a:lvl6pPr>
            <a:lvl7pPr lvl="6" algn="r" rtl="0">
              <a:spcBef>
                <a:spcPts val="0"/>
              </a:spcBef>
              <a:spcAft>
                <a:spcPts val="0"/>
              </a:spcAft>
              <a:buSzPts val="2100"/>
              <a:buNone/>
              <a:defRPr sz="2100"/>
            </a:lvl7pPr>
            <a:lvl8pPr lvl="7" algn="r" rtl="0">
              <a:spcBef>
                <a:spcPts val="0"/>
              </a:spcBef>
              <a:spcAft>
                <a:spcPts val="0"/>
              </a:spcAft>
              <a:buSzPts val="2100"/>
              <a:buNone/>
              <a:defRPr sz="2100"/>
            </a:lvl8pPr>
            <a:lvl9pPr lvl="8" algn="r" rtl="0">
              <a:spcBef>
                <a:spcPts val="0"/>
              </a:spcBef>
              <a:spcAft>
                <a:spcPts val="0"/>
              </a:spcAft>
              <a:buSzPts val="2100"/>
              <a:buNone/>
              <a:defRPr sz="2100"/>
            </a:lvl9pPr>
          </a:lstStyle>
          <a:p>
            <a:endParaRPr/>
          </a:p>
        </p:txBody>
      </p:sp>
      <p:sp>
        <p:nvSpPr>
          <p:cNvPr id="70" name="Google Shape;70;p14"/>
          <p:cNvSpPr txBox="1">
            <a:spLocks noGrp="1"/>
          </p:cNvSpPr>
          <p:nvPr>
            <p:ph type="title" idx="2"/>
          </p:nvPr>
        </p:nvSpPr>
        <p:spPr>
          <a:xfrm>
            <a:off x="809939" y="3104050"/>
            <a:ext cx="22170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6BAD6"/>
              </a:buClr>
              <a:buSzPts val="1600"/>
              <a:buNone/>
              <a:defRPr sz="1600">
                <a:solidFill>
                  <a:srgbClr val="06BAD6"/>
                </a:solidFill>
              </a:defRPr>
            </a:lvl1pPr>
            <a:lvl2pPr lvl="1" algn="ctr" rtl="0">
              <a:spcBef>
                <a:spcPts val="0"/>
              </a:spcBef>
              <a:spcAft>
                <a:spcPts val="0"/>
              </a:spcAft>
              <a:buClr>
                <a:srgbClr val="06BAD6"/>
              </a:buClr>
              <a:buSzPts val="4200"/>
              <a:buNone/>
              <a:defRPr sz="4200">
                <a:solidFill>
                  <a:srgbClr val="06BAD6"/>
                </a:solidFill>
              </a:defRPr>
            </a:lvl2pPr>
            <a:lvl3pPr lvl="2" algn="ctr" rtl="0">
              <a:spcBef>
                <a:spcPts val="0"/>
              </a:spcBef>
              <a:spcAft>
                <a:spcPts val="0"/>
              </a:spcAft>
              <a:buClr>
                <a:srgbClr val="06BAD6"/>
              </a:buClr>
              <a:buSzPts val="4200"/>
              <a:buNone/>
              <a:defRPr sz="4200">
                <a:solidFill>
                  <a:srgbClr val="06BAD6"/>
                </a:solidFill>
              </a:defRPr>
            </a:lvl3pPr>
            <a:lvl4pPr lvl="3" algn="ctr" rtl="0">
              <a:spcBef>
                <a:spcPts val="0"/>
              </a:spcBef>
              <a:spcAft>
                <a:spcPts val="0"/>
              </a:spcAft>
              <a:buClr>
                <a:srgbClr val="06BAD6"/>
              </a:buClr>
              <a:buSzPts val="4200"/>
              <a:buNone/>
              <a:defRPr sz="4200">
                <a:solidFill>
                  <a:srgbClr val="06BAD6"/>
                </a:solidFill>
              </a:defRPr>
            </a:lvl4pPr>
            <a:lvl5pPr lvl="4" algn="ctr" rtl="0">
              <a:spcBef>
                <a:spcPts val="0"/>
              </a:spcBef>
              <a:spcAft>
                <a:spcPts val="0"/>
              </a:spcAft>
              <a:buClr>
                <a:srgbClr val="06BAD6"/>
              </a:buClr>
              <a:buSzPts val="4200"/>
              <a:buNone/>
              <a:defRPr sz="4200">
                <a:solidFill>
                  <a:srgbClr val="06BAD6"/>
                </a:solidFill>
              </a:defRPr>
            </a:lvl5pPr>
            <a:lvl6pPr lvl="5" algn="ctr" rtl="0">
              <a:spcBef>
                <a:spcPts val="0"/>
              </a:spcBef>
              <a:spcAft>
                <a:spcPts val="0"/>
              </a:spcAft>
              <a:buClr>
                <a:srgbClr val="06BAD6"/>
              </a:buClr>
              <a:buSzPts val="4200"/>
              <a:buNone/>
              <a:defRPr sz="4200">
                <a:solidFill>
                  <a:srgbClr val="06BAD6"/>
                </a:solidFill>
              </a:defRPr>
            </a:lvl6pPr>
            <a:lvl7pPr lvl="6" algn="ctr" rtl="0">
              <a:spcBef>
                <a:spcPts val="0"/>
              </a:spcBef>
              <a:spcAft>
                <a:spcPts val="0"/>
              </a:spcAft>
              <a:buClr>
                <a:srgbClr val="06BAD6"/>
              </a:buClr>
              <a:buSzPts val="4200"/>
              <a:buNone/>
              <a:defRPr sz="4200">
                <a:solidFill>
                  <a:srgbClr val="06BAD6"/>
                </a:solidFill>
              </a:defRPr>
            </a:lvl7pPr>
            <a:lvl8pPr lvl="7" algn="ctr" rtl="0">
              <a:spcBef>
                <a:spcPts val="0"/>
              </a:spcBef>
              <a:spcAft>
                <a:spcPts val="0"/>
              </a:spcAft>
              <a:buClr>
                <a:srgbClr val="06BAD6"/>
              </a:buClr>
              <a:buSzPts val="4200"/>
              <a:buNone/>
              <a:defRPr sz="4200">
                <a:solidFill>
                  <a:srgbClr val="06BAD6"/>
                </a:solidFill>
              </a:defRPr>
            </a:lvl8pPr>
            <a:lvl9pPr lvl="8" algn="ctr" rtl="0">
              <a:spcBef>
                <a:spcPts val="0"/>
              </a:spcBef>
              <a:spcAft>
                <a:spcPts val="0"/>
              </a:spcAft>
              <a:buClr>
                <a:srgbClr val="06BAD6"/>
              </a:buClr>
              <a:buSzPts val="4200"/>
              <a:buNone/>
              <a:defRPr sz="4200">
                <a:solidFill>
                  <a:srgbClr val="06BAD6"/>
                </a:solidFill>
              </a:defRPr>
            </a:lvl9pPr>
          </a:lstStyle>
          <a:p>
            <a:endParaRPr/>
          </a:p>
        </p:txBody>
      </p:sp>
      <p:sp>
        <p:nvSpPr>
          <p:cNvPr id="71" name="Google Shape;71;p14"/>
          <p:cNvSpPr txBox="1">
            <a:spLocks noGrp="1"/>
          </p:cNvSpPr>
          <p:nvPr>
            <p:ph type="subTitle" idx="1"/>
          </p:nvPr>
        </p:nvSpPr>
        <p:spPr>
          <a:xfrm>
            <a:off x="809925" y="3477200"/>
            <a:ext cx="22170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2" name="Google Shape;72;p14"/>
          <p:cNvSpPr txBox="1">
            <a:spLocks noGrp="1"/>
          </p:cNvSpPr>
          <p:nvPr>
            <p:ph type="title" idx="3"/>
          </p:nvPr>
        </p:nvSpPr>
        <p:spPr>
          <a:xfrm>
            <a:off x="3463502" y="3104050"/>
            <a:ext cx="22170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6BAD6"/>
              </a:buClr>
              <a:buSzPts val="1600"/>
              <a:buNone/>
              <a:defRPr sz="1600">
                <a:solidFill>
                  <a:srgbClr val="06BAD6"/>
                </a:solidFill>
              </a:defRPr>
            </a:lvl1pPr>
            <a:lvl2pPr lvl="1" algn="ctr" rtl="0">
              <a:spcBef>
                <a:spcPts val="0"/>
              </a:spcBef>
              <a:spcAft>
                <a:spcPts val="0"/>
              </a:spcAft>
              <a:buClr>
                <a:srgbClr val="06BAD6"/>
              </a:buClr>
              <a:buSzPts val="4200"/>
              <a:buNone/>
              <a:defRPr sz="4200">
                <a:solidFill>
                  <a:srgbClr val="06BAD6"/>
                </a:solidFill>
              </a:defRPr>
            </a:lvl2pPr>
            <a:lvl3pPr lvl="2" algn="ctr" rtl="0">
              <a:spcBef>
                <a:spcPts val="0"/>
              </a:spcBef>
              <a:spcAft>
                <a:spcPts val="0"/>
              </a:spcAft>
              <a:buClr>
                <a:srgbClr val="06BAD6"/>
              </a:buClr>
              <a:buSzPts val="4200"/>
              <a:buNone/>
              <a:defRPr sz="4200">
                <a:solidFill>
                  <a:srgbClr val="06BAD6"/>
                </a:solidFill>
              </a:defRPr>
            </a:lvl3pPr>
            <a:lvl4pPr lvl="3" algn="ctr" rtl="0">
              <a:spcBef>
                <a:spcPts val="0"/>
              </a:spcBef>
              <a:spcAft>
                <a:spcPts val="0"/>
              </a:spcAft>
              <a:buClr>
                <a:srgbClr val="06BAD6"/>
              </a:buClr>
              <a:buSzPts val="4200"/>
              <a:buNone/>
              <a:defRPr sz="4200">
                <a:solidFill>
                  <a:srgbClr val="06BAD6"/>
                </a:solidFill>
              </a:defRPr>
            </a:lvl4pPr>
            <a:lvl5pPr lvl="4" algn="ctr" rtl="0">
              <a:spcBef>
                <a:spcPts val="0"/>
              </a:spcBef>
              <a:spcAft>
                <a:spcPts val="0"/>
              </a:spcAft>
              <a:buClr>
                <a:srgbClr val="06BAD6"/>
              </a:buClr>
              <a:buSzPts val="4200"/>
              <a:buNone/>
              <a:defRPr sz="4200">
                <a:solidFill>
                  <a:srgbClr val="06BAD6"/>
                </a:solidFill>
              </a:defRPr>
            </a:lvl5pPr>
            <a:lvl6pPr lvl="5" algn="ctr" rtl="0">
              <a:spcBef>
                <a:spcPts val="0"/>
              </a:spcBef>
              <a:spcAft>
                <a:spcPts val="0"/>
              </a:spcAft>
              <a:buClr>
                <a:srgbClr val="06BAD6"/>
              </a:buClr>
              <a:buSzPts val="4200"/>
              <a:buNone/>
              <a:defRPr sz="4200">
                <a:solidFill>
                  <a:srgbClr val="06BAD6"/>
                </a:solidFill>
              </a:defRPr>
            </a:lvl6pPr>
            <a:lvl7pPr lvl="6" algn="ctr" rtl="0">
              <a:spcBef>
                <a:spcPts val="0"/>
              </a:spcBef>
              <a:spcAft>
                <a:spcPts val="0"/>
              </a:spcAft>
              <a:buClr>
                <a:srgbClr val="06BAD6"/>
              </a:buClr>
              <a:buSzPts val="4200"/>
              <a:buNone/>
              <a:defRPr sz="4200">
                <a:solidFill>
                  <a:srgbClr val="06BAD6"/>
                </a:solidFill>
              </a:defRPr>
            </a:lvl7pPr>
            <a:lvl8pPr lvl="7" algn="ctr" rtl="0">
              <a:spcBef>
                <a:spcPts val="0"/>
              </a:spcBef>
              <a:spcAft>
                <a:spcPts val="0"/>
              </a:spcAft>
              <a:buClr>
                <a:srgbClr val="06BAD6"/>
              </a:buClr>
              <a:buSzPts val="4200"/>
              <a:buNone/>
              <a:defRPr sz="4200">
                <a:solidFill>
                  <a:srgbClr val="06BAD6"/>
                </a:solidFill>
              </a:defRPr>
            </a:lvl8pPr>
            <a:lvl9pPr lvl="8" algn="ctr" rtl="0">
              <a:spcBef>
                <a:spcPts val="0"/>
              </a:spcBef>
              <a:spcAft>
                <a:spcPts val="0"/>
              </a:spcAft>
              <a:buClr>
                <a:srgbClr val="06BAD6"/>
              </a:buClr>
              <a:buSzPts val="4200"/>
              <a:buNone/>
              <a:defRPr sz="4200">
                <a:solidFill>
                  <a:srgbClr val="06BAD6"/>
                </a:solidFill>
              </a:defRPr>
            </a:lvl9pPr>
          </a:lstStyle>
          <a:p>
            <a:endParaRPr/>
          </a:p>
        </p:txBody>
      </p:sp>
      <p:sp>
        <p:nvSpPr>
          <p:cNvPr id="73" name="Google Shape;73;p14"/>
          <p:cNvSpPr txBox="1">
            <a:spLocks noGrp="1"/>
          </p:cNvSpPr>
          <p:nvPr>
            <p:ph type="subTitle" idx="4"/>
          </p:nvPr>
        </p:nvSpPr>
        <p:spPr>
          <a:xfrm>
            <a:off x="3463488" y="3477200"/>
            <a:ext cx="22170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4" name="Google Shape;74;p14"/>
          <p:cNvSpPr txBox="1">
            <a:spLocks noGrp="1"/>
          </p:cNvSpPr>
          <p:nvPr>
            <p:ph type="title" idx="5"/>
          </p:nvPr>
        </p:nvSpPr>
        <p:spPr>
          <a:xfrm>
            <a:off x="6117052" y="3104050"/>
            <a:ext cx="22170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6BAD6"/>
              </a:buClr>
              <a:buSzPts val="1600"/>
              <a:buNone/>
              <a:defRPr sz="1600">
                <a:solidFill>
                  <a:srgbClr val="06BAD6"/>
                </a:solidFill>
              </a:defRPr>
            </a:lvl1pPr>
            <a:lvl2pPr lvl="1" algn="ctr" rtl="0">
              <a:spcBef>
                <a:spcPts val="0"/>
              </a:spcBef>
              <a:spcAft>
                <a:spcPts val="0"/>
              </a:spcAft>
              <a:buClr>
                <a:srgbClr val="06BAD6"/>
              </a:buClr>
              <a:buSzPts val="4200"/>
              <a:buNone/>
              <a:defRPr sz="4200">
                <a:solidFill>
                  <a:srgbClr val="06BAD6"/>
                </a:solidFill>
              </a:defRPr>
            </a:lvl2pPr>
            <a:lvl3pPr lvl="2" algn="ctr" rtl="0">
              <a:spcBef>
                <a:spcPts val="0"/>
              </a:spcBef>
              <a:spcAft>
                <a:spcPts val="0"/>
              </a:spcAft>
              <a:buClr>
                <a:srgbClr val="06BAD6"/>
              </a:buClr>
              <a:buSzPts val="4200"/>
              <a:buNone/>
              <a:defRPr sz="4200">
                <a:solidFill>
                  <a:srgbClr val="06BAD6"/>
                </a:solidFill>
              </a:defRPr>
            </a:lvl3pPr>
            <a:lvl4pPr lvl="3" algn="ctr" rtl="0">
              <a:spcBef>
                <a:spcPts val="0"/>
              </a:spcBef>
              <a:spcAft>
                <a:spcPts val="0"/>
              </a:spcAft>
              <a:buClr>
                <a:srgbClr val="06BAD6"/>
              </a:buClr>
              <a:buSzPts val="4200"/>
              <a:buNone/>
              <a:defRPr sz="4200">
                <a:solidFill>
                  <a:srgbClr val="06BAD6"/>
                </a:solidFill>
              </a:defRPr>
            </a:lvl4pPr>
            <a:lvl5pPr lvl="4" algn="ctr" rtl="0">
              <a:spcBef>
                <a:spcPts val="0"/>
              </a:spcBef>
              <a:spcAft>
                <a:spcPts val="0"/>
              </a:spcAft>
              <a:buClr>
                <a:srgbClr val="06BAD6"/>
              </a:buClr>
              <a:buSzPts val="4200"/>
              <a:buNone/>
              <a:defRPr sz="4200">
                <a:solidFill>
                  <a:srgbClr val="06BAD6"/>
                </a:solidFill>
              </a:defRPr>
            </a:lvl5pPr>
            <a:lvl6pPr lvl="5" algn="ctr" rtl="0">
              <a:spcBef>
                <a:spcPts val="0"/>
              </a:spcBef>
              <a:spcAft>
                <a:spcPts val="0"/>
              </a:spcAft>
              <a:buClr>
                <a:srgbClr val="06BAD6"/>
              </a:buClr>
              <a:buSzPts val="4200"/>
              <a:buNone/>
              <a:defRPr sz="4200">
                <a:solidFill>
                  <a:srgbClr val="06BAD6"/>
                </a:solidFill>
              </a:defRPr>
            </a:lvl6pPr>
            <a:lvl7pPr lvl="6" algn="ctr" rtl="0">
              <a:spcBef>
                <a:spcPts val="0"/>
              </a:spcBef>
              <a:spcAft>
                <a:spcPts val="0"/>
              </a:spcAft>
              <a:buClr>
                <a:srgbClr val="06BAD6"/>
              </a:buClr>
              <a:buSzPts val="4200"/>
              <a:buNone/>
              <a:defRPr sz="4200">
                <a:solidFill>
                  <a:srgbClr val="06BAD6"/>
                </a:solidFill>
              </a:defRPr>
            </a:lvl7pPr>
            <a:lvl8pPr lvl="7" algn="ctr" rtl="0">
              <a:spcBef>
                <a:spcPts val="0"/>
              </a:spcBef>
              <a:spcAft>
                <a:spcPts val="0"/>
              </a:spcAft>
              <a:buClr>
                <a:srgbClr val="06BAD6"/>
              </a:buClr>
              <a:buSzPts val="4200"/>
              <a:buNone/>
              <a:defRPr sz="4200">
                <a:solidFill>
                  <a:srgbClr val="06BAD6"/>
                </a:solidFill>
              </a:defRPr>
            </a:lvl8pPr>
            <a:lvl9pPr lvl="8" algn="ctr" rtl="0">
              <a:spcBef>
                <a:spcPts val="0"/>
              </a:spcBef>
              <a:spcAft>
                <a:spcPts val="0"/>
              </a:spcAft>
              <a:buClr>
                <a:srgbClr val="06BAD6"/>
              </a:buClr>
              <a:buSzPts val="4200"/>
              <a:buNone/>
              <a:defRPr sz="4200">
                <a:solidFill>
                  <a:srgbClr val="06BAD6"/>
                </a:solidFill>
              </a:defRPr>
            </a:lvl9pPr>
          </a:lstStyle>
          <a:p>
            <a:endParaRPr/>
          </a:p>
        </p:txBody>
      </p:sp>
      <p:sp>
        <p:nvSpPr>
          <p:cNvPr id="75" name="Google Shape;75;p14"/>
          <p:cNvSpPr txBox="1">
            <a:spLocks noGrp="1"/>
          </p:cNvSpPr>
          <p:nvPr>
            <p:ph type="subTitle" idx="6"/>
          </p:nvPr>
        </p:nvSpPr>
        <p:spPr>
          <a:xfrm>
            <a:off x="6117038" y="3477200"/>
            <a:ext cx="22170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1008350" y="12765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5"/>
          <p:cNvSpPr txBox="1">
            <a:spLocks noGrp="1"/>
          </p:cNvSpPr>
          <p:nvPr>
            <p:ph type="body" idx="1"/>
          </p:nvPr>
        </p:nvSpPr>
        <p:spPr>
          <a:xfrm>
            <a:off x="1008350" y="2110500"/>
            <a:ext cx="2808000" cy="1918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pic>
        <p:nvPicPr>
          <p:cNvPr id="79" name="Google Shape;79;p15"/>
          <p:cNvPicPr preferRelativeResize="0"/>
          <p:nvPr/>
        </p:nvPicPr>
        <p:blipFill>
          <a:blip r:embed="rId2">
            <a:alphaModFix/>
          </a:blip>
          <a:stretch>
            <a:fillRect/>
          </a:stretch>
        </p:blipFill>
        <p:spPr>
          <a:xfrm rot="-5400000">
            <a:off x="4647114" y="1532427"/>
            <a:ext cx="6751897" cy="224187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Design">
  <p:cSld name="TITLE_ONLY_1">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4201075" y="378225"/>
            <a:ext cx="4398600" cy="515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100"/>
            </a:lvl1pPr>
            <a:lvl2pPr lvl="1" algn="r" rtl="0">
              <a:spcBef>
                <a:spcPts val="0"/>
              </a:spcBef>
              <a:spcAft>
                <a:spcPts val="0"/>
              </a:spcAft>
              <a:buSzPts val="2100"/>
              <a:buNone/>
              <a:defRPr sz="2100"/>
            </a:lvl2pPr>
            <a:lvl3pPr lvl="2" algn="r" rtl="0">
              <a:spcBef>
                <a:spcPts val="0"/>
              </a:spcBef>
              <a:spcAft>
                <a:spcPts val="0"/>
              </a:spcAft>
              <a:buSzPts val="2100"/>
              <a:buNone/>
              <a:defRPr sz="2100"/>
            </a:lvl3pPr>
            <a:lvl4pPr lvl="3" algn="r" rtl="0">
              <a:spcBef>
                <a:spcPts val="0"/>
              </a:spcBef>
              <a:spcAft>
                <a:spcPts val="0"/>
              </a:spcAft>
              <a:buSzPts val="2100"/>
              <a:buNone/>
              <a:defRPr sz="2100"/>
            </a:lvl4pPr>
            <a:lvl5pPr lvl="4" algn="r" rtl="0">
              <a:spcBef>
                <a:spcPts val="0"/>
              </a:spcBef>
              <a:spcAft>
                <a:spcPts val="0"/>
              </a:spcAft>
              <a:buSzPts val="2100"/>
              <a:buNone/>
              <a:defRPr sz="2100"/>
            </a:lvl5pPr>
            <a:lvl6pPr lvl="5" algn="r" rtl="0">
              <a:spcBef>
                <a:spcPts val="0"/>
              </a:spcBef>
              <a:spcAft>
                <a:spcPts val="0"/>
              </a:spcAft>
              <a:buSzPts val="2100"/>
              <a:buNone/>
              <a:defRPr sz="2100"/>
            </a:lvl6pPr>
            <a:lvl7pPr lvl="6" algn="r" rtl="0">
              <a:spcBef>
                <a:spcPts val="0"/>
              </a:spcBef>
              <a:spcAft>
                <a:spcPts val="0"/>
              </a:spcAft>
              <a:buSzPts val="2100"/>
              <a:buNone/>
              <a:defRPr sz="2100"/>
            </a:lvl7pPr>
            <a:lvl8pPr lvl="7" algn="r" rtl="0">
              <a:spcBef>
                <a:spcPts val="0"/>
              </a:spcBef>
              <a:spcAft>
                <a:spcPts val="0"/>
              </a:spcAft>
              <a:buSzPts val="2100"/>
              <a:buNone/>
              <a:defRPr sz="2100"/>
            </a:lvl8pPr>
            <a:lvl9pPr lvl="8" algn="r" rtl="0">
              <a:spcBef>
                <a:spcPts val="0"/>
              </a:spcBef>
              <a:spcAft>
                <a:spcPts val="0"/>
              </a:spcAft>
              <a:buSzPts val="2100"/>
              <a:buNone/>
              <a:defRPr sz="2100"/>
            </a:lvl9pPr>
          </a:lstStyle>
          <a:p>
            <a:endParaRPr/>
          </a:p>
        </p:txBody>
      </p:sp>
      <p:pic>
        <p:nvPicPr>
          <p:cNvPr id="82" name="Google Shape;82;p16"/>
          <p:cNvPicPr preferRelativeResize="0"/>
          <p:nvPr/>
        </p:nvPicPr>
        <p:blipFill>
          <a:blip r:embed="rId2">
            <a:alphaModFix amt="56000"/>
          </a:blip>
          <a:stretch>
            <a:fillRect/>
          </a:stretch>
        </p:blipFill>
        <p:spPr>
          <a:xfrm rot="-1365984">
            <a:off x="-1511771" y="-174252"/>
            <a:ext cx="5918748" cy="6540298"/>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Bullet Points">
  <p:cSld name="SECTION_TITLE_AND_DESCRIPTION_2">
    <p:spTree>
      <p:nvGrpSpPr>
        <p:cNvPr id="1" name="Shape 83"/>
        <p:cNvGrpSpPr/>
        <p:nvPr/>
      </p:nvGrpSpPr>
      <p:grpSpPr>
        <a:xfrm>
          <a:off x="0" y="0"/>
          <a:ext cx="0" cy="0"/>
          <a:chOff x="0" y="0"/>
          <a:chExt cx="0" cy="0"/>
        </a:xfrm>
      </p:grpSpPr>
      <p:sp>
        <p:nvSpPr>
          <p:cNvPr id="84" name="Google Shape;84;p17"/>
          <p:cNvSpPr txBox="1">
            <a:spLocks noGrp="1"/>
          </p:cNvSpPr>
          <p:nvPr>
            <p:ph type="body" idx="1"/>
          </p:nvPr>
        </p:nvSpPr>
        <p:spPr>
          <a:xfrm>
            <a:off x="5099425" y="1767050"/>
            <a:ext cx="3273600" cy="2519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5" name="Google Shape;85;p17"/>
          <p:cNvSpPr txBox="1">
            <a:spLocks noGrp="1"/>
          </p:cNvSpPr>
          <p:nvPr>
            <p:ph type="title"/>
          </p:nvPr>
        </p:nvSpPr>
        <p:spPr>
          <a:xfrm>
            <a:off x="3457775" y="378225"/>
            <a:ext cx="5142000" cy="515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100"/>
            </a:lvl1pPr>
            <a:lvl2pPr lvl="1" algn="r" rtl="0">
              <a:spcBef>
                <a:spcPts val="0"/>
              </a:spcBef>
              <a:spcAft>
                <a:spcPts val="0"/>
              </a:spcAft>
              <a:buSzPts val="2100"/>
              <a:buNone/>
              <a:defRPr sz="2100"/>
            </a:lvl2pPr>
            <a:lvl3pPr lvl="2" algn="r" rtl="0">
              <a:spcBef>
                <a:spcPts val="0"/>
              </a:spcBef>
              <a:spcAft>
                <a:spcPts val="0"/>
              </a:spcAft>
              <a:buSzPts val="2100"/>
              <a:buNone/>
              <a:defRPr sz="2100"/>
            </a:lvl3pPr>
            <a:lvl4pPr lvl="3" algn="r" rtl="0">
              <a:spcBef>
                <a:spcPts val="0"/>
              </a:spcBef>
              <a:spcAft>
                <a:spcPts val="0"/>
              </a:spcAft>
              <a:buSzPts val="2100"/>
              <a:buNone/>
              <a:defRPr sz="2100"/>
            </a:lvl4pPr>
            <a:lvl5pPr lvl="4" algn="r" rtl="0">
              <a:spcBef>
                <a:spcPts val="0"/>
              </a:spcBef>
              <a:spcAft>
                <a:spcPts val="0"/>
              </a:spcAft>
              <a:buSzPts val="2100"/>
              <a:buNone/>
              <a:defRPr sz="2100"/>
            </a:lvl5pPr>
            <a:lvl6pPr lvl="5" algn="r" rtl="0">
              <a:spcBef>
                <a:spcPts val="0"/>
              </a:spcBef>
              <a:spcAft>
                <a:spcPts val="0"/>
              </a:spcAft>
              <a:buSzPts val="2100"/>
              <a:buNone/>
              <a:defRPr sz="2100"/>
            </a:lvl6pPr>
            <a:lvl7pPr lvl="6" algn="r" rtl="0">
              <a:spcBef>
                <a:spcPts val="0"/>
              </a:spcBef>
              <a:spcAft>
                <a:spcPts val="0"/>
              </a:spcAft>
              <a:buSzPts val="2100"/>
              <a:buNone/>
              <a:defRPr sz="2100"/>
            </a:lvl7pPr>
            <a:lvl8pPr lvl="7" algn="r" rtl="0">
              <a:spcBef>
                <a:spcPts val="0"/>
              </a:spcBef>
              <a:spcAft>
                <a:spcPts val="0"/>
              </a:spcAft>
              <a:buSzPts val="2100"/>
              <a:buNone/>
              <a:defRPr sz="2100"/>
            </a:lvl8pPr>
            <a:lvl9pPr lvl="8" algn="r" rtl="0">
              <a:spcBef>
                <a:spcPts val="0"/>
              </a:spcBef>
              <a:spcAft>
                <a:spcPts val="0"/>
              </a:spcAft>
              <a:buSzPts val="2100"/>
              <a:buNone/>
              <a:defRPr sz="21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Four Columns">
  <p:cSld name="TITLE_AND_BODY_1_1">
    <p:spTree>
      <p:nvGrpSpPr>
        <p:cNvPr id="1" name="Shape 86"/>
        <p:cNvGrpSpPr/>
        <p:nvPr/>
      </p:nvGrpSpPr>
      <p:grpSpPr>
        <a:xfrm>
          <a:off x="0" y="0"/>
          <a:ext cx="0" cy="0"/>
          <a:chOff x="0" y="0"/>
          <a:chExt cx="0" cy="0"/>
        </a:xfrm>
      </p:grpSpPr>
      <p:pic>
        <p:nvPicPr>
          <p:cNvPr id="87" name="Google Shape;87;p18"/>
          <p:cNvPicPr preferRelativeResize="0"/>
          <p:nvPr/>
        </p:nvPicPr>
        <p:blipFill>
          <a:blip r:embed="rId2">
            <a:alphaModFix/>
          </a:blip>
          <a:stretch>
            <a:fillRect/>
          </a:stretch>
        </p:blipFill>
        <p:spPr>
          <a:xfrm flipH="1">
            <a:off x="0" y="-392975"/>
            <a:ext cx="9397469" cy="3269127"/>
          </a:xfrm>
          <a:prstGeom prst="rect">
            <a:avLst/>
          </a:prstGeom>
          <a:noFill/>
          <a:ln>
            <a:noFill/>
          </a:ln>
        </p:spPr>
      </p:pic>
      <p:sp>
        <p:nvSpPr>
          <p:cNvPr id="88" name="Google Shape;88;p18"/>
          <p:cNvSpPr txBox="1">
            <a:spLocks noGrp="1"/>
          </p:cNvSpPr>
          <p:nvPr>
            <p:ph type="title"/>
          </p:nvPr>
        </p:nvSpPr>
        <p:spPr>
          <a:xfrm>
            <a:off x="5341800" y="378225"/>
            <a:ext cx="3258000" cy="515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100"/>
            </a:lvl1pPr>
            <a:lvl2pPr lvl="1" algn="r" rtl="0">
              <a:spcBef>
                <a:spcPts val="0"/>
              </a:spcBef>
              <a:spcAft>
                <a:spcPts val="0"/>
              </a:spcAft>
              <a:buSzPts val="2100"/>
              <a:buNone/>
              <a:defRPr sz="2100"/>
            </a:lvl2pPr>
            <a:lvl3pPr lvl="2" algn="r" rtl="0">
              <a:spcBef>
                <a:spcPts val="0"/>
              </a:spcBef>
              <a:spcAft>
                <a:spcPts val="0"/>
              </a:spcAft>
              <a:buSzPts val="2100"/>
              <a:buNone/>
              <a:defRPr sz="2100"/>
            </a:lvl3pPr>
            <a:lvl4pPr lvl="3" algn="r" rtl="0">
              <a:spcBef>
                <a:spcPts val="0"/>
              </a:spcBef>
              <a:spcAft>
                <a:spcPts val="0"/>
              </a:spcAft>
              <a:buSzPts val="2100"/>
              <a:buNone/>
              <a:defRPr sz="2100"/>
            </a:lvl4pPr>
            <a:lvl5pPr lvl="4" algn="r" rtl="0">
              <a:spcBef>
                <a:spcPts val="0"/>
              </a:spcBef>
              <a:spcAft>
                <a:spcPts val="0"/>
              </a:spcAft>
              <a:buSzPts val="2100"/>
              <a:buNone/>
              <a:defRPr sz="2100"/>
            </a:lvl5pPr>
            <a:lvl6pPr lvl="5" algn="r" rtl="0">
              <a:spcBef>
                <a:spcPts val="0"/>
              </a:spcBef>
              <a:spcAft>
                <a:spcPts val="0"/>
              </a:spcAft>
              <a:buSzPts val="2100"/>
              <a:buNone/>
              <a:defRPr sz="2100"/>
            </a:lvl6pPr>
            <a:lvl7pPr lvl="6" algn="r" rtl="0">
              <a:spcBef>
                <a:spcPts val="0"/>
              </a:spcBef>
              <a:spcAft>
                <a:spcPts val="0"/>
              </a:spcAft>
              <a:buSzPts val="2100"/>
              <a:buNone/>
              <a:defRPr sz="2100"/>
            </a:lvl7pPr>
            <a:lvl8pPr lvl="7" algn="r" rtl="0">
              <a:spcBef>
                <a:spcPts val="0"/>
              </a:spcBef>
              <a:spcAft>
                <a:spcPts val="0"/>
              </a:spcAft>
              <a:buSzPts val="2100"/>
              <a:buNone/>
              <a:defRPr sz="2100"/>
            </a:lvl8pPr>
            <a:lvl9pPr lvl="8" algn="r" rtl="0">
              <a:spcBef>
                <a:spcPts val="0"/>
              </a:spcBef>
              <a:spcAft>
                <a:spcPts val="0"/>
              </a:spcAft>
              <a:buSzPts val="2100"/>
              <a:buNone/>
              <a:defRPr sz="2100"/>
            </a:lvl9pPr>
          </a:lstStyle>
          <a:p>
            <a:endParaRPr/>
          </a:p>
        </p:txBody>
      </p:sp>
      <p:sp>
        <p:nvSpPr>
          <p:cNvPr id="89" name="Google Shape;89;p18"/>
          <p:cNvSpPr txBox="1">
            <a:spLocks noGrp="1"/>
          </p:cNvSpPr>
          <p:nvPr>
            <p:ph type="title" idx="2"/>
          </p:nvPr>
        </p:nvSpPr>
        <p:spPr>
          <a:xfrm>
            <a:off x="905723" y="3146925"/>
            <a:ext cx="15972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6BAD6"/>
              </a:buClr>
              <a:buSzPts val="1600"/>
              <a:buNone/>
              <a:defRPr sz="1600">
                <a:solidFill>
                  <a:srgbClr val="06BAD6"/>
                </a:solidFill>
              </a:defRPr>
            </a:lvl1pPr>
            <a:lvl2pPr lvl="1" algn="ctr" rtl="0">
              <a:spcBef>
                <a:spcPts val="0"/>
              </a:spcBef>
              <a:spcAft>
                <a:spcPts val="0"/>
              </a:spcAft>
              <a:buClr>
                <a:srgbClr val="06BAD6"/>
              </a:buClr>
              <a:buSzPts val="4200"/>
              <a:buNone/>
              <a:defRPr sz="4200">
                <a:solidFill>
                  <a:srgbClr val="06BAD6"/>
                </a:solidFill>
              </a:defRPr>
            </a:lvl2pPr>
            <a:lvl3pPr lvl="2" algn="ctr" rtl="0">
              <a:spcBef>
                <a:spcPts val="0"/>
              </a:spcBef>
              <a:spcAft>
                <a:spcPts val="0"/>
              </a:spcAft>
              <a:buClr>
                <a:srgbClr val="06BAD6"/>
              </a:buClr>
              <a:buSzPts val="4200"/>
              <a:buNone/>
              <a:defRPr sz="4200">
                <a:solidFill>
                  <a:srgbClr val="06BAD6"/>
                </a:solidFill>
              </a:defRPr>
            </a:lvl3pPr>
            <a:lvl4pPr lvl="3" algn="ctr" rtl="0">
              <a:spcBef>
                <a:spcPts val="0"/>
              </a:spcBef>
              <a:spcAft>
                <a:spcPts val="0"/>
              </a:spcAft>
              <a:buClr>
                <a:srgbClr val="06BAD6"/>
              </a:buClr>
              <a:buSzPts val="4200"/>
              <a:buNone/>
              <a:defRPr sz="4200">
                <a:solidFill>
                  <a:srgbClr val="06BAD6"/>
                </a:solidFill>
              </a:defRPr>
            </a:lvl4pPr>
            <a:lvl5pPr lvl="4" algn="ctr" rtl="0">
              <a:spcBef>
                <a:spcPts val="0"/>
              </a:spcBef>
              <a:spcAft>
                <a:spcPts val="0"/>
              </a:spcAft>
              <a:buClr>
                <a:srgbClr val="06BAD6"/>
              </a:buClr>
              <a:buSzPts val="4200"/>
              <a:buNone/>
              <a:defRPr sz="4200">
                <a:solidFill>
                  <a:srgbClr val="06BAD6"/>
                </a:solidFill>
              </a:defRPr>
            </a:lvl5pPr>
            <a:lvl6pPr lvl="5" algn="ctr" rtl="0">
              <a:spcBef>
                <a:spcPts val="0"/>
              </a:spcBef>
              <a:spcAft>
                <a:spcPts val="0"/>
              </a:spcAft>
              <a:buClr>
                <a:srgbClr val="06BAD6"/>
              </a:buClr>
              <a:buSzPts val="4200"/>
              <a:buNone/>
              <a:defRPr sz="4200">
                <a:solidFill>
                  <a:srgbClr val="06BAD6"/>
                </a:solidFill>
              </a:defRPr>
            </a:lvl6pPr>
            <a:lvl7pPr lvl="6" algn="ctr" rtl="0">
              <a:spcBef>
                <a:spcPts val="0"/>
              </a:spcBef>
              <a:spcAft>
                <a:spcPts val="0"/>
              </a:spcAft>
              <a:buClr>
                <a:srgbClr val="06BAD6"/>
              </a:buClr>
              <a:buSzPts val="4200"/>
              <a:buNone/>
              <a:defRPr sz="4200">
                <a:solidFill>
                  <a:srgbClr val="06BAD6"/>
                </a:solidFill>
              </a:defRPr>
            </a:lvl7pPr>
            <a:lvl8pPr lvl="7" algn="ctr" rtl="0">
              <a:spcBef>
                <a:spcPts val="0"/>
              </a:spcBef>
              <a:spcAft>
                <a:spcPts val="0"/>
              </a:spcAft>
              <a:buClr>
                <a:srgbClr val="06BAD6"/>
              </a:buClr>
              <a:buSzPts val="4200"/>
              <a:buNone/>
              <a:defRPr sz="4200">
                <a:solidFill>
                  <a:srgbClr val="06BAD6"/>
                </a:solidFill>
              </a:defRPr>
            </a:lvl8pPr>
            <a:lvl9pPr lvl="8" algn="ctr" rtl="0">
              <a:spcBef>
                <a:spcPts val="0"/>
              </a:spcBef>
              <a:spcAft>
                <a:spcPts val="0"/>
              </a:spcAft>
              <a:buClr>
                <a:srgbClr val="06BAD6"/>
              </a:buClr>
              <a:buSzPts val="4200"/>
              <a:buNone/>
              <a:defRPr sz="4200">
                <a:solidFill>
                  <a:srgbClr val="06BAD6"/>
                </a:solidFill>
              </a:defRPr>
            </a:lvl9pPr>
          </a:lstStyle>
          <a:p>
            <a:endParaRPr/>
          </a:p>
        </p:txBody>
      </p:sp>
      <p:sp>
        <p:nvSpPr>
          <p:cNvPr id="90" name="Google Shape;90;p18"/>
          <p:cNvSpPr txBox="1">
            <a:spLocks noGrp="1"/>
          </p:cNvSpPr>
          <p:nvPr>
            <p:ph type="subTitle" idx="1"/>
          </p:nvPr>
        </p:nvSpPr>
        <p:spPr>
          <a:xfrm>
            <a:off x="905713" y="3520075"/>
            <a:ext cx="15972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8"/>
          <p:cNvSpPr txBox="1">
            <a:spLocks noGrp="1"/>
          </p:cNvSpPr>
          <p:nvPr>
            <p:ph type="title" idx="3"/>
          </p:nvPr>
        </p:nvSpPr>
        <p:spPr>
          <a:xfrm>
            <a:off x="2817510" y="3146925"/>
            <a:ext cx="15972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6BAD6"/>
              </a:buClr>
              <a:buSzPts val="1600"/>
              <a:buNone/>
              <a:defRPr sz="1600">
                <a:solidFill>
                  <a:srgbClr val="06BAD6"/>
                </a:solidFill>
              </a:defRPr>
            </a:lvl1pPr>
            <a:lvl2pPr lvl="1" algn="ctr" rtl="0">
              <a:spcBef>
                <a:spcPts val="0"/>
              </a:spcBef>
              <a:spcAft>
                <a:spcPts val="0"/>
              </a:spcAft>
              <a:buClr>
                <a:srgbClr val="06BAD6"/>
              </a:buClr>
              <a:buSzPts val="4200"/>
              <a:buNone/>
              <a:defRPr sz="4200">
                <a:solidFill>
                  <a:srgbClr val="06BAD6"/>
                </a:solidFill>
              </a:defRPr>
            </a:lvl2pPr>
            <a:lvl3pPr lvl="2" algn="ctr" rtl="0">
              <a:spcBef>
                <a:spcPts val="0"/>
              </a:spcBef>
              <a:spcAft>
                <a:spcPts val="0"/>
              </a:spcAft>
              <a:buClr>
                <a:srgbClr val="06BAD6"/>
              </a:buClr>
              <a:buSzPts val="4200"/>
              <a:buNone/>
              <a:defRPr sz="4200">
                <a:solidFill>
                  <a:srgbClr val="06BAD6"/>
                </a:solidFill>
              </a:defRPr>
            </a:lvl3pPr>
            <a:lvl4pPr lvl="3" algn="ctr" rtl="0">
              <a:spcBef>
                <a:spcPts val="0"/>
              </a:spcBef>
              <a:spcAft>
                <a:spcPts val="0"/>
              </a:spcAft>
              <a:buClr>
                <a:srgbClr val="06BAD6"/>
              </a:buClr>
              <a:buSzPts val="4200"/>
              <a:buNone/>
              <a:defRPr sz="4200">
                <a:solidFill>
                  <a:srgbClr val="06BAD6"/>
                </a:solidFill>
              </a:defRPr>
            </a:lvl4pPr>
            <a:lvl5pPr lvl="4" algn="ctr" rtl="0">
              <a:spcBef>
                <a:spcPts val="0"/>
              </a:spcBef>
              <a:spcAft>
                <a:spcPts val="0"/>
              </a:spcAft>
              <a:buClr>
                <a:srgbClr val="06BAD6"/>
              </a:buClr>
              <a:buSzPts val="4200"/>
              <a:buNone/>
              <a:defRPr sz="4200">
                <a:solidFill>
                  <a:srgbClr val="06BAD6"/>
                </a:solidFill>
              </a:defRPr>
            </a:lvl5pPr>
            <a:lvl6pPr lvl="5" algn="ctr" rtl="0">
              <a:spcBef>
                <a:spcPts val="0"/>
              </a:spcBef>
              <a:spcAft>
                <a:spcPts val="0"/>
              </a:spcAft>
              <a:buClr>
                <a:srgbClr val="06BAD6"/>
              </a:buClr>
              <a:buSzPts val="4200"/>
              <a:buNone/>
              <a:defRPr sz="4200">
                <a:solidFill>
                  <a:srgbClr val="06BAD6"/>
                </a:solidFill>
              </a:defRPr>
            </a:lvl6pPr>
            <a:lvl7pPr lvl="6" algn="ctr" rtl="0">
              <a:spcBef>
                <a:spcPts val="0"/>
              </a:spcBef>
              <a:spcAft>
                <a:spcPts val="0"/>
              </a:spcAft>
              <a:buClr>
                <a:srgbClr val="06BAD6"/>
              </a:buClr>
              <a:buSzPts val="4200"/>
              <a:buNone/>
              <a:defRPr sz="4200">
                <a:solidFill>
                  <a:srgbClr val="06BAD6"/>
                </a:solidFill>
              </a:defRPr>
            </a:lvl7pPr>
            <a:lvl8pPr lvl="7" algn="ctr" rtl="0">
              <a:spcBef>
                <a:spcPts val="0"/>
              </a:spcBef>
              <a:spcAft>
                <a:spcPts val="0"/>
              </a:spcAft>
              <a:buClr>
                <a:srgbClr val="06BAD6"/>
              </a:buClr>
              <a:buSzPts val="4200"/>
              <a:buNone/>
              <a:defRPr sz="4200">
                <a:solidFill>
                  <a:srgbClr val="06BAD6"/>
                </a:solidFill>
              </a:defRPr>
            </a:lvl8pPr>
            <a:lvl9pPr lvl="8" algn="ctr" rtl="0">
              <a:spcBef>
                <a:spcPts val="0"/>
              </a:spcBef>
              <a:spcAft>
                <a:spcPts val="0"/>
              </a:spcAft>
              <a:buClr>
                <a:srgbClr val="06BAD6"/>
              </a:buClr>
              <a:buSzPts val="4200"/>
              <a:buNone/>
              <a:defRPr sz="4200">
                <a:solidFill>
                  <a:srgbClr val="06BAD6"/>
                </a:solidFill>
              </a:defRPr>
            </a:lvl9pPr>
          </a:lstStyle>
          <a:p>
            <a:endParaRPr/>
          </a:p>
        </p:txBody>
      </p:sp>
      <p:sp>
        <p:nvSpPr>
          <p:cNvPr id="92" name="Google Shape;92;p18"/>
          <p:cNvSpPr txBox="1">
            <a:spLocks noGrp="1"/>
          </p:cNvSpPr>
          <p:nvPr>
            <p:ph type="subTitle" idx="4"/>
          </p:nvPr>
        </p:nvSpPr>
        <p:spPr>
          <a:xfrm>
            <a:off x="2817500" y="3520075"/>
            <a:ext cx="15972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8"/>
          <p:cNvSpPr txBox="1">
            <a:spLocks noGrp="1"/>
          </p:cNvSpPr>
          <p:nvPr>
            <p:ph type="title" idx="5"/>
          </p:nvPr>
        </p:nvSpPr>
        <p:spPr>
          <a:xfrm>
            <a:off x="4729288" y="3146925"/>
            <a:ext cx="15972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6BAD6"/>
              </a:buClr>
              <a:buSzPts val="1600"/>
              <a:buNone/>
              <a:defRPr sz="1600">
                <a:solidFill>
                  <a:srgbClr val="06BAD6"/>
                </a:solidFill>
              </a:defRPr>
            </a:lvl1pPr>
            <a:lvl2pPr lvl="1" algn="ctr" rtl="0">
              <a:spcBef>
                <a:spcPts val="0"/>
              </a:spcBef>
              <a:spcAft>
                <a:spcPts val="0"/>
              </a:spcAft>
              <a:buClr>
                <a:srgbClr val="06BAD6"/>
              </a:buClr>
              <a:buSzPts val="4200"/>
              <a:buNone/>
              <a:defRPr sz="4200">
                <a:solidFill>
                  <a:srgbClr val="06BAD6"/>
                </a:solidFill>
              </a:defRPr>
            </a:lvl2pPr>
            <a:lvl3pPr lvl="2" algn="ctr" rtl="0">
              <a:spcBef>
                <a:spcPts val="0"/>
              </a:spcBef>
              <a:spcAft>
                <a:spcPts val="0"/>
              </a:spcAft>
              <a:buClr>
                <a:srgbClr val="06BAD6"/>
              </a:buClr>
              <a:buSzPts val="4200"/>
              <a:buNone/>
              <a:defRPr sz="4200">
                <a:solidFill>
                  <a:srgbClr val="06BAD6"/>
                </a:solidFill>
              </a:defRPr>
            </a:lvl3pPr>
            <a:lvl4pPr lvl="3" algn="ctr" rtl="0">
              <a:spcBef>
                <a:spcPts val="0"/>
              </a:spcBef>
              <a:spcAft>
                <a:spcPts val="0"/>
              </a:spcAft>
              <a:buClr>
                <a:srgbClr val="06BAD6"/>
              </a:buClr>
              <a:buSzPts val="4200"/>
              <a:buNone/>
              <a:defRPr sz="4200">
                <a:solidFill>
                  <a:srgbClr val="06BAD6"/>
                </a:solidFill>
              </a:defRPr>
            </a:lvl4pPr>
            <a:lvl5pPr lvl="4" algn="ctr" rtl="0">
              <a:spcBef>
                <a:spcPts val="0"/>
              </a:spcBef>
              <a:spcAft>
                <a:spcPts val="0"/>
              </a:spcAft>
              <a:buClr>
                <a:srgbClr val="06BAD6"/>
              </a:buClr>
              <a:buSzPts val="4200"/>
              <a:buNone/>
              <a:defRPr sz="4200">
                <a:solidFill>
                  <a:srgbClr val="06BAD6"/>
                </a:solidFill>
              </a:defRPr>
            </a:lvl5pPr>
            <a:lvl6pPr lvl="5" algn="ctr" rtl="0">
              <a:spcBef>
                <a:spcPts val="0"/>
              </a:spcBef>
              <a:spcAft>
                <a:spcPts val="0"/>
              </a:spcAft>
              <a:buClr>
                <a:srgbClr val="06BAD6"/>
              </a:buClr>
              <a:buSzPts val="4200"/>
              <a:buNone/>
              <a:defRPr sz="4200">
                <a:solidFill>
                  <a:srgbClr val="06BAD6"/>
                </a:solidFill>
              </a:defRPr>
            </a:lvl6pPr>
            <a:lvl7pPr lvl="6" algn="ctr" rtl="0">
              <a:spcBef>
                <a:spcPts val="0"/>
              </a:spcBef>
              <a:spcAft>
                <a:spcPts val="0"/>
              </a:spcAft>
              <a:buClr>
                <a:srgbClr val="06BAD6"/>
              </a:buClr>
              <a:buSzPts val="4200"/>
              <a:buNone/>
              <a:defRPr sz="4200">
                <a:solidFill>
                  <a:srgbClr val="06BAD6"/>
                </a:solidFill>
              </a:defRPr>
            </a:lvl7pPr>
            <a:lvl8pPr lvl="7" algn="ctr" rtl="0">
              <a:spcBef>
                <a:spcPts val="0"/>
              </a:spcBef>
              <a:spcAft>
                <a:spcPts val="0"/>
              </a:spcAft>
              <a:buClr>
                <a:srgbClr val="06BAD6"/>
              </a:buClr>
              <a:buSzPts val="4200"/>
              <a:buNone/>
              <a:defRPr sz="4200">
                <a:solidFill>
                  <a:srgbClr val="06BAD6"/>
                </a:solidFill>
              </a:defRPr>
            </a:lvl8pPr>
            <a:lvl9pPr lvl="8" algn="ctr" rtl="0">
              <a:spcBef>
                <a:spcPts val="0"/>
              </a:spcBef>
              <a:spcAft>
                <a:spcPts val="0"/>
              </a:spcAft>
              <a:buClr>
                <a:srgbClr val="06BAD6"/>
              </a:buClr>
              <a:buSzPts val="4200"/>
              <a:buNone/>
              <a:defRPr sz="4200">
                <a:solidFill>
                  <a:srgbClr val="06BAD6"/>
                </a:solidFill>
              </a:defRPr>
            </a:lvl9pPr>
          </a:lstStyle>
          <a:p>
            <a:endParaRPr/>
          </a:p>
        </p:txBody>
      </p:sp>
      <p:sp>
        <p:nvSpPr>
          <p:cNvPr id="94" name="Google Shape;94;p18"/>
          <p:cNvSpPr txBox="1">
            <a:spLocks noGrp="1"/>
          </p:cNvSpPr>
          <p:nvPr>
            <p:ph type="subTitle" idx="6"/>
          </p:nvPr>
        </p:nvSpPr>
        <p:spPr>
          <a:xfrm>
            <a:off x="4729278" y="3520075"/>
            <a:ext cx="15972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 name="Google Shape;95;p18"/>
          <p:cNvSpPr txBox="1">
            <a:spLocks noGrp="1"/>
          </p:cNvSpPr>
          <p:nvPr>
            <p:ph type="title" idx="7"/>
          </p:nvPr>
        </p:nvSpPr>
        <p:spPr>
          <a:xfrm>
            <a:off x="6641075" y="3146925"/>
            <a:ext cx="15972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6BAD6"/>
              </a:buClr>
              <a:buSzPts val="1600"/>
              <a:buNone/>
              <a:defRPr sz="1600">
                <a:solidFill>
                  <a:srgbClr val="06BAD6"/>
                </a:solidFill>
              </a:defRPr>
            </a:lvl1pPr>
            <a:lvl2pPr lvl="1" algn="ctr" rtl="0">
              <a:spcBef>
                <a:spcPts val="0"/>
              </a:spcBef>
              <a:spcAft>
                <a:spcPts val="0"/>
              </a:spcAft>
              <a:buClr>
                <a:srgbClr val="06BAD6"/>
              </a:buClr>
              <a:buSzPts val="4200"/>
              <a:buNone/>
              <a:defRPr sz="4200">
                <a:solidFill>
                  <a:srgbClr val="06BAD6"/>
                </a:solidFill>
              </a:defRPr>
            </a:lvl2pPr>
            <a:lvl3pPr lvl="2" algn="ctr" rtl="0">
              <a:spcBef>
                <a:spcPts val="0"/>
              </a:spcBef>
              <a:spcAft>
                <a:spcPts val="0"/>
              </a:spcAft>
              <a:buClr>
                <a:srgbClr val="06BAD6"/>
              </a:buClr>
              <a:buSzPts val="4200"/>
              <a:buNone/>
              <a:defRPr sz="4200">
                <a:solidFill>
                  <a:srgbClr val="06BAD6"/>
                </a:solidFill>
              </a:defRPr>
            </a:lvl3pPr>
            <a:lvl4pPr lvl="3" algn="ctr" rtl="0">
              <a:spcBef>
                <a:spcPts val="0"/>
              </a:spcBef>
              <a:spcAft>
                <a:spcPts val="0"/>
              </a:spcAft>
              <a:buClr>
                <a:srgbClr val="06BAD6"/>
              </a:buClr>
              <a:buSzPts val="4200"/>
              <a:buNone/>
              <a:defRPr sz="4200">
                <a:solidFill>
                  <a:srgbClr val="06BAD6"/>
                </a:solidFill>
              </a:defRPr>
            </a:lvl4pPr>
            <a:lvl5pPr lvl="4" algn="ctr" rtl="0">
              <a:spcBef>
                <a:spcPts val="0"/>
              </a:spcBef>
              <a:spcAft>
                <a:spcPts val="0"/>
              </a:spcAft>
              <a:buClr>
                <a:srgbClr val="06BAD6"/>
              </a:buClr>
              <a:buSzPts val="4200"/>
              <a:buNone/>
              <a:defRPr sz="4200">
                <a:solidFill>
                  <a:srgbClr val="06BAD6"/>
                </a:solidFill>
              </a:defRPr>
            </a:lvl5pPr>
            <a:lvl6pPr lvl="5" algn="ctr" rtl="0">
              <a:spcBef>
                <a:spcPts val="0"/>
              </a:spcBef>
              <a:spcAft>
                <a:spcPts val="0"/>
              </a:spcAft>
              <a:buClr>
                <a:srgbClr val="06BAD6"/>
              </a:buClr>
              <a:buSzPts val="4200"/>
              <a:buNone/>
              <a:defRPr sz="4200">
                <a:solidFill>
                  <a:srgbClr val="06BAD6"/>
                </a:solidFill>
              </a:defRPr>
            </a:lvl6pPr>
            <a:lvl7pPr lvl="6" algn="ctr" rtl="0">
              <a:spcBef>
                <a:spcPts val="0"/>
              </a:spcBef>
              <a:spcAft>
                <a:spcPts val="0"/>
              </a:spcAft>
              <a:buClr>
                <a:srgbClr val="06BAD6"/>
              </a:buClr>
              <a:buSzPts val="4200"/>
              <a:buNone/>
              <a:defRPr sz="4200">
                <a:solidFill>
                  <a:srgbClr val="06BAD6"/>
                </a:solidFill>
              </a:defRPr>
            </a:lvl7pPr>
            <a:lvl8pPr lvl="7" algn="ctr" rtl="0">
              <a:spcBef>
                <a:spcPts val="0"/>
              </a:spcBef>
              <a:spcAft>
                <a:spcPts val="0"/>
              </a:spcAft>
              <a:buClr>
                <a:srgbClr val="06BAD6"/>
              </a:buClr>
              <a:buSzPts val="4200"/>
              <a:buNone/>
              <a:defRPr sz="4200">
                <a:solidFill>
                  <a:srgbClr val="06BAD6"/>
                </a:solidFill>
              </a:defRPr>
            </a:lvl8pPr>
            <a:lvl9pPr lvl="8" algn="ctr" rtl="0">
              <a:spcBef>
                <a:spcPts val="0"/>
              </a:spcBef>
              <a:spcAft>
                <a:spcPts val="0"/>
              </a:spcAft>
              <a:buClr>
                <a:srgbClr val="06BAD6"/>
              </a:buClr>
              <a:buSzPts val="4200"/>
              <a:buNone/>
              <a:defRPr sz="4200">
                <a:solidFill>
                  <a:srgbClr val="06BAD6"/>
                </a:solidFill>
              </a:defRPr>
            </a:lvl9pPr>
          </a:lstStyle>
          <a:p>
            <a:endParaRPr/>
          </a:p>
        </p:txBody>
      </p:sp>
      <p:sp>
        <p:nvSpPr>
          <p:cNvPr id="96" name="Google Shape;96;p18"/>
          <p:cNvSpPr txBox="1">
            <a:spLocks noGrp="1"/>
          </p:cNvSpPr>
          <p:nvPr>
            <p:ph type="subTitle" idx="8"/>
          </p:nvPr>
        </p:nvSpPr>
        <p:spPr>
          <a:xfrm>
            <a:off x="6641065" y="3520075"/>
            <a:ext cx="15972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wo Columns">
  <p:cSld name="TITLE_AND_BODY_1_2">
    <p:spTree>
      <p:nvGrpSpPr>
        <p:cNvPr id="1" name="Shape 97"/>
        <p:cNvGrpSpPr/>
        <p:nvPr/>
      </p:nvGrpSpPr>
      <p:grpSpPr>
        <a:xfrm>
          <a:off x="0" y="0"/>
          <a:ext cx="0" cy="0"/>
          <a:chOff x="0" y="0"/>
          <a:chExt cx="0" cy="0"/>
        </a:xfrm>
      </p:grpSpPr>
      <p:pic>
        <p:nvPicPr>
          <p:cNvPr id="98" name="Google Shape;98;p19"/>
          <p:cNvPicPr preferRelativeResize="0"/>
          <p:nvPr/>
        </p:nvPicPr>
        <p:blipFill>
          <a:blip r:embed="rId2">
            <a:alphaModFix/>
          </a:blip>
          <a:stretch>
            <a:fillRect/>
          </a:stretch>
        </p:blipFill>
        <p:spPr>
          <a:xfrm flipH="1">
            <a:off x="0" y="-392975"/>
            <a:ext cx="9397469" cy="3269127"/>
          </a:xfrm>
          <a:prstGeom prst="rect">
            <a:avLst/>
          </a:prstGeom>
          <a:noFill/>
          <a:ln>
            <a:noFill/>
          </a:ln>
        </p:spPr>
      </p:pic>
      <p:sp>
        <p:nvSpPr>
          <p:cNvPr id="99" name="Google Shape;99;p19"/>
          <p:cNvSpPr txBox="1">
            <a:spLocks noGrp="1"/>
          </p:cNvSpPr>
          <p:nvPr>
            <p:ph type="title"/>
          </p:nvPr>
        </p:nvSpPr>
        <p:spPr>
          <a:xfrm>
            <a:off x="5341800" y="378225"/>
            <a:ext cx="3258000" cy="515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100"/>
            </a:lvl1pPr>
            <a:lvl2pPr lvl="1" algn="r" rtl="0">
              <a:spcBef>
                <a:spcPts val="0"/>
              </a:spcBef>
              <a:spcAft>
                <a:spcPts val="0"/>
              </a:spcAft>
              <a:buSzPts val="2100"/>
              <a:buNone/>
              <a:defRPr sz="2100"/>
            </a:lvl2pPr>
            <a:lvl3pPr lvl="2" algn="r" rtl="0">
              <a:spcBef>
                <a:spcPts val="0"/>
              </a:spcBef>
              <a:spcAft>
                <a:spcPts val="0"/>
              </a:spcAft>
              <a:buSzPts val="2100"/>
              <a:buNone/>
              <a:defRPr sz="2100"/>
            </a:lvl3pPr>
            <a:lvl4pPr lvl="3" algn="r" rtl="0">
              <a:spcBef>
                <a:spcPts val="0"/>
              </a:spcBef>
              <a:spcAft>
                <a:spcPts val="0"/>
              </a:spcAft>
              <a:buSzPts val="2100"/>
              <a:buNone/>
              <a:defRPr sz="2100"/>
            </a:lvl4pPr>
            <a:lvl5pPr lvl="4" algn="r" rtl="0">
              <a:spcBef>
                <a:spcPts val="0"/>
              </a:spcBef>
              <a:spcAft>
                <a:spcPts val="0"/>
              </a:spcAft>
              <a:buSzPts val="2100"/>
              <a:buNone/>
              <a:defRPr sz="2100"/>
            </a:lvl5pPr>
            <a:lvl6pPr lvl="5" algn="r" rtl="0">
              <a:spcBef>
                <a:spcPts val="0"/>
              </a:spcBef>
              <a:spcAft>
                <a:spcPts val="0"/>
              </a:spcAft>
              <a:buSzPts val="2100"/>
              <a:buNone/>
              <a:defRPr sz="2100"/>
            </a:lvl6pPr>
            <a:lvl7pPr lvl="6" algn="r" rtl="0">
              <a:spcBef>
                <a:spcPts val="0"/>
              </a:spcBef>
              <a:spcAft>
                <a:spcPts val="0"/>
              </a:spcAft>
              <a:buSzPts val="2100"/>
              <a:buNone/>
              <a:defRPr sz="2100"/>
            </a:lvl7pPr>
            <a:lvl8pPr lvl="7" algn="r" rtl="0">
              <a:spcBef>
                <a:spcPts val="0"/>
              </a:spcBef>
              <a:spcAft>
                <a:spcPts val="0"/>
              </a:spcAft>
              <a:buSzPts val="2100"/>
              <a:buNone/>
              <a:defRPr sz="2100"/>
            </a:lvl8pPr>
            <a:lvl9pPr lvl="8" algn="r" rtl="0">
              <a:spcBef>
                <a:spcPts val="0"/>
              </a:spcBef>
              <a:spcAft>
                <a:spcPts val="0"/>
              </a:spcAft>
              <a:buSzPts val="2100"/>
              <a:buNone/>
              <a:defRPr sz="2100"/>
            </a:lvl9pPr>
          </a:lstStyle>
          <a:p>
            <a:endParaRPr/>
          </a:p>
        </p:txBody>
      </p:sp>
      <p:sp>
        <p:nvSpPr>
          <p:cNvPr id="100" name="Google Shape;100;p19"/>
          <p:cNvSpPr txBox="1">
            <a:spLocks noGrp="1"/>
          </p:cNvSpPr>
          <p:nvPr>
            <p:ph type="title" idx="2"/>
          </p:nvPr>
        </p:nvSpPr>
        <p:spPr>
          <a:xfrm>
            <a:off x="1426194" y="2418250"/>
            <a:ext cx="24282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6BAD6"/>
              </a:buClr>
              <a:buSzPts val="1600"/>
              <a:buNone/>
              <a:defRPr sz="1600">
                <a:solidFill>
                  <a:srgbClr val="06BAD6"/>
                </a:solidFill>
              </a:defRPr>
            </a:lvl1pPr>
            <a:lvl2pPr lvl="1" algn="ctr" rtl="0">
              <a:spcBef>
                <a:spcPts val="0"/>
              </a:spcBef>
              <a:spcAft>
                <a:spcPts val="0"/>
              </a:spcAft>
              <a:buClr>
                <a:srgbClr val="06BAD6"/>
              </a:buClr>
              <a:buSzPts val="4200"/>
              <a:buNone/>
              <a:defRPr sz="4200">
                <a:solidFill>
                  <a:srgbClr val="06BAD6"/>
                </a:solidFill>
              </a:defRPr>
            </a:lvl2pPr>
            <a:lvl3pPr lvl="2" algn="ctr" rtl="0">
              <a:spcBef>
                <a:spcPts val="0"/>
              </a:spcBef>
              <a:spcAft>
                <a:spcPts val="0"/>
              </a:spcAft>
              <a:buClr>
                <a:srgbClr val="06BAD6"/>
              </a:buClr>
              <a:buSzPts val="4200"/>
              <a:buNone/>
              <a:defRPr sz="4200">
                <a:solidFill>
                  <a:srgbClr val="06BAD6"/>
                </a:solidFill>
              </a:defRPr>
            </a:lvl3pPr>
            <a:lvl4pPr lvl="3" algn="ctr" rtl="0">
              <a:spcBef>
                <a:spcPts val="0"/>
              </a:spcBef>
              <a:spcAft>
                <a:spcPts val="0"/>
              </a:spcAft>
              <a:buClr>
                <a:srgbClr val="06BAD6"/>
              </a:buClr>
              <a:buSzPts val="4200"/>
              <a:buNone/>
              <a:defRPr sz="4200">
                <a:solidFill>
                  <a:srgbClr val="06BAD6"/>
                </a:solidFill>
              </a:defRPr>
            </a:lvl4pPr>
            <a:lvl5pPr lvl="4" algn="ctr" rtl="0">
              <a:spcBef>
                <a:spcPts val="0"/>
              </a:spcBef>
              <a:spcAft>
                <a:spcPts val="0"/>
              </a:spcAft>
              <a:buClr>
                <a:srgbClr val="06BAD6"/>
              </a:buClr>
              <a:buSzPts val="4200"/>
              <a:buNone/>
              <a:defRPr sz="4200">
                <a:solidFill>
                  <a:srgbClr val="06BAD6"/>
                </a:solidFill>
              </a:defRPr>
            </a:lvl5pPr>
            <a:lvl6pPr lvl="5" algn="ctr" rtl="0">
              <a:spcBef>
                <a:spcPts val="0"/>
              </a:spcBef>
              <a:spcAft>
                <a:spcPts val="0"/>
              </a:spcAft>
              <a:buClr>
                <a:srgbClr val="06BAD6"/>
              </a:buClr>
              <a:buSzPts val="4200"/>
              <a:buNone/>
              <a:defRPr sz="4200">
                <a:solidFill>
                  <a:srgbClr val="06BAD6"/>
                </a:solidFill>
              </a:defRPr>
            </a:lvl6pPr>
            <a:lvl7pPr lvl="6" algn="ctr" rtl="0">
              <a:spcBef>
                <a:spcPts val="0"/>
              </a:spcBef>
              <a:spcAft>
                <a:spcPts val="0"/>
              </a:spcAft>
              <a:buClr>
                <a:srgbClr val="06BAD6"/>
              </a:buClr>
              <a:buSzPts val="4200"/>
              <a:buNone/>
              <a:defRPr sz="4200">
                <a:solidFill>
                  <a:srgbClr val="06BAD6"/>
                </a:solidFill>
              </a:defRPr>
            </a:lvl7pPr>
            <a:lvl8pPr lvl="7" algn="ctr" rtl="0">
              <a:spcBef>
                <a:spcPts val="0"/>
              </a:spcBef>
              <a:spcAft>
                <a:spcPts val="0"/>
              </a:spcAft>
              <a:buClr>
                <a:srgbClr val="06BAD6"/>
              </a:buClr>
              <a:buSzPts val="4200"/>
              <a:buNone/>
              <a:defRPr sz="4200">
                <a:solidFill>
                  <a:srgbClr val="06BAD6"/>
                </a:solidFill>
              </a:defRPr>
            </a:lvl8pPr>
            <a:lvl9pPr lvl="8" algn="ctr" rtl="0">
              <a:spcBef>
                <a:spcPts val="0"/>
              </a:spcBef>
              <a:spcAft>
                <a:spcPts val="0"/>
              </a:spcAft>
              <a:buClr>
                <a:srgbClr val="06BAD6"/>
              </a:buClr>
              <a:buSzPts val="4200"/>
              <a:buNone/>
              <a:defRPr sz="4200">
                <a:solidFill>
                  <a:srgbClr val="06BAD6"/>
                </a:solidFill>
              </a:defRPr>
            </a:lvl9pPr>
          </a:lstStyle>
          <a:p>
            <a:endParaRPr/>
          </a:p>
        </p:txBody>
      </p:sp>
      <p:sp>
        <p:nvSpPr>
          <p:cNvPr id="101" name="Google Shape;101;p19"/>
          <p:cNvSpPr txBox="1">
            <a:spLocks noGrp="1"/>
          </p:cNvSpPr>
          <p:nvPr>
            <p:ph type="subTitle" idx="1"/>
          </p:nvPr>
        </p:nvSpPr>
        <p:spPr>
          <a:xfrm>
            <a:off x="1426175" y="2791400"/>
            <a:ext cx="2428200" cy="143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2" name="Google Shape;102;p19"/>
          <p:cNvSpPr txBox="1">
            <a:spLocks noGrp="1"/>
          </p:cNvSpPr>
          <p:nvPr>
            <p:ph type="title" idx="3"/>
          </p:nvPr>
        </p:nvSpPr>
        <p:spPr>
          <a:xfrm>
            <a:off x="5289622" y="2418250"/>
            <a:ext cx="24282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6BAD6"/>
              </a:buClr>
              <a:buSzPts val="1600"/>
              <a:buFont typeface="Montserrat Alternates ExtraBold"/>
              <a:buNone/>
              <a:defRPr sz="1600">
                <a:solidFill>
                  <a:srgbClr val="06BAD6"/>
                </a:solidFill>
                <a:latin typeface="Montserrat Alternates ExtraBold"/>
                <a:ea typeface="Montserrat Alternates ExtraBold"/>
                <a:cs typeface="Montserrat Alternates ExtraBold"/>
                <a:sym typeface="Montserrat Alternates ExtraBold"/>
              </a:defRPr>
            </a:lvl1pPr>
            <a:lvl2pPr lvl="1" algn="ctr" rtl="0">
              <a:spcBef>
                <a:spcPts val="0"/>
              </a:spcBef>
              <a:spcAft>
                <a:spcPts val="0"/>
              </a:spcAft>
              <a:buClr>
                <a:srgbClr val="06BAD6"/>
              </a:buClr>
              <a:buSzPts val="4200"/>
              <a:buNone/>
              <a:defRPr sz="4200">
                <a:solidFill>
                  <a:srgbClr val="06BAD6"/>
                </a:solidFill>
              </a:defRPr>
            </a:lvl2pPr>
            <a:lvl3pPr lvl="2" algn="ctr" rtl="0">
              <a:spcBef>
                <a:spcPts val="0"/>
              </a:spcBef>
              <a:spcAft>
                <a:spcPts val="0"/>
              </a:spcAft>
              <a:buClr>
                <a:srgbClr val="06BAD6"/>
              </a:buClr>
              <a:buSzPts val="4200"/>
              <a:buNone/>
              <a:defRPr sz="4200">
                <a:solidFill>
                  <a:srgbClr val="06BAD6"/>
                </a:solidFill>
              </a:defRPr>
            </a:lvl3pPr>
            <a:lvl4pPr lvl="3" algn="ctr" rtl="0">
              <a:spcBef>
                <a:spcPts val="0"/>
              </a:spcBef>
              <a:spcAft>
                <a:spcPts val="0"/>
              </a:spcAft>
              <a:buClr>
                <a:srgbClr val="06BAD6"/>
              </a:buClr>
              <a:buSzPts val="4200"/>
              <a:buNone/>
              <a:defRPr sz="4200">
                <a:solidFill>
                  <a:srgbClr val="06BAD6"/>
                </a:solidFill>
              </a:defRPr>
            </a:lvl4pPr>
            <a:lvl5pPr lvl="4" algn="ctr" rtl="0">
              <a:spcBef>
                <a:spcPts val="0"/>
              </a:spcBef>
              <a:spcAft>
                <a:spcPts val="0"/>
              </a:spcAft>
              <a:buClr>
                <a:srgbClr val="06BAD6"/>
              </a:buClr>
              <a:buSzPts val="4200"/>
              <a:buNone/>
              <a:defRPr sz="4200">
                <a:solidFill>
                  <a:srgbClr val="06BAD6"/>
                </a:solidFill>
              </a:defRPr>
            </a:lvl5pPr>
            <a:lvl6pPr lvl="5" algn="ctr" rtl="0">
              <a:spcBef>
                <a:spcPts val="0"/>
              </a:spcBef>
              <a:spcAft>
                <a:spcPts val="0"/>
              </a:spcAft>
              <a:buClr>
                <a:srgbClr val="06BAD6"/>
              </a:buClr>
              <a:buSzPts val="4200"/>
              <a:buNone/>
              <a:defRPr sz="4200">
                <a:solidFill>
                  <a:srgbClr val="06BAD6"/>
                </a:solidFill>
              </a:defRPr>
            </a:lvl6pPr>
            <a:lvl7pPr lvl="6" algn="ctr" rtl="0">
              <a:spcBef>
                <a:spcPts val="0"/>
              </a:spcBef>
              <a:spcAft>
                <a:spcPts val="0"/>
              </a:spcAft>
              <a:buClr>
                <a:srgbClr val="06BAD6"/>
              </a:buClr>
              <a:buSzPts val="4200"/>
              <a:buNone/>
              <a:defRPr sz="4200">
                <a:solidFill>
                  <a:srgbClr val="06BAD6"/>
                </a:solidFill>
              </a:defRPr>
            </a:lvl7pPr>
            <a:lvl8pPr lvl="7" algn="ctr" rtl="0">
              <a:spcBef>
                <a:spcPts val="0"/>
              </a:spcBef>
              <a:spcAft>
                <a:spcPts val="0"/>
              </a:spcAft>
              <a:buClr>
                <a:srgbClr val="06BAD6"/>
              </a:buClr>
              <a:buSzPts val="4200"/>
              <a:buNone/>
              <a:defRPr sz="4200">
                <a:solidFill>
                  <a:srgbClr val="06BAD6"/>
                </a:solidFill>
              </a:defRPr>
            </a:lvl8pPr>
            <a:lvl9pPr lvl="8" algn="ctr" rtl="0">
              <a:spcBef>
                <a:spcPts val="0"/>
              </a:spcBef>
              <a:spcAft>
                <a:spcPts val="0"/>
              </a:spcAft>
              <a:buClr>
                <a:srgbClr val="06BAD6"/>
              </a:buClr>
              <a:buSzPts val="4200"/>
              <a:buNone/>
              <a:defRPr sz="4200">
                <a:solidFill>
                  <a:srgbClr val="06BAD6"/>
                </a:solidFill>
              </a:defRPr>
            </a:lvl9pPr>
          </a:lstStyle>
          <a:p>
            <a:endParaRPr/>
          </a:p>
        </p:txBody>
      </p:sp>
      <p:sp>
        <p:nvSpPr>
          <p:cNvPr id="103" name="Google Shape;103;p19"/>
          <p:cNvSpPr txBox="1">
            <a:spLocks noGrp="1"/>
          </p:cNvSpPr>
          <p:nvPr>
            <p:ph type="subTitle" idx="4"/>
          </p:nvPr>
        </p:nvSpPr>
        <p:spPr>
          <a:xfrm>
            <a:off x="5289601" y="2791400"/>
            <a:ext cx="2428200" cy="143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Montserrat Alternates Light"/>
              <a:buNone/>
              <a:defRPr sz="1400">
                <a:latin typeface="Montserrat Alternates Light"/>
                <a:ea typeface="Montserrat Alternates Light"/>
                <a:cs typeface="Montserrat Alternates Light"/>
                <a:sym typeface="Montserrat Alternates Light"/>
              </a:defRPr>
            </a:lvl1pPr>
            <a:lvl2pPr lvl="1" algn="ctr" rtl="0">
              <a:lnSpc>
                <a:spcPct val="100000"/>
              </a:lnSpc>
              <a:spcBef>
                <a:spcPts val="0"/>
              </a:spcBef>
              <a:spcAft>
                <a:spcPts val="0"/>
              </a:spcAft>
              <a:buSzPts val="2100"/>
              <a:buFont typeface="Montserrat Alternates Light"/>
              <a:buNone/>
              <a:defRPr sz="2100">
                <a:latin typeface="Montserrat Alternates Light"/>
                <a:ea typeface="Montserrat Alternates Light"/>
                <a:cs typeface="Montserrat Alternates Light"/>
                <a:sym typeface="Montserrat Alternates Light"/>
              </a:defRPr>
            </a:lvl2pPr>
            <a:lvl3pPr lvl="2" algn="ctr" rtl="0">
              <a:lnSpc>
                <a:spcPct val="100000"/>
              </a:lnSpc>
              <a:spcBef>
                <a:spcPts val="0"/>
              </a:spcBef>
              <a:spcAft>
                <a:spcPts val="0"/>
              </a:spcAft>
              <a:buSzPts val="2100"/>
              <a:buFont typeface="Montserrat Alternates Light"/>
              <a:buNone/>
              <a:defRPr sz="2100">
                <a:latin typeface="Montserrat Alternates Light"/>
                <a:ea typeface="Montserrat Alternates Light"/>
                <a:cs typeface="Montserrat Alternates Light"/>
                <a:sym typeface="Montserrat Alternates Light"/>
              </a:defRPr>
            </a:lvl3pPr>
            <a:lvl4pPr lvl="3" algn="ctr" rtl="0">
              <a:lnSpc>
                <a:spcPct val="100000"/>
              </a:lnSpc>
              <a:spcBef>
                <a:spcPts val="0"/>
              </a:spcBef>
              <a:spcAft>
                <a:spcPts val="0"/>
              </a:spcAft>
              <a:buSzPts val="2100"/>
              <a:buFont typeface="Montserrat Alternates Light"/>
              <a:buNone/>
              <a:defRPr sz="2100">
                <a:latin typeface="Montserrat Alternates Light"/>
                <a:ea typeface="Montserrat Alternates Light"/>
                <a:cs typeface="Montserrat Alternates Light"/>
                <a:sym typeface="Montserrat Alternates Light"/>
              </a:defRPr>
            </a:lvl4pPr>
            <a:lvl5pPr lvl="4" algn="ctr" rtl="0">
              <a:lnSpc>
                <a:spcPct val="100000"/>
              </a:lnSpc>
              <a:spcBef>
                <a:spcPts val="0"/>
              </a:spcBef>
              <a:spcAft>
                <a:spcPts val="0"/>
              </a:spcAft>
              <a:buSzPts val="2100"/>
              <a:buFont typeface="Montserrat Alternates Light"/>
              <a:buNone/>
              <a:defRPr sz="2100">
                <a:latin typeface="Montserrat Alternates Light"/>
                <a:ea typeface="Montserrat Alternates Light"/>
                <a:cs typeface="Montserrat Alternates Light"/>
                <a:sym typeface="Montserrat Alternates Light"/>
              </a:defRPr>
            </a:lvl5pPr>
            <a:lvl6pPr lvl="5" algn="ctr" rtl="0">
              <a:lnSpc>
                <a:spcPct val="100000"/>
              </a:lnSpc>
              <a:spcBef>
                <a:spcPts val="0"/>
              </a:spcBef>
              <a:spcAft>
                <a:spcPts val="0"/>
              </a:spcAft>
              <a:buSzPts val="2100"/>
              <a:buFont typeface="Montserrat Alternates Light"/>
              <a:buNone/>
              <a:defRPr sz="2100">
                <a:latin typeface="Montserrat Alternates Light"/>
                <a:ea typeface="Montserrat Alternates Light"/>
                <a:cs typeface="Montserrat Alternates Light"/>
                <a:sym typeface="Montserrat Alternates Light"/>
              </a:defRPr>
            </a:lvl6pPr>
            <a:lvl7pPr lvl="6" algn="ctr" rtl="0">
              <a:lnSpc>
                <a:spcPct val="100000"/>
              </a:lnSpc>
              <a:spcBef>
                <a:spcPts val="0"/>
              </a:spcBef>
              <a:spcAft>
                <a:spcPts val="0"/>
              </a:spcAft>
              <a:buSzPts val="2100"/>
              <a:buFont typeface="Montserrat Alternates Light"/>
              <a:buNone/>
              <a:defRPr sz="2100">
                <a:latin typeface="Montserrat Alternates Light"/>
                <a:ea typeface="Montserrat Alternates Light"/>
                <a:cs typeface="Montserrat Alternates Light"/>
                <a:sym typeface="Montserrat Alternates Light"/>
              </a:defRPr>
            </a:lvl7pPr>
            <a:lvl8pPr lvl="7" algn="ctr" rtl="0">
              <a:lnSpc>
                <a:spcPct val="100000"/>
              </a:lnSpc>
              <a:spcBef>
                <a:spcPts val="0"/>
              </a:spcBef>
              <a:spcAft>
                <a:spcPts val="0"/>
              </a:spcAft>
              <a:buSzPts val="2100"/>
              <a:buFont typeface="Montserrat Alternates Light"/>
              <a:buNone/>
              <a:defRPr sz="2100">
                <a:latin typeface="Montserrat Alternates Light"/>
                <a:ea typeface="Montserrat Alternates Light"/>
                <a:cs typeface="Montserrat Alternates Light"/>
                <a:sym typeface="Montserrat Alternates Light"/>
              </a:defRPr>
            </a:lvl8pPr>
            <a:lvl9pPr lvl="8" algn="ctr" rtl="0">
              <a:lnSpc>
                <a:spcPct val="100000"/>
              </a:lnSpc>
              <a:spcBef>
                <a:spcPts val="0"/>
              </a:spcBef>
              <a:spcAft>
                <a:spcPts val="0"/>
              </a:spcAft>
              <a:buSzPts val="2100"/>
              <a:buFont typeface="Montserrat Alternates Light"/>
              <a:buNone/>
              <a:defRPr sz="2100">
                <a:latin typeface="Montserrat Alternates Light"/>
                <a:ea typeface="Montserrat Alternates Light"/>
                <a:cs typeface="Montserrat Alternates Light"/>
                <a:sym typeface="Montserrat Alternates Light"/>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Design">
  <p:cSld name="TITLE_AND_BODY_1_2_1">
    <p:spTree>
      <p:nvGrpSpPr>
        <p:cNvPr id="1" name="Shape 104"/>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Text 1">
  <p:cSld name="ONE_COLUMN_TEXT_1_1">
    <p:spTree>
      <p:nvGrpSpPr>
        <p:cNvPr id="1" name="Shape 105"/>
        <p:cNvGrpSpPr/>
        <p:nvPr/>
      </p:nvGrpSpPr>
      <p:grpSpPr>
        <a:xfrm>
          <a:off x="0" y="0"/>
          <a:ext cx="0" cy="0"/>
          <a:chOff x="0" y="0"/>
          <a:chExt cx="0" cy="0"/>
        </a:xfrm>
      </p:grpSpPr>
      <p:sp>
        <p:nvSpPr>
          <p:cNvPr id="106" name="Google Shape;106;p21"/>
          <p:cNvSpPr txBox="1">
            <a:spLocks noGrp="1"/>
          </p:cNvSpPr>
          <p:nvPr>
            <p:ph type="body" idx="1"/>
          </p:nvPr>
        </p:nvSpPr>
        <p:spPr>
          <a:xfrm>
            <a:off x="2128400" y="3131396"/>
            <a:ext cx="2241900" cy="1467900"/>
          </a:xfrm>
          <a:prstGeom prst="rect">
            <a:avLst/>
          </a:prstGeom>
        </p:spPr>
        <p:txBody>
          <a:bodyPr spcFirstLastPara="1" wrap="square" lIns="91425" tIns="91425" rIns="91425" bIns="91425" anchor="t" anchorCtr="0">
            <a:noAutofit/>
          </a:bodyPr>
          <a:lstStyle>
            <a:lvl1pPr marL="457200" lvl="0" indent="-304800" algn="r" rtl="0">
              <a:spcBef>
                <a:spcPts val="0"/>
              </a:spcBef>
              <a:spcAft>
                <a:spcPts val="0"/>
              </a:spcAft>
              <a:buSzPts val="1200"/>
              <a:buChar char="●"/>
              <a:defRPr sz="1200"/>
            </a:lvl1pPr>
            <a:lvl2pPr marL="914400" lvl="1" indent="-304800" algn="r" rtl="0">
              <a:spcBef>
                <a:spcPts val="1600"/>
              </a:spcBef>
              <a:spcAft>
                <a:spcPts val="0"/>
              </a:spcAft>
              <a:buSzPts val="1200"/>
              <a:buChar char="○"/>
              <a:defRPr sz="1200"/>
            </a:lvl2pPr>
            <a:lvl3pPr marL="1371600" lvl="2" indent="-304800" algn="r" rtl="0">
              <a:spcBef>
                <a:spcPts val="1600"/>
              </a:spcBef>
              <a:spcAft>
                <a:spcPts val="0"/>
              </a:spcAft>
              <a:buSzPts val="1200"/>
              <a:buChar char="■"/>
              <a:defRPr sz="1200"/>
            </a:lvl3pPr>
            <a:lvl4pPr marL="1828800" lvl="3" indent="-304800" algn="r" rtl="0">
              <a:spcBef>
                <a:spcPts val="1600"/>
              </a:spcBef>
              <a:spcAft>
                <a:spcPts val="0"/>
              </a:spcAft>
              <a:buSzPts val="1200"/>
              <a:buChar char="●"/>
              <a:defRPr sz="1200"/>
            </a:lvl4pPr>
            <a:lvl5pPr marL="2286000" lvl="4" indent="-304800" algn="r" rtl="0">
              <a:spcBef>
                <a:spcPts val="1600"/>
              </a:spcBef>
              <a:spcAft>
                <a:spcPts val="0"/>
              </a:spcAft>
              <a:buSzPts val="1200"/>
              <a:buChar char="○"/>
              <a:defRPr sz="1200"/>
            </a:lvl5pPr>
            <a:lvl6pPr marL="2743200" lvl="5" indent="-304800" algn="r" rtl="0">
              <a:spcBef>
                <a:spcPts val="1600"/>
              </a:spcBef>
              <a:spcAft>
                <a:spcPts val="0"/>
              </a:spcAft>
              <a:buSzPts val="1200"/>
              <a:buChar char="■"/>
              <a:defRPr sz="1200"/>
            </a:lvl6pPr>
            <a:lvl7pPr marL="3200400" lvl="6" indent="-304800" algn="r" rtl="0">
              <a:spcBef>
                <a:spcPts val="1600"/>
              </a:spcBef>
              <a:spcAft>
                <a:spcPts val="0"/>
              </a:spcAft>
              <a:buSzPts val="1200"/>
              <a:buChar char="●"/>
              <a:defRPr sz="1200"/>
            </a:lvl7pPr>
            <a:lvl8pPr marL="3657600" lvl="7" indent="-304800" algn="r" rtl="0">
              <a:spcBef>
                <a:spcPts val="1600"/>
              </a:spcBef>
              <a:spcAft>
                <a:spcPts val="0"/>
              </a:spcAft>
              <a:buSzPts val="1200"/>
              <a:buChar char="○"/>
              <a:defRPr sz="1200"/>
            </a:lvl8pPr>
            <a:lvl9pPr marL="4114800" lvl="8" indent="-304800" algn="r" rtl="0">
              <a:spcBef>
                <a:spcPts val="1600"/>
              </a:spcBef>
              <a:spcAft>
                <a:spcPts val="1600"/>
              </a:spcAft>
              <a:buSzPts val="1200"/>
              <a:buChar char="■"/>
              <a:defRPr sz="1200"/>
            </a:lvl9pPr>
          </a:lstStyle>
          <a:p>
            <a:endParaRPr/>
          </a:p>
        </p:txBody>
      </p:sp>
      <p:pic>
        <p:nvPicPr>
          <p:cNvPr id="107" name="Google Shape;107;p21"/>
          <p:cNvPicPr preferRelativeResize="0"/>
          <p:nvPr/>
        </p:nvPicPr>
        <p:blipFill>
          <a:blip r:embed="rId2">
            <a:alphaModFix/>
          </a:blip>
          <a:stretch>
            <a:fillRect/>
          </a:stretch>
        </p:blipFill>
        <p:spPr>
          <a:xfrm rot="5399995">
            <a:off x="-2368482" y="1910826"/>
            <a:ext cx="6751897" cy="2241876"/>
          </a:xfrm>
          <a:prstGeom prst="rect">
            <a:avLst/>
          </a:prstGeom>
          <a:noFill/>
          <a:ln>
            <a:noFill/>
          </a:ln>
        </p:spPr>
      </p:pic>
      <p:sp>
        <p:nvSpPr>
          <p:cNvPr id="108" name="Google Shape;108;p21"/>
          <p:cNvSpPr txBox="1">
            <a:spLocks noGrp="1"/>
          </p:cNvSpPr>
          <p:nvPr>
            <p:ph type="title"/>
          </p:nvPr>
        </p:nvSpPr>
        <p:spPr>
          <a:xfrm>
            <a:off x="5341800" y="378225"/>
            <a:ext cx="3258000" cy="515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100"/>
            </a:lvl1pPr>
            <a:lvl2pPr lvl="1" algn="r" rtl="0">
              <a:spcBef>
                <a:spcPts val="0"/>
              </a:spcBef>
              <a:spcAft>
                <a:spcPts val="0"/>
              </a:spcAft>
              <a:buSzPts val="2100"/>
              <a:buNone/>
              <a:defRPr sz="2100"/>
            </a:lvl2pPr>
            <a:lvl3pPr lvl="2" algn="r" rtl="0">
              <a:spcBef>
                <a:spcPts val="0"/>
              </a:spcBef>
              <a:spcAft>
                <a:spcPts val="0"/>
              </a:spcAft>
              <a:buSzPts val="2100"/>
              <a:buNone/>
              <a:defRPr sz="2100"/>
            </a:lvl3pPr>
            <a:lvl4pPr lvl="3" algn="r" rtl="0">
              <a:spcBef>
                <a:spcPts val="0"/>
              </a:spcBef>
              <a:spcAft>
                <a:spcPts val="0"/>
              </a:spcAft>
              <a:buSzPts val="2100"/>
              <a:buNone/>
              <a:defRPr sz="2100"/>
            </a:lvl4pPr>
            <a:lvl5pPr lvl="4" algn="r" rtl="0">
              <a:spcBef>
                <a:spcPts val="0"/>
              </a:spcBef>
              <a:spcAft>
                <a:spcPts val="0"/>
              </a:spcAft>
              <a:buSzPts val="2100"/>
              <a:buNone/>
              <a:defRPr sz="2100"/>
            </a:lvl5pPr>
            <a:lvl6pPr lvl="5" algn="r" rtl="0">
              <a:spcBef>
                <a:spcPts val="0"/>
              </a:spcBef>
              <a:spcAft>
                <a:spcPts val="0"/>
              </a:spcAft>
              <a:buSzPts val="2100"/>
              <a:buNone/>
              <a:defRPr sz="2100"/>
            </a:lvl6pPr>
            <a:lvl7pPr lvl="6" algn="r" rtl="0">
              <a:spcBef>
                <a:spcPts val="0"/>
              </a:spcBef>
              <a:spcAft>
                <a:spcPts val="0"/>
              </a:spcAft>
              <a:buSzPts val="2100"/>
              <a:buNone/>
              <a:defRPr sz="2100"/>
            </a:lvl7pPr>
            <a:lvl8pPr lvl="7" algn="r" rtl="0">
              <a:spcBef>
                <a:spcPts val="0"/>
              </a:spcBef>
              <a:spcAft>
                <a:spcPts val="0"/>
              </a:spcAft>
              <a:buSzPts val="2100"/>
              <a:buNone/>
              <a:defRPr sz="2100"/>
            </a:lvl8pPr>
            <a:lvl9pPr lvl="8" algn="r" rtl="0">
              <a:spcBef>
                <a:spcPts val="0"/>
              </a:spcBef>
              <a:spcAft>
                <a:spcPts val="0"/>
              </a:spcAft>
              <a:buSzPts val="2100"/>
              <a:buNone/>
              <a:defRPr sz="21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ix Columns ">
  <p:cSld name="TITLE_AND_BODY_1_3">
    <p:spTree>
      <p:nvGrpSpPr>
        <p:cNvPr id="1" name="Shape 109"/>
        <p:cNvGrpSpPr/>
        <p:nvPr/>
      </p:nvGrpSpPr>
      <p:grpSpPr>
        <a:xfrm>
          <a:off x="0" y="0"/>
          <a:ext cx="0" cy="0"/>
          <a:chOff x="0" y="0"/>
          <a:chExt cx="0" cy="0"/>
        </a:xfrm>
      </p:grpSpPr>
      <p:pic>
        <p:nvPicPr>
          <p:cNvPr id="110" name="Google Shape;110;p22"/>
          <p:cNvPicPr preferRelativeResize="0"/>
          <p:nvPr/>
        </p:nvPicPr>
        <p:blipFill>
          <a:blip r:embed="rId2">
            <a:alphaModFix/>
          </a:blip>
          <a:stretch>
            <a:fillRect/>
          </a:stretch>
        </p:blipFill>
        <p:spPr>
          <a:xfrm flipH="1">
            <a:off x="0" y="-392975"/>
            <a:ext cx="9397469" cy="3269127"/>
          </a:xfrm>
          <a:prstGeom prst="rect">
            <a:avLst/>
          </a:prstGeom>
          <a:noFill/>
          <a:ln>
            <a:noFill/>
          </a:ln>
        </p:spPr>
      </p:pic>
      <p:sp>
        <p:nvSpPr>
          <p:cNvPr id="111" name="Google Shape;111;p22"/>
          <p:cNvSpPr txBox="1">
            <a:spLocks noGrp="1"/>
          </p:cNvSpPr>
          <p:nvPr>
            <p:ph type="title"/>
          </p:nvPr>
        </p:nvSpPr>
        <p:spPr>
          <a:xfrm>
            <a:off x="5341800" y="378225"/>
            <a:ext cx="3258000" cy="515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100"/>
            </a:lvl1pPr>
            <a:lvl2pPr lvl="1" algn="r" rtl="0">
              <a:spcBef>
                <a:spcPts val="0"/>
              </a:spcBef>
              <a:spcAft>
                <a:spcPts val="0"/>
              </a:spcAft>
              <a:buSzPts val="2100"/>
              <a:buNone/>
              <a:defRPr sz="2100"/>
            </a:lvl2pPr>
            <a:lvl3pPr lvl="2" algn="r" rtl="0">
              <a:spcBef>
                <a:spcPts val="0"/>
              </a:spcBef>
              <a:spcAft>
                <a:spcPts val="0"/>
              </a:spcAft>
              <a:buSzPts val="2100"/>
              <a:buNone/>
              <a:defRPr sz="2100"/>
            </a:lvl3pPr>
            <a:lvl4pPr lvl="3" algn="r" rtl="0">
              <a:spcBef>
                <a:spcPts val="0"/>
              </a:spcBef>
              <a:spcAft>
                <a:spcPts val="0"/>
              </a:spcAft>
              <a:buSzPts val="2100"/>
              <a:buNone/>
              <a:defRPr sz="2100"/>
            </a:lvl4pPr>
            <a:lvl5pPr lvl="4" algn="r" rtl="0">
              <a:spcBef>
                <a:spcPts val="0"/>
              </a:spcBef>
              <a:spcAft>
                <a:spcPts val="0"/>
              </a:spcAft>
              <a:buSzPts val="2100"/>
              <a:buNone/>
              <a:defRPr sz="2100"/>
            </a:lvl5pPr>
            <a:lvl6pPr lvl="5" algn="r" rtl="0">
              <a:spcBef>
                <a:spcPts val="0"/>
              </a:spcBef>
              <a:spcAft>
                <a:spcPts val="0"/>
              </a:spcAft>
              <a:buSzPts val="2100"/>
              <a:buNone/>
              <a:defRPr sz="2100"/>
            </a:lvl6pPr>
            <a:lvl7pPr lvl="6" algn="r" rtl="0">
              <a:spcBef>
                <a:spcPts val="0"/>
              </a:spcBef>
              <a:spcAft>
                <a:spcPts val="0"/>
              </a:spcAft>
              <a:buSzPts val="2100"/>
              <a:buNone/>
              <a:defRPr sz="2100"/>
            </a:lvl7pPr>
            <a:lvl8pPr lvl="7" algn="r" rtl="0">
              <a:spcBef>
                <a:spcPts val="0"/>
              </a:spcBef>
              <a:spcAft>
                <a:spcPts val="0"/>
              </a:spcAft>
              <a:buSzPts val="2100"/>
              <a:buNone/>
              <a:defRPr sz="2100"/>
            </a:lvl8pPr>
            <a:lvl9pPr lvl="8" algn="r" rtl="0">
              <a:spcBef>
                <a:spcPts val="0"/>
              </a:spcBef>
              <a:spcAft>
                <a:spcPts val="0"/>
              </a:spcAft>
              <a:buSzPts val="2100"/>
              <a:buNone/>
              <a:defRPr sz="2100"/>
            </a:lvl9pPr>
          </a:lstStyle>
          <a:p>
            <a:endParaRPr/>
          </a:p>
        </p:txBody>
      </p:sp>
      <p:sp>
        <p:nvSpPr>
          <p:cNvPr id="112" name="Google Shape;112;p22"/>
          <p:cNvSpPr txBox="1">
            <a:spLocks noGrp="1"/>
          </p:cNvSpPr>
          <p:nvPr>
            <p:ph type="title" idx="2"/>
          </p:nvPr>
        </p:nvSpPr>
        <p:spPr>
          <a:xfrm>
            <a:off x="809952" y="1559225"/>
            <a:ext cx="22170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6BAD6"/>
              </a:buClr>
              <a:buSzPts val="1600"/>
              <a:buNone/>
              <a:defRPr sz="1600">
                <a:solidFill>
                  <a:srgbClr val="06BAD6"/>
                </a:solidFill>
              </a:defRPr>
            </a:lvl1pPr>
            <a:lvl2pPr lvl="1" algn="ctr" rtl="0">
              <a:spcBef>
                <a:spcPts val="0"/>
              </a:spcBef>
              <a:spcAft>
                <a:spcPts val="0"/>
              </a:spcAft>
              <a:buClr>
                <a:srgbClr val="06BAD6"/>
              </a:buClr>
              <a:buSzPts val="4200"/>
              <a:buNone/>
              <a:defRPr sz="4200">
                <a:solidFill>
                  <a:srgbClr val="06BAD6"/>
                </a:solidFill>
              </a:defRPr>
            </a:lvl2pPr>
            <a:lvl3pPr lvl="2" algn="ctr" rtl="0">
              <a:spcBef>
                <a:spcPts val="0"/>
              </a:spcBef>
              <a:spcAft>
                <a:spcPts val="0"/>
              </a:spcAft>
              <a:buClr>
                <a:srgbClr val="06BAD6"/>
              </a:buClr>
              <a:buSzPts val="4200"/>
              <a:buNone/>
              <a:defRPr sz="4200">
                <a:solidFill>
                  <a:srgbClr val="06BAD6"/>
                </a:solidFill>
              </a:defRPr>
            </a:lvl3pPr>
            <a:lvl4pPr lvl="3" algn="ctr" rtl="0">
              <a:spcBef>
                <a:spcPts val="0"/>
              </a:spcBef>
              <a:spcAft>
                <a:spcPts val="0"/>
              </a:spcAft>
              <a:buClr>
                <a:srgbClr val="06BAD6"/>
              </a:buClr>
              <a:buSzPts val="4200"/>
              <a:buNone/>
              <a:defRPr sz="4200">
                <a:solidFill>
                  <a:srgbClr val="06BAD6"/>
                </a:solidFill>
              </a:defRPr>
            </a:lvl4pPr>
            <a:lvl5pPr lvl="4" algn="ctr" rtl="0">
              <a:spcBef>
                <a:spcPts val="0"/>
              </a:spcBef>
              <a:spcAft>
                <a:spcPts val="0"/>
              </a:spcAft>
              <a:buClr>
                <a:srgbClr val="06BAD6"/>
              </a:buClr>
              <a:buSzPts val="4200"/>
              <a:buNone/>
              <a:defRPr sz="4200">
                <a:solidFill>
                  <a:srgbClr val="06BAD6"/>
                </a:solidFill>
              </a:defRPr>
            </a:lvl5pPr>
            <a:lvl6pPr lvl="5" algn="ctr" rtl="0">
              <a:spcBef>
                <a:spcPts val="0"/>
              </a:spcBef>
              <a:spcAft>
                <a:spcPts val="0"/>
              </a:spcAft>
              <a:buClr>
                <a:srgbClr val="06BAD6"/>
              </a:buClr>
              <a:buSzPts val="4200"/>
              <a:buNone/>
              <a:defRPr sz="4200">
                <a:solidFill>
                  <a:srgbClr val="06BAD6"/>
                </a:solidFill>
              </a:defRPr>
            </a:lvl6pPr>
            <a:lvl7pPr lvl="6" algn="ctr" rtl="0">
              <a:spcBef>
                <a:spcPts val="0"/>
              </a:spcBef>
              <a:spcAft>
                <a:spcPts val="0"/>
              </a:spcAft>
              <a:buClr>
                <a:srgbClr val="06BAD6"/>
              </a:buClr>
              <a:buSzPts val="4200"/>
              <a:buNone/>
              <a:defRPr sz="4200">
                <a:solidFill>
                  <a:srgbClr val="06BAD6"/>
                </a:solidFill>
              </a:defRPr>
            </a:lvl7pPr>
            <a:lvl8pPr lvl="7" algn="ctr" rtl="0">
              <a:spcBef>
                <a:spcPts val="0"/>
              </a:spcBef>
              <a:spcAft>
                <a:spcPts val="0"/>
              </a:spcAft>
              <a:buClr>
                <a:srgbClr val="06BAD6"/>
              </a:buClr>
              <a:buSzPts val="4200"/>
              <a:buNone/>
              <a:defRPr sz="4200">
                <a:solidFill>
                  <a:srgbClr val="06BAD6"/>
                </a:solidFill>
              </a:defRPr>
            </a:lvl8pPr>
            <a:lvl9pPr lvl="8" algn="ctr" rtl="0">
              <a:spcBef>
                <a:spcPts val="0"/>
              </a:spcBef>
              <a:spcAft>
                <a:spcPts val="0"/>
              </a:spcAft>
              <a:buClr>
                <a:srgbClr val="06BAD6"/>
              </a:buClr>
              <a:buSzPts val="4200"/>
              <a:buNone/>
              <a:defRPr sz="4200">
                <a:solidFill>
                  <a:srgbClr val="06BAD6"/>
                </a:solidFill>
              </a:defRPr>
            </a:lvl9pPr>
          </a:lstStyle>
          <a:p>
            <a:endParaRPr/>
          </a:p>
        </p:txBody>
      </p:sp>
      <p:sp>
        <p:nvSpPr>
          <p:cNvPr id="113" name="Google Shape;113;p22"/>
          <p:cNvSpPr txBox="1">
            <a:spLocks noGrp="1"/>
          </p:cNvSpPr>
          <p:nvPr>
            <p:ph type="subTitle" idx="1"/>
          </p:nvPr>
        </p:nvSpPr>
        <p:spPr>
          <a:xfrm>
            <a:off x="809938" y="1932375"/>
            <a:ext cx="22170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4" name="Google Shape;114;p22"/>
          <p:cNvSpPr txBox="1">
            <a:spLocks noGrp="1"/>
          </p:cNvSpPr>
          <p:nvPr>
            <p:ph type="title" idx="3"/>
          </p:nvPr>
        </p:nvSpPr>
        <p:spPr>
          <a:xfrm>
            <a:off x="3463514" y="1559225"/>
            <a:ext cx="22170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6BAD6"/>
              </a:buClr>
              <a:buSzPts val="1600"/>
              <a:buNone/>
              <a:defRPr sz="1600">
                <a:solidFill>
                  <a:srgbClr val="06BAD6"/>
                </a:solidFill>
              </a:defRPr>
            </a:lvl1pPr>
            <a:lvl2pPr lvl="1" algn="ctr" rtl="0">
              <a:spcBef>
                <a:spcPts val="0"/>
              </a:spcBef>
              <a:spcAft>
                <a:spcPts val="0"/>
              </a:spcAft>
              <a:buClr>
                <a:srgbClr val="06BAD6"/>
              </a:buClr>
              <a:buSzPts val="4200"/>
              <a:buNone/>
              <a:defRPr sz="4200">
                <a:solidFill>
                  <a:srgbClr val="06BAD6"/>
                </a:solidFill>
              </a:defRPr>
            </a:lvl2pPr>
            <a:lvl3pPr lvl="2" algn="ctr" rtl="0">
              <a:spcBef>
                <a:spcPts val="0"/>
              </a:spcBef>
              <a:spcAft>
                <a:spcPts val="0"/>
              </a:spcAft>
              <a:buClr>
                <a:srgbClr val="06BAD6"/>
              </a:buClr>
              <a:buSzPts val="4200"/>
              <a:buNone/>
              <a:defRPr sz="4200">
                <a:solidFill>
                  <a:srgbClr val="06BAD6"/>
                </a:solidFill>
              </a:defRPr>
            </a:lvl3pPr>
            <a:lvl4pPr lvl="3" algn="ctr" rtl="0">
              <a:spcBef>
                <a:spcPts val="0"/>
              </a:spcBef>
              <a:spcAft>
                <a:spcPts val="0"/>
              </a:spcAft>
              <a:buClr>
                <a:srgbClr val="06BAD6"/>
              </a:buClr>
              <a:buSzPts val="4200"/>
              <a:buNone/>
              <a:defRPr sz="4200">
                <a:solidFill>
                  <a:srgbClr val="06BAD6"/>
                </a:solidFill>
              </a:defRPr>
            </a:lvl4pPr>
            <a:lvl5pPr lvl="4" algn="ctr" rtl="0">
              <a:spcBef>
                <a:spcPts val="0"/>
              </a:spcBef>
              <a:spcAft>
                <a:spcPts val="0"/>
              </a:spcAft>
              <a:buClr>
                <a:srgbClr val="06BAD6"/>
              </a:buClr>
              <a:buSzPts val="4200"/>
              <a:buNone/>
              <a:defRPr sz="4200">
                <a:solidFill>
                  <a:srgbClr val="06BAD6"/>
                </a:solidFill>
              </a:defRPr>
            </a:lvl5pPr>
            <a:lvl6pPr lvl="5" algn="ctr" rtl="0">
              <a:spcBef>
                <a:spcPts val="0"/>
              </a:spcBef>
              <a:spcAft>
                <a:spcPts val="0"/>
              </a:spcAft>
              <a:buClr>
                <a:srgbClr val="06BAD6"/>
              </a:buClr>
              <a:buSzPts val="4200"/>
              <a:buNone/>
              <a:defRPr sz="4200">
                <a:solidFill>
                  <a:srgbClr val="06BAD6"/>
                </a:solidFill>
              </a:defRPr>
            </a:lvl6pPr>
            <a:lvl7pPr lvl="6" algn="ctr" rtl="0">
              <a:spcBef>
                <a:spcPts val="0"/>
              </a:spcBef>
              <a:spcAft>
                <a:spcPts val="0"/>
              </a:spcAft>
              <a:buClr>
                <a:srgbClr val="06BAD6"/>
              </a:buClr>
              <a:buSzPts val="4200"/>
              <a:buNone/>
              <a:defRPr sz="4200">
                <a:solidFill>
                  <a:srgbClr val="06BAD6"/>
                </a:solidFill>
              </a:defRPr>
            </a:lvl7pPr>
            <a:lvl8pPr lvl="7" algn="ctr" rtl="0">
              <a:spcBef>
                <a:spcPts val="0"/>
              </a:spcBef>
              <a:spcAft>
                <a:spcPts val="0"/>
              </a:spcAft>
              <a:buClr>
                <a:srgbClr val="06BAD6"/>
              </a:buClr>
              <a:buSzPts val="4200"/>
              <a:buNone/>
              <a:defRPr sz="4200">
                <a:solidFill>
                  <a:srgbClr val="06BAD6"/>
                </a:solidFill>
              </a:defRPr>
            </a:lvl8pPr>
            <a:lvl9pPr lvl="8" algn="ctr" rtl="0">
              <a:spcBef>
                <a:spcPts val="0"/>
              </a:spcBef>
              <a:spcAft>
                <a:spcPts val="0"/>
              </a:spcAft>
              <a:buClr>
                <a:srgbClr val="06BAD6"/>
              </a:buClr>
              <a:buSzPts val="4200"/>
              <a:buNone/>
              <a:defRPr sz="4200">
                <a:solidFill>
                  <a:srgbClr val="06BAD6"/>
                </a:solidFill>
              </a:defRPr>
            </a:lvl9pPr>
          </a:lstStyle>
          <a:p>
            <a:endParaRPr/>
          </a:p>
        </p:txBody>
      </p:sp>
      <p:sp>
        <p:nvSpPr>
          <p:cNvPr id="115" name="Google Shape;115;p22"/>
          <p:cNvSpPr txBox="1">
            <a:spLocks noGrp="1"/>
          </p:cNvSpPr>
          <p:nvPr>
            <p:ph type="subTitle" idx="4"/>
          </p:nvPr>
        </p:nvSpPr>
        <p:spPr>
          <a:xfrm>
            <a:off x="3463500" y="1932375"/>
            <a:ext cx="22170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6" name="Google Shape;116;p22"/>
          <p:cNvSpPr txBox="1">
            <a:spLocks noGrp="1"/>
          </p:cNvSpPr>
          <p:nvPr>
            <p:ph type="title" idx="5"/>
          </p:nvPr>
        </p:nvSpPr>
        <p:spPr>
          <a:xfrm>
            <a:off x="6117064" y="1559225"/>
            <a:ext cx="22170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6BAD6"/>
              </a:buClr>
              <a:buSzPts val="1600"/>
              <a:buNone/>
              <a:defRPr sz="1600">
                <a:solidFill>
                  <a:srgbClr val="06BAD6"/>
                </a:solidFill>
              </a:defRPr>
            </a:lvl1pPr>
            <a:lvl2pPr lvl="1" algn="ctr" rtl="0">
              <a:spcBef>
                <a:spcPts val="0"/>
              </a:spcBef>
              <a:spcAft>
                <a:spcPts val="0"/>
              </a:spcAft>
              <a:buClr>
                <a:srgbClr val="06BAD6"/>
              </a:buClr>
              <a:buSzPts val="4200"/>
              <a:buNone/>
              <a:defRPr sz="4200">
                <a:solidFill>
                  <a:srgbClr val="06BAD6"/>
                </a:solidFill>
              </a:defRPr>
            </a:lvl2pPr>
            <a:lvl3pPr lvl="2" algn="ctr" rtl="0">
              <a:spcBef>
                <a:spcPts val="0"/>
              </a:spcBef>
              <a:spcAft>
                <a:spcPts val="0"/>
              </a:spcAft>
              <a:buClr>
                <a:srgbClr val="06BAD6"/>
              </a:buClr>
              <a:buSzPts val="4200"/>
              <a:buNone/>
              <a:defRPr sz="4200">
                <a:solidFill>
                  <a:srgbClr val="06BAD6"/>
                </a:solidFill>
              </a:defRPr>
            </a:lvl3pPr>
            <a:lvl4pPr lvl="3" algn="ctr" rtl="0">
              <a:spcBef>
                <a:spcPts val="0"/>
              </a:spcBef>
              <a:spcAft>
                <a:spcPts val="0"/>
              </a:spcAft>
              <a:buClr>
                <a:srgbClr val="06BAD6"/>
              </a:buClr>
              <a:buSzPts val="4200"/>
              <a:buNone/>
              <a:defRPr sz="4200">
                <a:solidFill>
                  <a:srgbClr val="06BAD6"/>
                </a:solidFill>
              </a:defRPr>
            </a:lvl4pPr>
            <a:lvl5pPr lvl="4" algn="ctr" rtl="0">
              <a:spcBef>
                <a:spcPts val="0"/>
              </a:spcBef>
              <a:spcAft>
                <a:spcPts val="0"/>
              </a:spcAft>
              <a:buClr>
                <a:srgbClr val="06BAD6"/>
              </a:buClr>
              <a:buSzPts val="4200"/>
              <a:buNone/>
              <a:defRPr sz="4200">
                <a:solidFill>
                  <a:srgbClr val="06BAD6"/>
                </a:solidFill>
              </a:defRPr>
            </a:lvl5pPr>
            <a:lvl6pPr lvl="5" algn="ctr" rtl="0">
              <a:spcBef>
                <a:spcPts val="0"/>
              </a:spcBef>
              <a:spcAft>
                <a:spcPts val="0"/>
              </a:spcAft>
              <a:buClr>
                <a:srgbClr val="06BAD6"/>
              </a:buClr>
              <a:buSzPts val="4200"/>
              <a:buNone/>
              <a:defRPr sz="4200">
                <a:solidFill>
                  <a:srgbClr val="06BAD6"/>
                </a:solidFill>
              </a:defRPr>
            </a:lvl6pPr>
            <a:lvl7pPr lvl="6" algn="ctr" rtl="0">
              <a:spcBef>
                <a:spcPts val="0"/>
              </a:spcBef>
              <a:spcAft>
                <a:spcPts val="0"/>
              </a:spcAft>
              <a:buClr>
                <a:srgbClr val="06BAD6"/>
              </a:buClr>
              <a:buSzPts val="4200"/>
              <a:buNone/>
              <a:defRPr sz="4200">
                <a:solidFill>
                  <a:srgbClr val="06BAD6"/>
                </a:solidFill>
              </a:defRPr>
            </a:lvl7pPr>
            <a:lvl8pPr lvl="7" algn="ctr" rtl="0">
              <a:spcBef>
                <a:spcPts val="0"/>
              </a:spcBef>
              <a:spcAft>
                <a:spcPts val="0"/>
              </a:spcAft>
              <a:buClr>
                <a:srgbClr val="06BAD6"/>
              </a:buClr>
              <a:buSzPts val="4200"/>
              <a:buNone/>
              <a:defRPr sz="4200">
                <a:solidFill>
                  <a:srgbClr val="06BAD6"/>
                </a:solidFill>
              </a:defRPr>
            </a:lvl8pPr>
            <a:lvl9pPr lvl="8" algn="ctr" rtl="0">
              <a:spcBef>
                <a:spcPts val="0"/>
              </a:spcBef>
              <a:spcAft>
                <a:spcPts val="0"/>
              </a:spcAft>
              <a:buClr>
                <a:srgbClr val="06BAD6"/>
              </a:buClr>
              <a:buSzPts val="4200"/>
              <a:buNone/>
              <a:defRPr sz="4200">
                <a:solidFill>
                  <a:srgbClr val="06BAD6"/>
                </a:solidFill>
              </a:defRPr>
            </a:lvl9pPr>
          </a:lstStyle>
          <a:p>
            <a:endParaRPr/>
          </a:p>
        </p:txBody>
      </p:sp>
      <p:sp>
        <p:nvSpPr>
          <p:cNvPr id="117" name="Google Shape;117;p22"/>
          <p:cNvSpPr txBox="1">
            <a:spLocks noGrp="1"/>
          </p:cNvSpPr>
          <p:nvPr>
            <p:ph type="subTitle" idx="6"/>
          </p:nvPr>
        </p:nvSpPr>
        <p:spPr>
          <a:xfrm>
            <a:off x="6117050" y="1932375"/>
            <a:ext cx="22170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8" name="Google Shape;118;p22"/>
          <p:cNvSpPr txBox="1">
            <a:spLocks noGrp="1"/>
          </p:cNvSpPr>
          <p:nvPr>
            <p:ph type="title" idx="7"/>
          </p:nvPr>
        </p:nvSpPr>
        <p:spPr>
          <a:xfrm>
            <a:off x="809939" y="3207225"/>
            <a:ext cx="22170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6BAD6"/>
              </a:buClr>
              <a:buSzPts val="1600"/>
              <a:buNone/>
              <a:defRPr sz="1600">
                <a:solidFill>
                  <a:srgbClr val="06BAD6"/>
                </a:solidFill>
              </a:defRPr>
            </a:lvl1pPr>
            <a:lvl2pPr lvl="1" algn="ctr" rtl="0">
              <a:spcBef>
                <a:spcPts val="0"/>
              </a:spcBef>
              <a:spcAft>
                <a:spcPts val="0"/>
              </a:spcAft>
              <a:buClr>
                <a:srgbClr val="06BAD6"/>
              </a:buClr>
              <a:buSzPts val="4200"/>
              <a:buNone/>
              <a:defRPr sz="4200">
                <a:solidFill>
                  <a:srgbClr val="06BAD6"/>
                </a:solidFill>
              </a:defRPr>
            </a:lvl2pPr>
            <a:lvl3pPr lvl="2" algn="ctr" rtl="0">
              <a:spcBef>
                <a:spcPts val="0"/>
              </a:spcBef>
              <a:spcAft>
                <a:spcPts val="0"/>
              </a:spcAft>
              <a:buClr>
                <a:srgbClr val="06BAD6"/>
              </a:buClr>
              <a:buSzPts val="4200"/>
              <a:buNone/>
              <a:defRPr sz="4200">
                <a:solidFill>
                  <a:srgbClr val="06BAD6"/>
                </a:solidFill>
              </a:defRPr>
            </a:lvl3pPr>
            <a:lvl4pPr lvl="3" algn="ctr" rtl="0">
              <a:spcBef>
                <a:spcPts val="0"/>
              </a:spcBef>
              <a:spcAft>
                <a:spcPts val="0"/>
              </a:spcAft>
              <a:buClr>
                <a:srgbClr val="06BAD6"/>
              </a:buClr>
              <a:buSzPts val="4200"/>
              <a:buNone/>
              <a:defRPr sz="4200">
                <a:solidFill>
                  <a:srgbClr val="06BAD6"/>
                </a:solidFill>
              </a:defRPr>
            </a:lvl4pPr>
            <a:lvl5pPr lvl="4" algn="ctr" rtl="0">
              <a:spcBef>
                <a:spcPts val="0"/>
              </a:spcBef>
              <a:spcAft>
                <a:spcPts val="0"/>
              </a:spcAft>
              <a:buClr>
                <a:srgbClr val="06BAD6"/>
              </a:buClr>
              <a:buSzPts val="4200"/>
              <a:buNone/>
              <a:defRPr sz="4200">
                <a:solidFill>
                  <a:srgbClr val="06BAD6"/>
                </a:solidFill>
              </a:defRPr>
            </a:lvl5pPr>
            <a:lvl6pPr lvl="5" algn="ctr" rtl="0">
              <a:spcBef>
                <a:spcPts val="0"/>
              </a:spcBef>
              <a:spcAft>
                <a:spcPts val="0"/>
              </a:spcAft>
              <a:buClr>
                <a:srgbClr val="06BAD6"/>
              </a:buClr>
              <a:buSzPts val="4200"/>
              <a:buNone/>
              <a:defRPr sz="4200">
                <a:solidFill>
                  <a:srgbClr val="06BAD6"/>
                </a:solidFill>
              </a:defRPr>
            </a:lvl6pPr>
            <a:lvl7pPr lvl="6" algn="ctr" rtl="0">
              <a:spcBef>
                <a:spcPts val="0"/>
              </a:spcBef>
              <a:spcAft>
                <a:spcPts val="0"/>
              </a:spcAft>
              <a:buClr>
                <a:srgbClr val="06BAD6"/>
              </a:buClr>
              <a:buSzPts val="4200"/>
              <a:buNone/>
              <a:defRPr sz="4200">
                <a:solidFill>
                  <a:srgbClr val="06BAD6"/>
                </a:solidFill>
              </a:defRPr>
            </a:lvl7pPr>
            <a:lvl8pPr lvl="7" algn="ctr" rtl="0">
              <a:spcBef>
                <a:spcPts val="0"/>
              </a:spcBef>
              <a:spcAft>
                <a:spcPts val="0"/>
              </a:spcAft>
              <a:buClr>
                <a:srgbClr val="06BAD6"/>
              </a:buClr>
              <a:buSzPts val="4200"/>
              <a:buNone/>
              <a:defRPr sz="4200">
                <a:solidFill>
                  <a:srgbClr val="06BAD6"/>
                </a:solidFill>
              </a:defRPr>
            </a:lvl8pPr>
            <a:lvl9pPr lvl="8" algn="ctr" rtl="0">
              <a:spcBef>
                <a:spcPts val="0"/>
              </a:spcBef>
              <a:spcAft>
                <a:spcPts val="0"/>
              </a:spcAft>
              <a:buClr>
                <a:srgbClr val="06BAD6"/>
              </a:buClr>
              <a:buSzPts val="4200"/>
              <a:buNone/>
              <a:defRPr sz="4200">
                <a:solidFill>
                  <a:srgbClr val="06BAD6"/>
                </a:solidFill>
              </a:defRPr>
            </a:lvl9pPr>
          </a:lstStyle>
          <a:p>
            <a:endParaRPr/>
          </a:p>
        </p:txBody>
      </p:sp>
      <p:sp>
        <p:nvSpPr>
          <p:cNvPr id="119" name="Google Shape;119;p22"/>
          <p:cNvSpPr txBox="1">
            <a:spLocks noGrp="1"/>
          </p:cNvSpPr>
          <p:nvPr>
            <p:ph type="subTitle" idx="8"/>
          </p:nvPr>
        </p:nvSpPr>
        <p:spPr>
          <a:xfrm>
            <a:off x="809925" y="3580375"/>
            <a:ext cx="22170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0" name="Google Shape;120;p22"/>
          <p:cNvSpPr txBox="1">
            <a:spLocks noGrp="1"/>
          </p:cNvSpPr>
          <p:nvPr>
            <p:ph type="title" idx="9"/>
          </p:nvPr>
        </p:nvSpPr>
        <p:spPr>
          <a:xfrm>
            <a:off x="3463502" y="3207225"/>
            <a:ext cx="22170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6BAD6"/>
              </a:buClr>
              <a:buSzPts val="1600"/>
              <a:buNone/>
              <a:defRPr sz="1600">
                <a:solidFill>
                  <a:srgbClr val="06BAD6"/>
                </a:solidFill>
              </a:defRPr>
            </a:lvl1pPr>
            <a:lvl2pPr lvl="1" algn="ctr" rtl="0">
              <a:spcBef>
                <a:spcPts val="0"/>
              </a:spcBef>
              <a:spcAft>
                <a:spcPts val="0"/>
              </a:spcAft>
              <a:buClr>
                <a:srgbClr val="06BAD6"/>
              </a:buClr>
              <a:buSzPts val="4200"/>
              <a:buNone/>
              <a:defRPr sz="4200">
                <a:solidFill>
                  <a:srgbClr val="06BAD6"/>
                </a:solidFill>
              </a:defRPr>
            </a:lvl2pPr>
            <a:lvl3pPr lvl="2" algn="ctr" rtl="0">
              <a:spcBef>
                <a:spcPts val="0"/>
              </a:spcBef>
              <a:spcAft>
                <a:spcPts val="0"/>
              </a:spcAft>
              <a:buClr>
                <a:srgbClr val="06BAD6"/>
              </a:buClr>
              <a:buSzPts val="4200"/>
              <a:buNone/>
              <a:defRPr sz="4200">
                <a:solidFill>
                  <a:srgbClr val="06BAD6"/>
                </a:solidFill>
              </a:defRPr>
            </a:lvl3pPr>
            <a:lvl4pPr lvl="3" algn="ctr" rtl="0">
              <a:spcBef>
                <a:spcPts val="0"/>
              </a:spcBef>
              <a:spcAft>
                <a:spcPts val="0"/>
              </a:spcAft>
              <a:buClr>
                <a:srgbClr val="06BAD6"/>
              </a:buClr>
              <a:buSzPts val="4200"/>
              <a:buNone/>
              <a:defRPr sz="4200">
                <a:solidFill>
                  <a:srgbClr val="06BAD6"/>
                </a:solidFill>
              </a:defRPr>
            </a:lvl4pPr>
            <a:lvl5pPr lvl="4" algn="ctr" rtl="0">
              <a:spcBef>
                <a:spcPts val="0"/>
              </a:spcBef>
              <a:spcAft>
                <a:spcPts val="0"/>
              </a:spcAft>
              <a:buClr>
                <a:srgbClr val="06BAD6"/>
              </a:buClr>
              <a:buSzPts val="4200"/>
              <a:buNone/>
              <a:defRPr sz="4200">
                <a:solidFill>
                  <a:srgbClr val="06BAD6"/>
                </a:solidFill>
              </a:defRPr>
            </a:lvl5pPr>
            <a:lvl6pPr lvl="5" algn="ctr" rtl="0">
              <a:spcBef>
                <a:spcPts val="0"/>
              </a:spcBef>
              <a:spcAft>
                <a:spcPts val="0"/>
              </a:spcAft>
              <a:buClr>
                <a:srgbClr val="06BAD6"/>
              </a:buClr>
              <a:buSzPts val="4200"/>
              <a:buNone/>
              <a:defRPr sz="4200">
                <a:solidFill>
                  <a:srgbClr val="06BAD6"/>
                </a:solidFill>
              </a:defRPr>
            </a:lvl6pPr>
            <a:lvl7pPr lvl="6" algn="ctr" rtl="0">
              <a:spcBef>
                <a:spcPts val="0"/>
              </a:spcBef>
              <a:spcAft>
                <a:spcPts val="0"/>
              </a:spcAft>
              <a:buClr>
                <a:srgbClr val="06BAD6"/>
              </a:buClr>
              <a:buSzPts val="4200"/>
              <a:buNone/>
              <a:defRPr sz="4200">
                <a:solidFill>
                  <a:srgbClr val="06BAD6"/>
                </a:solidFill>
              </a:defRPr>
            </a:lvl7pPr>
            <a:lvl8pPr lvl="7" algn="ctr" rtl="0">
              <a:spcBef>
                <a:spcPts val="0"/>
              </a:spcBef>
              <a:spcAft>
                <a:spcPts val="0"/>
              </a:spcAft>
              <a:buClr>
                <a:srgbClr val="06BAD6"/>
              </a:buClr>
              <a:buSzPts val="4200"/>
              <a:buNone/>
              <a:defRPr sz="4200">
                <a:solidFill>
                  <a:srgbClr val="06BAD6"/>
                </a:solidFill>
              </a:defRPr>
            </a:lvl8pPr>
            <a:lvl9pPr lvl="8" algn="ctr" rtl="0">
              <a:spcBef>
                <a:spcPts val="0"/>
              </a:spcBef>
              <a:spcAft>
                <a:spcPts val="0"/>
              </a:spcAft>
              <a:buClr>
                <a:srgbClr val="06BAD6"/>
              </a:buClr>
              <a:buSzPts val="4200"/>
              <a:buNone/>
              <a:defRPr sz="4200">
                <a:solidFill>
                  <a:srgbClr val="06BAD6"/>
                </a:solidFill>
              </a:defRPr>
            </a:lvl9pPr>
          </a:lstStyle>
          <a:p>
            <a:endParaRPr/>
          </a:p>
        </p:txBody>
      </p:sp>
      <p:sp>
        <p:nvSpPr>
          <p:cNvPr id="121" name="Google Shape;121;p22"/>
          <p:cNvSpPr txBox="1">
            <a:spLocks noGrp="1"/>
          </p:cNvSpPr>
          <p:nvPr>
            <p:ph type="subTitle" idx="13"/>
          </p:nvPr>
        </p:nvSpPr>
        <p:spPr>
          <a:xfrm>
            <a:off x="3463488" y="3580375"/>
            <a:ext cx="22170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2" name="Google Shape;122;p22"/>
          <p:cNvSpPr txBox="1">
            <a:spLocks noGrp="1"/>
          </p:cNvSpPr>
          <p:nvPr>
            <p:ph type="title" idx="14"/>
          </p:nvPr>
        </p:nvSpPr>
        <p:spPr>
          <a:xfrm>
            <a:off x="6117052" y="3207225"/>
            <a:ext cx="2217000" cy="381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6BAD6"/>
              </a:buClr>
              <a:buSzPts val="1600"/>
              <a:buNone/>
              <a:defRPr sz="1600">
                <a:solidFill>
                  <a:srgbClr val="06BAD6"/>
                </a:solidFill>
              </a:defRPr>
            </a:lvl1pPr>
            <a:lvl2pPr lvl="1" algn="ctr" rtl="0">
              <a:spcBef>
                <a:spcPts val="0"/>
              </a:spcBef>
              <a:spcAft>
                <a:spcPts val="0"/>
              </a:spcAft>
              <a:buClr>
                <a:srgbClr val="06BAD6"/>
              </a:buClr>
              <a:buSzPts val="4200"/>
              <a:buNone/>
              <a:defRPr sz="4200">
                <a:solidFill>
                  <a:srgbClr val="06BAD6"/>
                </a:solidFill>
              </a:defRPr>
            </a:lvl2pPr>
            <a:lvl3pPr lvl="2" algn="ctr" rtl="0">
              <a:spcBef>
                <a:spcPts val="0"/>
              </a:spcBef>
              <a:spcAft>
                <a:spcPts val="0"/>
              </a:spcAft>
              <a:buClr>
                <a:srgbClr val="06BAD6"/>
              </a:buClr>
              <a:buSzPts val="4200"/>
              <a:buNone/>
              <a:defRPr sz="4200">
                <a:solidFill>
                  <a:srgbClr val="06BAD6"/>
                </a:solidFill>
              </a:defRPr>
            </a:lvl3pPr>
            <a:lvl4pPr lvl="3" algn="ctr" rtl="0">
              <a:spcBef>
                <a:spcPts val="0"/>
              </a:spcBef>
              <a:spcAft>
                <a:spcPts val="0"/>
              </a:spcAft>
              <a:buClr>
                <a:srgbClr val="06BAD6"/>
              </a:buClr>
              <a:buSzPts val="4200"/>
              <a:buNone/>
              <a:defRPr sz="4200">
                <a:solidFill>
                  <a:srgbClr val="06BAD6"/>
                </a:solidFill>
              </a:defRPr>
            </a:lvl4pPr>
            <a:lvl5pPr lvl="4" algn="ctr" rtl="0">
              <a:spcBef>
                <a:spcPts val="0"/>
              </a:spcBef>
              <a:spcAft>
                <a:spcPts val="0"/>
              </a:spcAft>
              <a:buClr>
                <a:srgbClr val="06BAD6"/>
              </a:buClr>
              <a:buSzPts val="4200"/>
              <a:buNone/>
              <a:defRPr sz="4200">
                <a:solidFill>
                  <a:srgbClr val="06BAD6"/>
                </a:solidFill>
              </a:defRPr>
            </a:lvl5pPr>
            <a:lvl6pPr lvl="5" algn="ctr" rtl="0">
              <a:spcBef>
                <a:spcPts val="0"/>
              </a:spcBef>
              <a:spcAft>
                <a:spcPts val="0"/>
              </a:spcAft>
              <a:buClr>
                <a:srgbClr val="06BAD6"/>
              </a:buClr>
              <a:buSzPts val="4200"/>
              <a:buNone/>
              <a:defRPr sz="4200">
                <a:solidFill>
                  <a:srgbClr val="06BAD6"/>
                </a:solidFill>
              </a:defRPr>
            </a:lvl6pPr>
            <a:lvl7pPr lvl="6" algn="ctr" rtl="0">
              <a:spcBef>
                <a:spcPts val="0"/>
              </a:spcBef>
              <a:spcAft>
                <a:spcPts val="0"/>
              </a:spcAft>
              <a:buClr>
                <a:srgbClr val="06BAD6"/>
              </a:buClr>
              <a:buSzPts val="4200"/>
              <a:buNone/>
              <a:defRPr sz="4200">
                <a:solidFill>
                  <a:srgbClr val="06BAD6"/>
                </a:solidFill>
              </a:defRPr>
            </a:lvl7pPr>
            <a:lvl8pPr lvl="7" algn="ctr" rtl="0">
              <a:spcBef>
                <a:spcPts val="0"/>
              </a:spcBef>
              <a:spcAft>
                <a:spcPts val="0"/>
              </a:spcAft>
              <a:buClr>
                <a:srgbClr val="06BAD6"/>
              </a:buClr>
              <a:buSzPts val="4200"/>
              <a:buNone/>
              <a:defRPr sz="4200">
                <a:solidFill>
                  <a:srgbClr val="06BAD6"/>
                </a:solidFill>
              </a:defRPr>
            </a:lvl8pPr>
            <a:lvl9pPr lvl="8" algn="ctr" rtl="0">
              <a:spcBef>
                <a:spcPts val="0"/>
              </a:spcBef>
              <a:spcAft>
                <a:spcPts val="0"/>
              </a:spcAft>
              <a:buClr>
                <a:srgbClr val="06BAD6"/>
              </a:buClr>
              <a:buSzPts val="4200"/>
              <a:buNone/>
              <a:defRPr sz="4200">
                <a:solidFill>
                  <a:srgbClr val="06BAD6"/>
                </a:solidFill>
              </a:defRPr>
            </a:lvl9pPr>
          </a:lstStyle>
          <a:p>
            <a:endParaRPr/>
          </a:p>
        </p:txBody>
      </p:sp>
      <p:sp>
        <p:nvSpPr>
          <p:cNvPr id="123" name="Google Shape;123;p22"/>
          <p:cNvSpPr txBox="1">
            <a:spLocks noGrp="1"/>
          </p:cNvSpPr>
          <p:nvPr>
            <p:ph type="subTitle" idx="15"/>
          </p:nvPr>
        </p:nvSpPr>
        <p:spPr>
          <a:xfrm>
            <a:off x="6117038" y="3580375"/>
            <a:ext cx="22170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pic>
        <p:nvPicPr>
          <p:cNvPr id="23" name="Google Shape;23;p5"/>
          <p:cNvPicPr preferRelativeResize="0"/>
          <p:nvPr/>
        </p:nvPicPr>
        <p:blipFill rotWithShape="1">
          <a:blip r:embed="rId2">
            <a:alphaModFix/>
          </a:blip>
          <a:srcRect r="8214"/>
          <a:stretch/>
        </p:blipFill>
        <p:spPr>
          <a:xfrm>
            <a:off x="658750" y="-1397100"/>
            <a:ext cx="7826501" cy="7437298"/>
          </a:xfrm>
          <a:prstGeom prst="rect">
            <a:avLst/>
          </a:prstGeom>
          <a:noFill/>
          <a:ln>
            <a:noFill/>
          </a:ln>
        </p:spPr>
      </p:pic>
      <p:sp>
        <p:nvSpPr>
          <p:cNvPr id="24" name="Google Shape;24;p5"/>
          <p:cNvSpPr txBox="1">
            <a:spLocks noGrp="1"/>
          </p:cNvSpPr>
          <p:nvPr>
            <p:ph type="body" idx="1"/>
          </p:nvPr>
        </p:nvSpPr>
        <p:spPr>
          <a:xfrm>
            <a:off x="775144" y="1313000"/>
            <a:ext cx="3564900" cy="3255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5" name="Google Shape;25;p5"/>
          <p:cNvSpPr txBox="1">
            <a:spLocks noGrp="1"/>
          </p:cNvSpPr>
          <p:nvPr>
            <p:ph type="body" idx="2"/>
          </p:nvPr>
        </p:nvSpPr>
        <p:spPr>
          <a:xfrm>
            <a:off x="4803956" y="1313000"/>
            <a:ext cx="3564900" cy="3255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6" name="Google Shape;26;p5"/>
          <p:cNvSpPr txBox="1">
            <a:spLocks noGrp="1"/>
          </p:cNvSpPr>
          <p:nvPr>
            <p:ph type="title"/>
          </p:nvPr>
        </p:nvSpPr>
        <p:spPr>
          <a:xfrm>
            <a:off x="4201075" y="378225"/>
            <a:ext cx="4398600" cy="515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100"/>
            </a:lvl1pPr>
            <a:lvl2pPr lvl="1" algn="r" rtl="0">
              <a:spcBef>
                <a:spcPts val="0"/>
              </a:spcBef>
              <a:spcAft>
                <a:spcPts val="0"/>
              </a:spcAft>
              <a:buSzPts val="2100"/>
              <a:buNone/>
              <a:defRPr sz="2100"/>
            </a:lvl2pPr>
            <a:lvl3pPr lvl="2" algn="r" rtl="0">
              <a:spcBef>
                <a:spcPts val="0"/>
              </a:spcBef>
              <a:spcAft>
                <a:spcPts val="0"/>
              </a:spcAft>
              <a:buSzPts val="2100"/>
              <a:buNone/>
              <a:defRPr sz="2100"/>
            </a:lvl3pPr>
            <a:lvl4pPr lvl="3" algn="r" rtl="0">
              <a:spcBef>
                <a:spcPts val="0"/>
              </a:spcBef>
              <a:spcAft>
                <a:spcPts val="0"/>
              </a:spcAft>
              <a:buSzPts val="2100"/>
              <a:buNone/>
              <a:defRPr sz="2100"/>
            </a:lvl4pPr>
            <a:lvl5pPr lvl="4" algn="r" rtl="0">
              <a:spcBef>
                <a:spcPts val="0"/>
              </a:spcBef>
              <a:spcAft>
                <a:spcPts val="0"/>
              </a:spcAft>
              <a:buSzPts val="2100"/>
              <a:buNone/>
              <a:defRPr sz="2100"/>
            </a:lvl5pPr>
            <a:lvl6pPr lvl="5" algn="r" rtl="0">
              <a:spcBef>
                <a:spcPts val="0"/>
              </a:spcBef>
              <a:spcAft>
                <a:spcPts val="0"/>
              </a:spcAft>
              <a:buSzPts val="2100"/>
              <a:buNone/>
              <a:defRPr sz="2100"/>
            </a:lvl6pPr>
            <a:lvl7pPr lvl="6" algn="r" rtl="0">
              <a:spcBef>
                <a:spcPts val="0"/>
              </a:spcBef>
              <a:spcAft>
                <a:spcPts val="0"/>
              </a:spcAft>
              <a:buSzPts val="2100"/>
              <a:buNone/>
              <a:defRPr sz="2100"/>
            </a:lvl7pPr>
            <a:lvl8pPr lvl="7" algn="r" rtl="0">
              <a:spcBef>
                <a:spcPts val="0"/>
              </a:spcBef>
              <a:spcAft>
                <a:spcPts val="0"/>
              </a:spcAft>
              <a:buSzPts val="2100"/>
              <a:buNone/>
              <a:defRPr sz="2100"/>
            </a:lvl8pPr>
            <a:lvl9pPr lvl="8" algn="r" rtl="0">
              <a:spcBef>
                <a:spcPts val="0"/>
              </a:spcBef>
              <a:spcAft>
                <a:spcPts val="0"/>
              </a:spcAft>
              <a:buSzPts val="2100"/>
              <a:buNone/>
              <a:defRPr sz="21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Two Columns 1">
  <p:cSld name="TITLE_AND_BODY_1_2_2">
    <p:spTree>
      <p:nvGrpSpPr>
        <p:cNvPr id="1" name="Shape 124"/>
        <p:cNvGrpSpPr/>
        <p:nvPr/>
      </p:nvGrpSpPr>
      <p:grpSpPr>
        <a:xfrm>
          <a:off x="0" y="0"/>
          <a:ext cx="0" cy="0"/>
          <a:chOff x="0" y="0"/>
          <a:chExt cx="0" cy="0"/>
        </a:xfrm>
      </p:grpSpPr>
      <p:pic>
        <p:nvPicPr>
          <p:cNvPr id="125" name="Google Shape;125;p23"/>
          <p:cNvPicPr preferRelativeResize="0"/>
          <p:nvPr/>
        </p:nvPicPr>
        <p:blipFill>
          <a:blip r:embed="rId2">
            <a:alphaModFix/>
          </a:blip>
          <a:stretch>
            <a:fillRect/>
          </a:stretch>
        </p:blipFill>
        <p:spPr>
          <a:xfrm rot="-4">
            <a:off x="3" y="3019082"/>
            <a:ext cx="9533454" cy="3165459"/>
          </a:xfrm>
          <a:prstGeom prst="rect">
            <a:avLst/>
          </a:prstGeom>
          <a:noFill/>
          <a:ln>
            <a:noFill/>
          </a:ln>
        </p:spPr>
      </p:pic>
      <p:sp>
        <p:nvSpPr>
          <p:cNvPr id="126" name="Google Shape;126;p23"/>
          <p:cNvSpPr txBox="1">
            <a:spLocks noGrp="1"/>
          </p:cNvSpPr>
          <p:nvPr>
            <p:ph type="title"/>
          </p:nvPr>
        </p:nvSpPr>
        <p:spPr>
          <a:xfrm>
            <a:off x="5341800" y="378225"/>
            <a:ext cx="3258000" cy="515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100"/>
            </a:lvl1pPr>
            <a:lvl2pPr lvl="1" algn="r" rtl="0">
              <a:spcBef>
                <a:spcPts val="0"/>
              </a:spcBef>
              <a:spcAft>
                <a:spcPts val="0"/>
              </a:spcAft>
              <a:buSzPts val="2100"/>
              <a:buNone/>
              <a:defRPr sz="2100"/>
            </a:lvl2pPr>
            <a:lvl3pPr lvl="2" algn="r" rtl="0">
              <a:spcBef>
                <a:spcPts val="0"/>
              </a:spcBef>
              <a:spcAft>
                <a:spcPts val="0"/>
              </a:spcAft>
              <a:buSzPts val="2100"/>
              <a:buNone/>
              <a:defRPr sz="2100"/>
            </a:lvl3pPr>
            <a:lvl4pPr lvl="3" algn="r" rtl="0">
              <a:spcBef>
                <a:spcPts val="0"/>
              </a:spcBef>
              <a:spcAft>
                <a:spcPts val="0"/>
              </a:spcAft>
              <a:buSzPts val="2100"/>
              <a:buNone/>
              <a:defRPr sz="2100"/>
            </a:lvl4pPr>
            <a:lvl5pPr lvl="4" algn="r" rtl="0">
              <a:spcBef>
                <a:spcPts val="0"/>
              </a:spcBef>
              <a:spcAft>
                <a:spcPts val="0"/>
              </a:spcAft>
              <a:buSzPts val="2100"/>
              <a:buNone/>
              <a:defRPr sz="2100"/>
            </a:lvl5pPr>
            <a:lvl6pPr lvl="5" algn="r" rtl="0">
              <a:spcBef>
                <a:spcPts val="0"/>
              </a:spcBef>
              <a:spcAft>
                <a:spcPts val="0"/>
              </a:spcAft>
              <a:buSzPts val="2100"/>
              <a:buNone/>
              <a:defRPr sz="2100"/>
            </a:lvl6pPr>
            <a:lvl7pPr lvl="6" algn="r" rtl="0">
              <a:spcBef>
                <a:spcPts val="0"/>
              </a:spcBef>
              <a:spcAft>
                <a:spcPts val="0"/>
              </a:spcAft>
              <a:buSzPts val="2100"/>
              <a:buNone/>
              <a:defRPr sz="2100"/>
            </a:lvl7pPr>
            <a:lvl8pPr lvl="7" algn="r" rtl="0">
              <a:spcBef>
                <a:spcPts val="0"/>
              </a:spcBef>
              <a:spcAft>
                <a:spcPts val="0"/>
              </a:spcAft>
              <a:buSzPts val="2100"/>
              <a:buNone/>
              <a:defRPr sz="2100"/>
            </a:lvl8pPr>
            <a:lvl9pPr lvl="8" algn="r" rtl="0">
              <a:spcBef>
                <a:spcPts val="0"/>
              </a:spcBef>
              <a:spcAft>
                <a:spcPts val="0"/>
              </a:spcAft>
              <a:buSzPts val="2100"/>
              <a:buNone/>
              <a:defRPr sz="2100"/>
            </a:lvl9pPr>
          </a:lstStyle>
          <a:p>
            <a:endParaRPr/>
          </a:p>
        </p:txBody>
      </p:sp>
      <p:sp>
        <p:nvSpPr>
          <p:cNvPr id="127" name="Google Shape;127;p23"/>
          <p:cNvSpPr txBox="1">
            <a:spLocks noGrp="1"/>
          </p:cNvSpPr>
          <p:nvPr>
            <p:ph type="title" idx="2"/>
          </p:nvPr>
        </p:nvSpPr>
        <p:spPr>
          <a:xfrm>
            <a:off x="1671086" y="1231700"/>
            <a:ext cx="2805900" cy="3819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06BAD6"/>
              </a:buClr>
              <a:buSzPts val="1600"/>
              <a:buNone/>
              <a:defRPr sz="1600">
                <a:solidFill>
                  <a:srgbClr val="06BAD6"/>
                </a:solidFill>
              </a:defRPr>
            </a:lvl1pPr>
            <a:lvl2pPr lvl="1" algn="r" rtl="0">
              <a:spcBef>
                <a:spcPts val="0"/>
              </a:spcBef>
              <a:spcAft>
                <a:spcPts val="0"/>
              </a:spcAft>
              <a:buClr>
                <a:srgbClr val="06BAD6"/>
              </a:buClr>
              <a:buSzPts val="4200"/>
              <a:buNone/>
              <a:defRPr sz="4200">
                <a:solidFill>
                  <a:srgbClr val="06BAD6"/>
                </a:solidFill>
              </a:defRPr>
            </a:lvl2pPr>
            <a:lvl3pPr lvl="2" algn="r" rtl="0">
              <a:spcBef>
                <a:spcPts val="0"/>
              </a:spcBef>
              <a:spcAft>
                <a:spcPts val="0"/>
              </a:spcAft>
              <a:buClr>
                <a:srgbClr val="06BAD6"/>
              </a:buClr>
              <a:buSzPts val="4200"/>
              <a:buNone/>
              <a:defRPr sz="4200">
                <a:solidFill>
                  <a:srgbClr val="06BAD6"/>
                </a:solidFill>
              </a:defRPr>
            </a:lvl3pPr>
            <a:lvl4pPr lvl="3" algn="r" rtl="0">
              <a:spcBef>
                <a:spcPts val="0"/>
              </a:spcBef>
              <a:spcAft>
                <a:spcPts val="0"/>
              </a:spcAft>
              <a:buClr>
                <a:srgbClr val="06BAD6"/>
              </a:buClr>
              <a:buSzPts val="4200"/>
              <a:buNone/>
              <a:defRPr sz="4200">
                <a:solidFill>
                  <a:srgbClr val="06BAD6"/>
                </a:solidFill>
              </a:defRPr>
            </a:lvl4pPr>
            <a:lvl5pPr lvl="4" algn="r" rtl="0">
              <a:spcBef>
                <a:spcPts val="0"/>
              </a:spcBef>
              <a:spcAft>
                <a:spcPts val="0"/>
              </a:spcAft>
              <a:buClr>
                <a:srgbClr val="06BAD6"/>
              </a:buClr>
              <a:buSzPts val="4200"/>
              <a:buNone/>
              <a:defRPr sz="4200">
                <a:solidFill>
                  <a:srgbClr val="06BAD6"/>
                </a:solidFill>
              </a:defRPr>
            </a:lvl5pPr>
            <a:lvl6pPr lvl="5" algn="r" rtl="0">
              <a:spcBef>
                <a:spcPts val="0"/>
              </a:spcBef>
              <a:spcAft>
                <a:spcPts val="0"/>
              </a:spcAft>
              <a:buClr>
                <a:srgbClr val="06BAD6"/>
              </a:buClr>
              <a:buSzPts val="4200"/>
              <a:buNone/>
              <a:defRPr sz="4200">
                <a:solidFill>
                  <a:srgbClr val="06BAD6"/>
                </a:solidFill>
              </a:defRPr>
            </a:lvl6pPr>
            <a:lvl7pPr lvl="6" algn="r" rtl="0">
              <a:spcBef>
                <a:spcPts val="0"/>
              </a:spcBef>
              <a:spcAft>
                <a:spcPts val="0"/>
              </a:spcAft>
              <a:buClr>
                <a:srgbClr val="06BAD6"/>
              </a:buClr>
              <a:buSzPts val="4200"/>
              <a:buNone/>
              <a:defRPr sz="4200">
                <a:solidFill>
                  <a:srgbClr val="06BAD6"/>
                </a:solidFill>
              </a:defRPr>
            </a:lvl7pPr>
            <a:lvl8pPr lvl="7" algn="r" rtl="0">
              <a:spcBef>
                <a:spcPts val="0"/>
              </a:spcBef>
              <a:spcAft>
                <a:spcPts val="0"/>
              </a:spcAft>
              <a:buClr>
                <a:srgbClr val="06BAD6"/>
              </a:buClr>
              <a:buSzPts val="4200"/>
              <a:buNone/>
              <a:defRPr sz="4200">
                <a:solidFill>
                  <a:srgbClr val="06BAD6"/>
                </a:solidFill>
              </a:defRPr>
            </a:lvl8pPr>
            <a:lvl9pPr lvl="8" algn="r" rtl="0">
              <a:spcBef>
                <a:spcPts val="0"/>
              </a:spcBef>
              <a:spcAft>
                <a:spcPts val="0"/>
              </a:spcAft>
              <a:buClr>
                <a:srgbClr val="06BAD6"/>
              </a:buClr>
              <a:buSzPts val="4200"/>
              <a:buNone/>
              <a:defRPr sz="4200">
                <a:solidFill>
                  <a:srgbClr val="06BAD6"/>
                </a:solidFill>
              </a:defRPr>
            </a:lvl9pPr>
          </a:lstStyle>
          <a:p>
            <a:endParaRPr/>
          </a:p>
        </p:txBody>
      </p:sp>
      <p:sp>
        <p:nvSpPr>
          <p:cNvPr id="128" name="Google Shape;128;p23"/>
          <p:cNvSpPr txBox="1">
            <a:spLocks noGrp="1"/>
          </p:cNvSpPr>
          <p:nvPr>
            <p:ph type="subTitle" idx="1"/>
          </p:nvPr>
        </p:nvSpPr>
        <p:spPr>
          <a:xfrm>
            <a:off x="1671064" y="1604850"/>
            <a:ext cx="2805900" cy="85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29" name="Google Shape;129;p23"/>
          <p:cNvSpPr txBox="1">
            <a:spLocks noGrp="1"/>
          </p:cNvSpPr>
          <p:nvPr>
            <p:ph type="title" idx="3"/>
          </p:nvPr>
        </p:nvSpPr>
        <p:spPr>
          <a:xfrm>
            <a:off x="4667036" y="2547925"/>
            <a:ext cx="2805900" cy="3819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6BAD6"/>
              </a:buClr>
              <a:buSzPts val="1600"/>
              <a:buNone/>
              <a:defRPr sz="1600">
                <a:solidFill>
                  <a:srgbClr val="06BAD6"/>
                </a:solidFill>
              </a:defRPr>
            </a:lvl1pPr>
            <a:lvl2pPr lvl="1" rtl="0">
              <a:spcBef>
                <a:spcPts val="0"/>
              </a:spcBef>
              <a:spcAft>
                <a:spcPts val="0"/>
              </a:spcAft>
              <a:buClr>
                <a:srgbClr val="06BAD6"/>
              </a:buClr>
              <a:buSzPts val="4200"/>
              <a:buNone/>
              <a:defRPr sz="4200">
                <a:solidFill>
                  <a:srgbClr val="06BAD6"/>
                </a:solidFill>
              </a:defRPr>
            </a:lvl2pPr>
            <a:lvl3pPr lvl="2" rtl="0">
              <a:spcBef>
                <a:spcPts val="0"/>
              </a:spcBef>
              <a:spcAft>
                <a:spcPts val="0"/>
              </a:spcAft>
              <a:buClr>
                <a:srgbClr val="06BAD6"/>
              </a:buClr>
              <a:buSzPts val="4200"/>
              <a:buNone/>
              <a:defRPr sz="4200">
                <a:solidFill>
                  <a:srgbClr val="06BAD6"/>
                </a:solidFill>
              </a:defRPr>
            </a:lvl3pPr>
            <a:lvl4pPr lvl="3" rtl="0">
              <a:spcBef>
                <a:spcPts val="0"/>
              </a:spcBef>
              <a:spcAft>
                <a:spcPts val="0"/>
              </a:spcAft>
              <a:buClr>
                <a:srgbClr val="06BAD6"/>
              </a:buClr>
              <a:buSzPts val="4200"/>
              <a:buNone/>
              <a:defRPr sz="4200">
                <a:solidFill>
                  <a:srgbClr val="06BAD6"/>
                </a:solidFill>
              </a:defRPr>
            </a:lvl4pPr>
            <a:lvl5pPr lvl="4" rtl="0">
              <a:spcBef>
                <a:spcPts val="0"/>
              </a:spcBef>
              <a:spcAft>
                <a:spcPts val="0"/>
              </a:spcAft>
              <a:buClr>
                <a:srgbClr val="06BAD6"/>
              </a:buClr>
              <a:buSzPts val="4200"/>
              <a:buNone/>
              <a:defRPr sz="4200">
                <a:solidFill>
                  <a:srgbClr val="06BAD6"/>
                </a:solidFill>
              </a:defRPr>
            </a:lvl5pPr>
            <a:lvl6pPr lvl="5" rtl="0">
              <a:spcBef>
                <a:spcPts val="0"/>
              </a:spcBef>
              <a:spcAft>
                <a:spcPts val="0"/>
              </a:spcAft>
              <a:buClr>
                <a:srgbClr val="06BAD6"/>
              </a:buClr>
              <a:buSzPts val="4200"/>
              <a:buNone/>
              <a:defRPr sz="4200">
                <a:solidFill>
                  <a:srgbClr val="06BAD6"/>
                </a:solidFill>
              </a:defRPr>
            </a:lvl6pPr>
            <a:lvl7pPr lvl="6" rtl="0">
              <a:spcBef>
                <a:spcPts val="0"/>
              </a:spcBef>
              <a:spcAft>
                <a:spcPts val="0"/>
              </a:spcAft>
              <a:buClr>
                <a:srgbClr val="06BAD6"/>
              </a:buClr>
              <a:buSzPts val="4200"/>
              <a:buNone/>
              <a:defRPr sz="4200">
                <a:solidFill>
                  <a:srgbClr val="06BAD6"/>
                </a:solidFill>
              </a:defRPr>
            </a:lvl7pPr>
            <a:lvl8pPr lvl="7" rtl="0">
              <a:spcBef>
                <a:spcPts val="0"/>
              </a:spcBef>
              <a:spcAft>
                <a:spcPts val="0"/>
              </a:spcAft>
              <a:buClr>
                <a:srgbClr val="06BAD6"/>
              </a:buClr>
              <a:buSzPts val="4200"/>
              <a:buNone/>
              <a:defRPr sz="4200">
                <a:solidFill>
                  <a:srgbClr val="06BAD6"/>
                </a:solidFill>
              </a:defRPr>
            </a:lvl8pPr>
            <a:lvl9pPr lvl="8" rtl="0">
              <a:spcBef>
                <a:spcPts val="0"/>
              </a:spcBef>
              <a:spcAft>
                <a:spcPts val="0"/>
              </a:spcAft>
              <a:buClr>
                <a:srgbClr val="06BAD6"/>
              </a:buClr>
              <a:buSzPts val="4200"/>
              <a:buNone/>
              <a:defRPr sz="4200">
                <a:solidFill>
                  <a:srgbClr val="06BAD6"/>
                </a:solidFill>
              </a:defRPr>
            </a:lvl9pPr>
          </a:lstStyle>
          <a:p>
            <a:endParaRPr/>
          </a:p>
        </p:txBody>
      </p:sp>
      <p:sp>
        <p:nvSpPr>
          <p:cNvPr id="130" name="Google Shape;130;p23"/>
          <p:cNvSpPr txBox="1">
            <a:spLocks noGrp="1"/>
          </p:cNvSpPr>
          <p:nvPr>
            <p:ph type="subTitle" idx="4"/>
          </p:nvPr>
        </p:nvSpPr>
        <p:spPr>
          <a:xfrm>
            <a:off x="4667014" y="2921075"/>
            <a:ext cx="2805900" cy="85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 Credits">
  <p:cSld name="SECTION_HEADER_1">
    <p:spTree>
      <p:nvGrpSpPr>
        <p:cNvPr id="1" name="Shape 131"/>
        <p:cNvGrpSpPr/>
        <p:nvPr/>
      </p:nvGrpSpPr>
      <p:grpSpPr>
        <a:xfrm>
          <a:off x="0" y="0"/>
          <a:ext cx="0" cy="0"/>
          <a:chOff x="0" y="0"/>
          <a:chExt cx="0" cy="0"/>
        </a:xfrm>
      </p:grpSpPr>
      <p:pic>
        <p:nvPicPr>
          <p:cNvPr id="132" name="Google Shape;132;p24"/>
          <p:cNvPicPr preferRelativeResize="0"/>
          <p:nvPr/>
        </p:nvPicPr>
        <p:blipFill>
          <a:blip r:embed="rId2">
            <a:alphaModFix/>
          </a:blip>
          <a:stretch>
            <a:fillRect/>
          </a:stretch>
        </p:blipFill>
        <p:spPr>
          <a:xfrm>
            <a:off x="-76672" y="-827887"/>
            <a:ext cx="6153101" cy="6799271"/>
          </a:xfrm>
          <a:prstGeom prst="rect">
            <a:avLst/>
          </a:prstGeom>
          <a:noFill/>
          <a:ln>
            <a:noFill/>
          </a:ln>
        </p:spPr>
      </p:pic>
      <p:sp>
        <p:nvSpPr>
          <p:cNvPr id="133" name="Google Shape;133;p24"/>
          <p:cNvSpPr txBox="1">
            <a:spLocks noGrp="1"/>
          </p:cNvSpPr>
          <p:nvPr>
            <p:ph type="title"/>
          </p:nvPr>
        </p:nvSpPr>
        <p:spPr>
          <a:xfrm>
            <a:off x="5150300" y="694050"/>
            <a:ext cx="3156600" cy="84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3000"/>
              <a:buNone/>
              <a:defRPr sz="3000">
                <a:solidFill>
                  <a:schemeClr val="accen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4" name="Google Shape;134;p24"/>
          <p:cNvSpPr txBox="1">
            <a:spLocks noGrp="1"/>
          </p:cNvSpPr>
          <p:nvPr>
            <p:ph type="subTitle" idx="1"/>
          </p:nvPr>
        </p:nvSpPr>
        <p:spPr>
          <a:xfrm>
            <a:off x="5150300" y="1535850"/>
            <a:ext cx="3156600" cy="119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5" name="Google Shape;135;p24"/>
          <p:cNvSpPr txBox="1"/>
          <p:nvPr/>
        </p:nvSpPr>
        <p:spPr>
          <a:xfrm>
            <a:off x="5150300" y="3218125"/>
            <a:ext cx="3192600" cy="63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accent1"/>
                </a:solidFill>
                <a:latin typeface="Montserrat"/>
                <a:ea typeface="Montserrat"/>
                <a:cs typeface="Montserrat"/>
                <a:sym typeface="Montserrat"/>
              </a:rPr>
              <a:t>CREDITS: This presentation template was created by Slidesgo, including icons by Flaticon, and infographics &amp; images by Freepik. </a:t>
            </a:r>
            <a:endParaRPr sz="1100">
              <a:solidFill>
                <a:schemeClr val="accent1"/>
              </a:solidFill>
              <a:latin typeface="Montserrat"/>
              <a:ea typeface="Montserrat"/>
              <a:cs typeface="Montserrat"/>
              <a:sym typeface="Montserrat"/>
            </a:endParaRPr>
          </a:p>
          <a:p>
            <a:pPr marL="0" lvl="0" indent="0" algn="l" rtl="0">
              <a:spcBef>
                <a:spcPts val="0"/>
              </a:spcBef>
              <a:spcAft>
                <a:spcPts val="0"/>
              </a:spcAft>
              <a:buNone/>
            </a:pPr>
            <a:endParaRPr sz="1100">
              <a:solidFill>
                <a:schemeClr val="accent1"/>
              </a:solidFill>
              <a:latin typeface="Montserrat"/>
              <a:ea typeface="Montserrat"/>
              <a:cs typeface="Montserrat"/>
              <a:sym typeface="Montserrat"/>
            </a:endParaRPr>
          </a:p>
          <a:p>
            <a:pPr marL="0" lvl="0" indent="0" algn="l" rtl="0">
              <a:spcBef>
                <a:spcPts val="0"/>
              </a:spcBef>
              <a:spcAft>
                <a:spcPts val="0"/>
              </a:spcAft>
              <a:buNone/>
            </a:pPr>
            <a:endParaRPr sz="1100">
              <a:solidFill>
                <a:schemeClr val="accent1"/>
              </a:solidFill>
              <a:latin typeface="Montserrat"/>
              <a:ea typeface="Montserrat"/>
              <a:cs typeface="Montserrat"/>
              <a:sym typeface="Montserrat"/>
            </a:endParaRPr>
          </a:p>
          <a:p>
            <a:pPr marL="0" lvl="0" indent="0" algn="l" rtl="0">
              <a:spcBef>
                <a:spcPts val="0"/>
              </a:spcBef>
              <a:spcAft>
                <a:spcPts val="0"/>
              </a:spcAft>
              <a:buNone/>
            </a:pPr>
            <a:endParaRPr sz="1100">
              <a:solidFill>
                <a:schemeClr val="accent1"/>
              </a:solidFill>
              <a:latin typeface="Montserrat"/>
              <a:ea typeface="Montserrat"/>
              <a:cs typeface="Montserrat"/>
              <a:sym typeface="Montserra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Design 1">
  <p:cSld name="TITLE_ONLY_1_1">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4201075" y="378225"/>
            <a:ext cx="4398600" cy="515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100"/>
            </a:lvl1pPr>
            <a:lvl2pPr lvl="1" algn="r" rtl="0">
              <a:spcBef>
                <a:spcPts val="0"/>
              </a:spcBef>
              <a:spcAft>
                <a:spcPts val="0"/>
              </a:spcAft>
              <a:buSzPts val="2100"/>
              <a:buNone/>
              <a:defRPr sz="2100"/>
            </a:lvl2pPr>
            <a:lvl3pPr lvl="2" algn="r" rtl="0">
              <a:spcBef>
                <a:spcPts val="0"/>
              </a:spcBef>
              <a:spcAft>
                <a:spcPts val="0"/>
              </a:spcAft>
              <a:buSzPts val="2100"/>
              <a:buNone/>
              <a:defRPr sz="2100"/>
            </a:lvl3pPr>
            <a:lvl4pPr lvl="3" algn="r" rtl="0">
              <a:spcBef>
                <a:spcPts val="0"/>
              </a:spcBef>
              <a:spcAft>
                <a:spcPts val="0"/>
              </a:spcAft>
              <a:buSzPts val="2100"/>
              <a:buNone/>
              <a:defRPr sz="2100"/>
            </a:lvl4pPr>
            <a:lvl5pPr lvl="4" algn="r" rtl="0">
              <a:spcBef>
                <a:spcPts val="0"/>
              </a:spcBef>
              <a:spcAft>
                <a:spcPts val="0"/>
              </a:spcAft>
              <a:buSzPts val="2100"/>
              <a:buNone/>
              <a:defRPr sz="2100"/>
            </a:lvl5pPr>
            <a:lvl6pPr lvl="5" algn="r" rtl="0">
              <a:spcBef>
                <a:spcPts val="0"/>
              </a:spcBef>
              <a:spcAft>
                <a:spcPts val="0"/>
              </a:spcAft>
              <a:buSzPts val="2100"/>
              <a:buNone/>
              <a:defRPr sz="2100"/>
            </a:lvl6pPr>
            <a:lvl7pPr lvl="6" algn="r" rtl="0">
              <a:spcBef>
                <a:spcPts val="0"/>
              </a:spcBef>
              <a:spcAft>
                <a:spcPts val="0"/>
              </a:spcAft>
              <a:buSzPts val="2100"/>
              <a:buNone/>
              <a:defRPr sz="2100"/>
            </a:lvl7pPr>
            <a:lvl8pPr lvl="7" algn="r" rtl="0">
              <a:spcBef>
                <a:spcPts val="0"/>
              </a:spcBef>
              <a:spcAft>
                <a:spcPts val="0"/>
              </a:spcAft>
              <a:buSzPts val="2100"/>
              <a:buNone/>
              <a:defRPr sz="2100"/>
            </a:lvl8pPr>
            <a:lvl9pPr lvl="8" algn="r" rtl="0">
              <a:spcBef>
                <a:spcPts val="0"/>
              </a:spcBef>
              <a:spcAft>
                <a:spcPts val="0"/>
              </a:spcAft>
              <a:buSzPts val="2100"/>
              <a:buNone/>
              <a:defRPr sz="21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13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pic>
        <p:nvPicPr>
          <p:cNvPr id="28" name="Google Shape;28;p6"/>
          <p:cNvPicPr preferRelativeResize="0"/>
          <p:nvPr/>
        </p:nvPicPr>
        <p:blipFill rotWithShape="1">
          <a:blip r:embed="rId2">
            <a:alphaModFix/>
          </a:blip>
          <a:srcRect r="8214"/>
          <a:stretch/>
        </p:blipFill>
        <p:spPr>
          <a:xfrm>
            <a:off x="658750" y="-1397100"/>
            <a:ext cx="7826501" cy="7437298"/>
          </a:xfrm>
          <a:prstGeom prst="rect">
            <a:avLst/>
          </a:prstGeom>
          <a:noFill/>
          <a:ln>
            <a:noFill/>
          </a:ln>
        </p:spPr>
      </p:pic>
      <p:sp>
        <p:nvSpPr>
          <p:cNvPr id="29" name="Google Shape;29;p6"/>
          <p:cNvSpPr txBox="1">
            <a:spLocks noGrp="1"/>
          </p:cNvSpPr>
          <p:nvPr>
            <p:ph type="title"/>
          </p:nvPr>
        </p:nvSpPr>
        <p:spPr>
          <a:xfrm>
            <a:off x="2629450" y="378225"/>
            <a:ext cx="5970300" cy="515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100"/>
            </a:lvl1pPr>
            <a:lvl2pPr lvl="1" algn="r" rtl="0">
              <a:spcBef>
                <a:spcPts val="0"/>
              </a:spcBef>
              <a:spcAft>
                <a:spcPts val="0"/>
              </a:spcAft>
              <a:buSzPts val="2100"/>
              <a:buNone/>
              <a:defRPr sz="2100"/>
            </a:lvl2pPr>
            <a:lvl3pPr lvl="2" algn="r" rtl="0">
              <a:spcBef>
                <a:spcPts val="0"/>
              </a:spcBef>
              <a:spcAft>
                <a:spcPts val="0"/>
              </a:spcAft>
              <a:buSzPts val="2100"/>
              <a:buNone/>
              <a:defRPr sz="2100"/>
            </a:lvl3pPr>
            <a:lvl4pPr lvl="3" algn="r" rtl="0">
              <a:spcBef>
                <a:spcPts val="0"/>
              </a:spcBef>
              <a:spcAft>
                <a:spcPts val="0"/>
              </a:spcAft>
              <a:buSzPts val="2100"/>
              <a:buNone/>
              <a:defRPr sz="2100"/>
            </a:lvl4pPr>
            <a:lvl5pPr lvl="4" algn="r" rtl="0">
              <a:spcBef>
                <a:spcPts val="0"/>
              </a:spcBef>
              <a:spcAft>
                <a:spcPts val="0"/>
              </a:spcAft>
              <a:buSzPts val="2100"/>
              <a:buNone/>
              <a:defRPr sz="2100"/>
            </a:lvl5pPr>
            <a:lvl6pPr lvl="5" algn="r" rtl="0">
              <a:spcBef>
                <a:spcPts val="0"/>
              </a:spcBef>
              <a:spcAft>
                <a:spcPts val="0"/>
              </a:spcAft>
              <a:buSzPts val="2100"/>
              <a:buNone/>
              <a:defRPr sz="2100"/>
            </a:lvl6pPr>
            <a:lvl7pPr lvl="6" algn="r" rtl="0">
              <a:spcBef>
                <a:spcPts val="0"/>
              </a:spcBef>
              <a:spcAft>
                <a:spcPts val="0"/>
              </a:spcAft>
              <a:buSzPts val="2100"/>
              <a:buNone/>
              <a:defRPr sz="2100"/>
            </a:lvl7pPr>
            <a:lvl8pPr lvl="7" algn="r" rtl="0">
              <a:spcBef>
                <a:spcPts val="0"/>
              </a:spcBef>
              <a:spcAft>
                <a:spcPts val="0"/>
              </a:spcAft>
              <a:buSzPts val="2100"/>
              <a:buNone/>
              <a:defRPr sz="2100"/>
            </a:lvl8pPr>
            <a:lvl9pPr lvl="8" algn="r" rtl="0">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pic>
        <p:nvPicPr>
          <p:cNvPr id="31" name="Google Shape;31;p7"/>
          <p:cNvPicPr preferRelativeResize="0"/>
          <p:nvPr/>
        </p:nvPicPr>
        <p:blipFill>
          <a:blip r:embed="rId2">
            <a:alphaModFix amt="50000"/>
          </a:blip>
          <a:stretch>
            <a:fillRect/>
          </a:stretch>
        </p:blipFill>
        <p:spPr>
          <a:xfrm>
            <a:off x="-3192424" y="1047350"/>
            <a:ext cx="12336426" cy="4096149"/>
          </a:xfrm>
          <a:prstGeom prst="rect">
            <a:avLst/>
          </a:prstGeom>
          <a:noFill/>
          <a:ln>
            <a:noFill/>
          </a:ln>
        </p:spPr>
      </p:pic>
      <p:sp>
        <p:nvSpPr>
          <p:cNvPr id="32" name="Google Shape;32;p7"/>
          <p:cNvSpPr txBox="1">
            <a:spLocks noGrp="1"/>
          </p:cNvSpPr>
          <p:nvPr>
            <p:ph type="title"/>
          </p:nvPr>
        </p:nvSpPr>
        <p:spPr>
          <a:xfrm>
            <a:off x="5223175" y="12765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5223175" y="2110500"/>
            <a:ext cx="2808000" cy="1918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690450" y="450150"/>
            <a:ext cx="4204200" cy="40908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36" name="Google Shape;36;p8"/>
          <p:cNvPicPr preferRelativeResize="0"/>
          <p:nvPr/>
        </p:nvPicPr>
        <p:blipFill>
          <a:blip r:embed="rId2">
            <a:alphaModFix amt="56000"/>
          </a:blip>
          <a:stretch>
            <a:fillRect/>
          </a:stretch>
        </p:blipFill>
        <p:spPr>
          <a:xfrm rot="-3651880">
            <a:off x="-1772274" y="-44184"/>
            <a:ext cx="5918752" cy="654029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txBox="1">
            <a:spLocks noGrp="1"/>
          </p:cNvSpPr>
          <p:nvPr>
            <p:ph type="subTitle" idx="1"/>
          </p:nvPr>
        </p:nvSpPr>
        <p:spPr>
          <a:xfrm>
            <a:off x="1098925" y="531350"/>
            <a:ext cx="3273600" cy="1235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Font typeface="Montserrat ExtraBold"/>
              <a:buNone/>
              <a:defRPr>
                <a:latin typeface="Montserrat ExtraBold"/>
                <a:ea typeface="Montserrat ExtraBold"/>
                <a:cs typeface="Montserrat ExtraBold"/>
                <a:sym typeface="Montserrat ExtraBold"/>
              </a:defRPr>
            </a:lvl1pPr>
            <a:lvl2pPr lvl="1" algn="ctr">
              <a:lnSpc>
                <a:spcPct val="100000"/>
              </a:lnSpc>
              <a:spcBef>
                <a:spcPts val="0"/>
              </a:spcBef>
              <a:spcAft>
                <a:spcPts val="0"/>
              </a:spcAft>
              <a:buSzPts val="2100"/>
              <a:buFont typeface="Montserrat SemiBold"/>
              <a:buNone/>
              <a:defRPr sz="2100">
                <a:latin typeface="Montserrat SemiBold"/>
                <a:ea typeface="Montserrat SemiBold"/>
                <a:cs typeface="Montserrat SemiBold"/>
                <a:sym typeface="Montserrat SemiBold"/>
              </a:defRPr>
            </a:lvl2pPr>
            <a:lvl3pPr lvl="2" algn="ctr">
              <a:lnSpc>
                <a:spcPct val="100000"/>
              </a:lnSpc>
              <a:spcBef>
                <a:spcPts val="0"/>
              </a:spcBef>
              <a:spcAft>
                <a:spcPts val="0"/>
              </a:spcAft>
              <a:buSzPts val="2100"/>
              <a:buFont typeface="Montserrat SemiBold"/>
              <a:buNone/>
              <a:defRPr sz="2100">
                <a:latin typeface="Montserrat SemiBold"/>
                <a:ea typeface="Montserrat SemiBold"/>
                <a:cs typeface="Montserrat SemiBold"/>
                <a:sym typeface="Montserrat SemiBold"/>
              </a:defRPr>
            </a:lvl3pPr>
            <a:lvl4pPr lvl="3" algn="ctr">
              <a:lnSpc>
                <a:spcPct val="100000"/>
              </a:lnSpc>
              <a:spcBef>
                <a:spcPts val="0"/>
              </a:spcBef>
              <a:spcAft>
                <a:spcPts val="0"/>
              </a:spcAft>
              <a:buSzPts val="2100"/>
              <a:buFont typeface="Montserrat SemiBold"/>
              <a:buNone/>
              <a:defRPr sz="2100">
                <a:latin typeface="Montserrat SemiBold"/>
                <a:ea typeface="Montserrat SemiBold"/>
                <a:cs typeface="Montserrat SemiBold"/>
                <a:sym typeface="Montserrat SemiBold"/>
              </a:defRPr>
            </a:lvl4pPr>
            <a:lvl5pPr lvl="4" algn="ctr">
              <a:lnSpc>
                <a:spcPct val="100000"/>
              </a:lnSpc>
              <a:spcBef>
                <a:spcPts val="0"/>
              </a:spcBef>
              <a:spcAft>
                <a:spcPts val="0"/>
              </a:spcAft>
              <a:buSzPts val="2100"/>
              <a:buFont typeface="Montserrat SemiBold"/>
              <a:buNone/>
              <a:defRPr sz="2100">
                <a:latin typeface="Montserrat SemiBold"/>
                <a:ea typeface="Montserrat SemiBold"/>
                <a:cs typeface="Montserrat SemiBold"/>
                <a:sym typeface="Montserrat SemiBold"/>
              </a:defRPr>
            </a:lvl5pPr>
            <a:lvl6pPr lvl="5" algn="ctr">
              <a:lnSpc>
                <a:spcPct val="100000"/>
              </a:lnSpc>
              <a:spcBef>
                <a:spcPts val="0"/>
              </a:spcBef>
              <a:spcAft>
                <a:spcPts val="0"/>
              </a:spcAft>
              <a:buSzPts val="2100"/>
              <a:buFont typeface="Montserrat SemiBold"/>
              <a:buNone/>
              <a:defRPr sz="2100">
                <a:latin typeface="Montserrat SemiBold"/>
                <a:ea typeface="Montserrat SemiBold"/>
                <a:cs typeface="Montserrat SemiBold"/>
                <a:sym typeface="Montserrat SemiBold"/>
              </a:defRPr>
            </a:lvl6pPr>
            <a:lvl7pPr lvl="6" algn="ctr">
              <a:lnSpc>
                <a:spcPct val="100000"/>
              </a:lnSpc>
              <a:spcBef>
                <a:spcPts val="0"/>
              </a:spcBef>
              <a:spcAft>
                <a:spcPts val="0"/>
              </a:spcAft>
              <a:buSzPts val="2100"/>
              <a:buFont typeface="Montserrat SemiBold"/>
              <a:buNone/>
              <a:defRPr sz="2100">
                <a:latin typeface="Montserrat SemiBold"/>
                <a:ea typeface="Montserrat SemiBold"/>
                <a:cs typeface="Montserrat SemiBold"/>
                <a:sym typeface="Montserrat SemiBold"/>
              </a:defRPr>
            </a:lvl7pPr>
            <a:lvl8pPr lvl="7" algn="ctr">
              <a:lnSpc>
                <a:spcPct val="100000"/>
              </a:lnSpc>
              <a:spcBef>
                <a:spcPts val="0"/>
              </a:spcBef>
              <a:spcAft>
                <a:spcPts val="0"/>
              </a:spcAft>
              <a:buSzPts val="2100"/>
              <a:buFont typeface="Montserrat SemiBold"/>
              <a:buNone/>
              <a:defRPr sz="2100">
                <a:latin typeface="Montserrat SemiBold"/>
                <a:ea typeface="Montserrat SemiBold"/>
                <a:cs typeface="Montserrat SemiBold"/>
                <a:sym typeface="Montserrat SemiBold"/>
              </a:defRPr>
            </a:lvl8pPr>
            <a:lvl9pPr lvl="8" algn="ctr">
              <a:lnSpc>
                <a:spcPct val="100000"/>
              </a:lnSpc>
              <a:spcBef>
                <a:spcPts val="0"/>
              </a:spcBef>
              <a:spcAft>
                <a:spcPts val="0"/>
              </a:spcAft>
              <a:buSzPts val="2100"/>
              <a:buFont typeface="Montserrat SemiBold"/>
              <a:buNone/>
              <a:defRPr sz="2100">
                <a:latin typeface="Montserrat SemiBold"/>
                <a:ea typeface="Montserrat SemiBold"/>
                <a:cs typeface="Montserrat SemiBold"/>
                <a:sym typeface="Montserrat SemiBold"/>
              </a:defRPr>
            </a:lvl9pPr>
          </a:lstStyle>
          <a:p>
            <a:endParaRPr/>
          </a:p>
        </p:txBody>
      </p:sp>
      <p:sp>
        <p:nvSpPr>
          <p:cNvPr id="39" name="Google Shape;39;p9"/>
          <p:cNvSpPr txBox="1">
            <a:spLocks noGrp="1"/>
          </p:cNvSpPr>
          <p:nvPr>
            <p:ph type="body" idx="2"/>
          </p:nvPr>
        </p:nvSpPr>
        <p:spPr>
          <a:xfrm>
            <a:off x="1098925" y="1895625"/>
            <a:ext cx="3273600" cy="2519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title"/>
          </p:nvPr>
        </p:nvSpPr>
        <p:spPr>
          <a:xfrm>
            <a:off x="3457775" y="378225"/>
            <a:ext cx="5142000" cy="515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100"/>
            </a:lvl1pPr>
            <a:lvl2pPr lvl="1" algn="r" rtl="0">
              <a:spcBef>
                <a:spcPts val="0"/>
              </a:spcBef>
              <a:spcAft>
                <a:spcPts val="0"/>
              </a:spcAft>
              <a:buSzPts val="2100"/>
              <a:buNone/>
              <a:defRPr sz="2100"/>
            </a:lvl2pPr>
            <a:lvl3pPr lvl="2" algn="r" rtl="0">
              <a:spcBef>
                <a:spcPts val="0"/>
              </a:spcBef>
              <a:spcAft>
                <a:spcPts val="0"/>
              </a:spcAft>
              <a:buSzPts val="2100"/>
              <a:buNone/>
              <a:defRPr sz="2100"/>
            </a:lvl3pPr>
            <a:lvl4pPr lvl="3" algn="r" rtl="0">
              <a:spcBef>
                <a:spcPts val="0"/>
              </a:spcBef>
              <a:spcAft>
                <a:spcPts val="0"/>
              </a:spcAft>
              <a:buSzPts val="2100"/>
              <a:buNone/>
              <a:defRPr sz="2100"/>
            </a:lvl4pPr>
            <a:lvl5pPr lvl="4" algn="r" rtl="0">
              <a:spcBef>
                <a:spcPts val="0"/>
              </a:spcBef>
              <a:spcAft>
                <a:spcPts val="0"/>
              </a:spcAft>
              <a:buSzPts val="2100"/>
              <a:buNone/>
              <a:defRPr sz="2100"/>
            </a:lvl5pPr>
            <a:lvl6pPr lvl="5" algn="r" rtl="0">
              <a:spcBef>
                <a:spcPts val="0"/>
              </a:spcBef>
              <a:spcAft>
                <a:spcPts val="0"/>
              </a:spcAft>
              <a:buSzPts val="2100"/>
              <a:buNone/>
              <a:defRPr sz="2100"/>
            </a:lvl6pPr>
            <a:lvl7pPr lvl="6" algn="r" rtl="0">
              <a:spcBef>
                <a:spcPts val="0"/>
              </a:spcBef>
              <a:spcAft>
                <a:spcPts val="0"/>
              </a:spcAft>
              <a:buSzPts val="2100"/>
              <a:buNone/>
              <a:defRPr sz="2100"/>
            </a:lvl7pPr>
            <a:lvl8pPr lvl="7" algn="r" rtl="0">
              <a:spcBef>
                <a:spcPts val="0"/>
              </a:spcBef>
              <a:spcAft>
                <a:spcPts val="0"/>
              </a:spcAft>
              <a:buSzPts val="2100"/>
              <a:buNone/>
              <a:defRPr sz="2100"/>
            </a:lvl8pPr>
            <a:lvl9pPr lvl="8" algn="r" rtl="0">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3457775" y="378225"/>
            <a:ext cx="5142000" cy="515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100"/>
            </a:lvl1pPr>
            <a:lvl2pPr lvl="1" algn="r" rtl="0">
              <a:spcBef>
                <a:spcPts val="0"/>
              </a:spcBef>
              <a:spcAft>
                <a:spcPts val="0"/>
              </a:spcAft>
              <a:buSzPts val="2100"/>
              <a:buNone/>
              <a:defRPr sz="2100"/>
            </a:lvl2pPr>
            <a:lvl3pPr lvl="2" algn="r" rtl="0">
              <a:spcBef>
                <a:spcPts val="0"/>
              </a:spcBef>
              <a:spcAft>
                <a:spcPts val="0"/>
              </a:spcAft>
              <a:buSzPts val="2100"/>
              <a:buNone/>
              <a:defRPr sz="2100"/>
            </a:lvl3pPr>
            <a:lvl4pPr lvl="3" algn="r" rtl="0">
              <a:spcBef>
                <a:spcPts val="0"/>
              </a:spcBef>
              <a:spcAft>
                <a:spcPts val="0"/>
              </a:spcAft>
              <a:buSzPts val="2100"/>
              <a:buNone/>
              <a:defRPr sz="2100"/>
            </a:lvl4pPr>
            <a:lvl5pPr lvl="4" algn="r" rtl="0">
              <a:spcBef>
                <a:spcPts val="0"/>
              </a:spcBef>
              <a:spcAft>
                <a:spcPts val="0"/>
              </a:spcAft>
              <a:buSzPts val="2100"/>
              <a:buNone/>
              <a:defRPr sz="2100"/>
            </a:lvl5pPr>
            <a:lvl6pPr lvl="5" algn="r" rtl="0">
              <a:spcBef>
                <a:spcPts val="0"/>
              </a:spcBef>
              <a:spcAft>
                <a:spcPts val="0"/>
              </a:spcAft>
              <a:buSzPts val="2100"/>
              <a:buNone/>
              <a:defRPr sz="2100"/>
            </a:lvl6pPr>
            <a:lvl7pPr lvl="6" algn="r" rtl="0">
              <a:spcBef>
                <a:spcPts val="0"/>
              </a:spcBef>
              <a:spcAft>
                <a:spcPts val="0"/>
              </a:spcAft>
              <a:buSzPts val="2100"/>
              <a:buNone/>
              <a:defRPr sz="2100"/>
            </a:lvl7pPr>
            <a:lvl8pPr lvl="7" algn="r" rtl="0">
              <a:spcBef>
                <a:spcPts val="0"/>
              </a:spcBef>
              <a:spcAft>
                <a:spcPts val="0"/>
              </a:spcAft>
              <a:buSzPts val="2100"/>
              <a:buNone/>
              <a:defRPr sz="2100"/>
            </a:lvl8pPr>
            <a:lvl9pPr lvl="8" algn="r" rtl="0">
              <a:spcBef>
                <a:spcPts val="0"/>
              </a:spcBef>
              <a:spcAft>
                <a:spcPts val="0"/>
              </a:spcAft>
              <a:buSzPts val="2100"/>
              <a:buNone/>
              <a:defRPr sz="2100"/>
            </a:lvl9pPr>
          </a:lstStyle>
          <a:p>
            <a:endParaRPr/>
          </a:p>
        </p:txBody>
      </p:sp>
      <p:pic>
        <p:nvPicPr>
          <p:cNvPr id="43" name="Google Shape;43;p10"/>
          <p:cNvPicPr preferRelativeResize="0"/>
          <p:nvPr/>
        </p:nvPicPr>
        <p:blipFill>
          <a:blip r:embed="rId2">
            <a:alphaModFix amt="50000"/>
          </a:blip>
          <a:stretch>
            <a:fillRect/>
          </a:stretch>
        </p:blipFill>
        <p:spPr>
          <a:xfrm>
            <a:off x="1" y="2801493"/>
            <a:ext cx="9144003" cy="3036157"/>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pic>
        <p:nvPicPr>
          <p:cNvPr id="45" name="Google Shape;45;p11"/>
          <p:cNvPicPr preferRelativeResize="0"/>
          <p:nvPr/>
        </p:nvPicPr>
        <p:blipFill>
          <a:blip r:embed="rId2">
            <a:alphaModFix amt="56000"/>
          </a:blip>
          <a:stretch>
            <a:fillRect/>
          </a:stretch>
        </p:blipFill>
        <p:spPr>
          <a:xfrm rot="-1365984">
            <a:off x="-1959971" y="118698"/>
            <a:ext cx="5918748" cy="6540298"/>
          </a:xfrm>
          <a:prstGeom prst="rect">
            <a:avLst/>
          </a:prstGeom>
          <a:noFill/>
          <a:ln>
            <a:noFill/>
          </a:ln>
        </p:spPr>
      </p:pic>
      <p:sp>
        <p:nvSpPr>
          <p:cNvPr id="46" name="Google Shape;46;p11"/>
          <p:cNvSpPr txBox="1">
            <a:spLocks noGrp="1"/>
          </p:cNvSpPr>
          <p:nvPr>
            <p:ph type="title" hasCustomPrompt="1"/>
          </p:nvPr>
        </p:nvSpPr>
        <p:spPr>
          <a:xfrm>
            <a:off x="2028150" y="1598125"/>
            <a:ext cx="5087700" cy="11781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7200"/>
              <a:buNone/>
              <a:defRPr sz="72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2443500" y="2840075"/>
            <a:ext cx="42570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pic>
        <p:nvPicPr>
          <p:cNvPr id="48" name="Google Shape;48;p11"/>
          <p:cNvPicPr preferRelativeResize="0"/>
          <p:nvPr/>
        </p:nvPicPr>
        <p:blipFill>
          <a:blip r:embed="rId2">
            <a:alphaModFix amt="56000"/>
          </a:blip>
          <a:stretch>
            <a:fillRect/>
          </a:stretch>
        </p:blipFill>
        <p:spPr>
          <a:xfrm rot="-7199997">
            <a:off x="4531704" y="539794"/>
            <a:ext cx="5918750" cy="654030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0237D"/>
            </a:gs>
            <a:gs pos="100000">
              <a:srgbClr val="011445"/>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ontserrat ExtraBold"/>
              <a:buNone/>
              <a:defRPr sz="2800">
                <a:solidFill>
                  <a:schemeClr val="accent1"/>
                </a:solidFill>
                <a:latin typeface="Montserrat ExtraBold"/>
                <a:ea typeface="Montserrat ExtraBold"/>
                <a:cs typeface="Montserrat ExtraBold"/>
                <a:sym typeface="Montserrat ExtraBold"/>
              </a:defRPr>
            </a:lvl1pPr>
            <a:lvl2pPr lvl="1">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2pPr>
            <a:lvl3pPr lvl="2">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3pPr>
            <a:lvl4pPr lvl="3">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4pPr>
            <a:lvl5pPr lvl="4">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5pPr>
            <a:lvl6pPr lvl="5">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6pPr>
            <a:lvl7pPr lvl="6">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7pPr>
            <a:lvl8pPr lvl="7">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8pPr>
            <a:lvl9pPr lvl="8">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1"/>
              </a:buClr>
              <a:buSzPts val="1800"/>
              <a:buFont typeface="Montserrat"/>
              <a:buChar char="●"/>
              <a:defRPr sz="1800">
                <a:solidFill>
                  <a:schemeClr val="accent1"/>
                </a:solidFill>
                <a:latin typeface="Montserrat"/>
                <a:ea typeface="Montserrat"/>
                <a:cs typeface="Montserrat"/>
                <a:sym typeface="Montserrat"/>
              </a:defRPr>
            </a:lvl1pPr>
            <a:lvl2pPr marL="914400" lvl="1"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2pPr>
            <a:lvl3pPr marL="1371600" lvl="2"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3pPr>
            <a:lvl4pPr marL="1828800" lvl="3"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4pPr>
            <a:lvl5pPr marL="2286000" lvl="4"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5pPr>
            <a:lvl6pPr marL="2743200" lvl="5"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6pPr>
            <a:lvl7pPr marL="3200400" lvl="6"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7pPr>
            <a:lvl8pPr marL="3657600" lvl="7"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accent1"/>
              </a:buClr>
              <a:buSzPts val="1400"/>
              <a:buFont typeface="Montserrat"/>
              <a:buChar char="■"/>
              <a:defRPr>
                <a:solidFill>
                  <a:schemeClr val="accen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452547-6FDC-4FC7-9ECE-46F3CCC70068}"/>
              </a:ext>
            </a:extLst>
          </p:cNvPr>
          <p:cNvPicPr>
            <a:picLocks noChangeAspect="1"/>
          </p:cNvPicPr>
          <p:nvPr/>
        </p:nvPicPr>
        <p:blipFill>
          <a:blip r:embed="rId2"/>
          <a:stretch>
            <a:fillRect/>
          </a:stretch>
        </p:blipFill>
        <p:spPr>
          <a:xfrm>
            <a:off x="11035" y="0"/>
            <a:ext cx="9121930" cy="5143500"/>
          </a:xfrm>
          <a:prstGeom prst="rect">
            <a:avLst/>
          </a:prstGeom>
        </p:spPr>
      </p:pic>
    </p:spTree>
    <p:extLst>
      <p:ext uri="{BB962C8B-B14F-4D97-AF65-F5344CB8AC3E}">
        <p14:creationId xmlns:p14="http://schemas.microsoft.com/office/powerpoint/2010/main" val="816385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6"/>
          <p:cNvSpPr txBox="1">
            <a:spLocks noGrp="1"/>
          </p:cNvSpPr>
          <p:nvPr>
            <p:ph type="title"/>
          </p:nvPr>
        </p:nvSpPr>
        <p:spPr>
          <a:xfrm>
            <a:off x="6722300" y="229250"/>
            <a:ext cx="2364000" cy="51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Team Contributions</a:t>
            </a:r>
            <a:endParaRPr/>
          </a:p>
        </p:txBody>
      </p:sp>
      <p:sp>
        <p:nvSpPr>
          <p:cNvPr id="401" name="Google Shape;401;p36"/>
          <p:cNvSpPr txBox="1">
            <a:spLocks noGrp="1"/>
          </p:cNvSpPr>
          <p:nvPr>
            <p:ph type="subTitle" idx="4294967295"/>
          </p:nvPr>
        </p:nvSpPr>
        <p:spPr>
          <a:xfrm>
            <a:off x="0" y="228600"/>
            <a:ext cx="7354888" cy="877888"/>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200" b="1" i="1" u="sng"/>
              <a:t>Chia Wei Fong</a:t>
            </a:r>
            <a:endParaRPr sz="1200" b="1" i="1" u="sng"/>
          </a:p>
          <a:p>
            <a:pPr marL="0" lvl="0" indent="0" algn="l" rtl="0">
              <a:lnSpc>
                <a:spcPct val="150000"/>
              </a:lnSpc>
              <a:spcBef>
                <a:spcPts val="0"/>
              </a:spcBef>
              <a:spcAft>
                <a:spcPts val="0"/>
              </a:spcAft>
              <a:buClr>
                <a:schemeClr val="dk1"/>
              </a:buClr>
              <a:buSzPts val="1100"/>
              <a:buFont typeface="Arial"/>
              <a:buNone/>
            </a:pPr>
            <a:r>
              <a:rPr lang="en" sz="1200" i="1"/>
              <a:t>1) Analysis of Raw Dataset to Filter out Data not Relevant to our Hypothesis</a:t>
            </a:r>
            <a:endParaRPr sz="1200" i="1"/>
          </a:p>
          <a:p>
            <a:pPr marL="0" lvl="0" indent="0" algn="l" rtl="0">
              <a:lnSpc>
                <a:spcPct val="150000"/>
              </a:lnSpc>
              <a:spcBef>
                <a:spcPts val="0"/>
              </a:spcBef>
              <a:spcAft>
                <a:spcPts val="0"/>
              </a:spcAft>
              <a:buClr>
                <a:schemeClr val="dk1"/>
              </a:buClr>
              <a:buSzPts val="1100"/>
              <a:buFont typeface="Arial"/>
              <a:buNone/>
            </a:pPr>
            <a:r>
              <a:rPr lang="en" sz="1200" i="1"/>
              <a:t>2) Cleaning and Extraction of  Binary Datasets</a:t>
            </a:r>
            <a:endParaRPr sz="1200" i="1"/>
          </a:p>
          <a:p>
            <a:pPr marL="0" lvl="0" indent="0" algn="l" rtl="0">
              <a:lnSpc>
                <a:spcPct val="150000"/>
              </a:lnSpc>
              <a:spcBef>
                <a:spcPts val="0"/>
              </a:spcBef>
              <a:spcAft>
                <a:spcPts val="0"/>
              </a:spcAft>
              <a:buClr>
                <a:schemeClr val="dk1"/>
              </a:buClr>
              <a:buSzPts val="1100"/>
              <a:buFont typeface="Arial"/>
              <a:buNone/>
            </a:pPr>
            <a:r>
              <a:rPr lang="en" sz="1200" i="1"/>
              <a:t>3) Modelling of Binary Data using Decision Tree Method </a:t>
            </a:r>
            <a:endParaRPr sz="1200" i="1"/>
          </a:p>
          <a:p>
            <a:pPr marL="0" lvl="0" indent="0" algn="l" rtl="0">
              <a:lnSpc>
                <a:spcPct val="150000"/>
              </a:lnSpc>
              <a:spcBef>
                <a:spcPts val="0"/>
              </a:spcBef>
              <a:spcAft>
                <a:spcPts val="0"/>
              </a:spcAft>
              <a:buClr>
                <a:schemeClr val="dk1"/>
              </a:buClr>
              <a:buSzPts val="1100"/>
              <a:buFont typeface="Arial"/>
              <a:buNone/>
            </a:pPr>
            <a:r>
              <a:rPr lang="en" sz="1200" i="1"/>
              <a:t>4) Analysis of Results Obtained from Individual Decision Trees for Shortlisting of Variables for Combined Train Tree Models. </a:t>
            </a:r>
            <a:endParaRPr sz="1200" i="1"/>
          </a:p>
          <a:p>
            <a:pPr marL="0" lvl="0" indent="0" algn="l" rtl="0">
              <a:lnSpc>
                <a:spcPct val="150000"/>
              </a:lnSpc>
              <a:spcBef>
                <a:spcPts val="0"/>
              </a:spcBef>
              <a:spcAft>
                <a:spcPts val="0"/>
              </a:spcAft>
              <a:buClr>
                <a:schemeClr val="dk1"/>
              </a:buClr>
              <a:buSzPts val="1100"/>
              <a:buFont typeface="Arial"/>
              <a:buNone/>
            </a:pPr>
            <a:r>
              <a:rPr lang="en" sz="1200" b="1" i="1" u="sng"/>
              <a:t>Lim Jun Na</a:t>
            </a:r>
            <a:endParaRPr sz="1200" b="1" i="1" u="sng"/>
          </a:p>
          <a:p>
            <a:pPr marL="0" lvl="0" indent="0" algn="l" rtl="0">
              <a:lnSpc>
                <a:spcPct val="150000"/>
              </a:lnSpc>
              <a:spcBef>
                <a:spcPts val="0"/>
              </a:spcBef>
              <a:spcAft>
                <a:spcPts val="0"/>
              </a:spcAft>
              <a:buClr>
                <a:schemeClr val="dk1"/>
              </a:buClr>
              <a:buSzPts val="1100"/>
              <a:buFont typeface="Arial"/>
              <a:buNone/>
            </a:pPr>
            <a:r>
              <a:rPr lang="en" sz="1200" i="1"/>
              <a:t>1) Cleaning and Extraction of Categorical Datasets</a:t>
            </a:r>
            <a:endParaRPr sz="1200" i="1"/>
          </a:p>
          <a:p>
            <a:pPr marL="0" lvl="0" indent="0" algn="l" rtl="0">
              <a:lnSpc>
                <a:spcPct val="150000"/>
              </a:lnSpc>
              <a:spcBef>
                <a:spcPts val="0"/>
              </a:spcBef>
              <a:spcAft>
                <a:spcPts val="0"/>
              </a:spcAft>
              <a:buClr>
                <a:schemeClr val="dk1"/>
              </a:buClr>
              <a:buSzPts val="1100"/>
              <a:buFont typeface="Arial"/>
              <a:buNone/>
            </a:pPr>
            <a:r>
              <a:rPr lang="en" sz="1200" i="1"/>
              <a:t>2) Modelling of Categorical Data using Decision Tree Method</a:t>
            </a:r>
            <a:endParaRPr sz="1200" i="1"/>
          </a:p>
          <a:p>
            <a:pPr marL="0" lvl="0" indent="0" algn="l" rtl="0">
              <a:lnSpc>
                <a:spcPct val="150000"/>
              </a:lnSpc>
              <a:spcBef>
                <a:spcPts val="0"/>
              </a:spcBef>
              <a:spcAft>
                <a:spcPts val="0"/>
              </a:spcAft>
              <a:buClr>
                <a:schemeClr val="dk1"/>
              </a:buClr>
              <a:buSzPts val="1100"/>
              <a:buFont typeface="Arial"/>
              <a:buNone/>
            </a:pPr>
            <a:r>
              <a:rPr lang="en" sz="1200" i="1"/>
              <a:t>3) Combining Shortlisted Variables to Form Combined Train Tree Models (Major &amp; Minor)</a:t>
            </a:r>
            <a:endParaRPr sz="1200" i="1"/>
          </a:p>
          <a:p>
            <a:pPr marL="0" lvl="0" indent="0" algn="l" rtl="0">
              <a:lnSpc>
                <a:spcPct val="150000"/>
              </a:lnSpc>
              <a:spcBef>
                <a:spcPts val="0"/>
              </a:spcBef>
              <a:spcAft>
                <a:spcPts val="0"/>
              </a:spcAft>
              <a:buClr>
                <a:schemeClr val="dk1"/>
              </a:buClr>
              <a:buSzPts val="1100"/>
              <a:buFont typeface="Arial"/>
              <a:buNone/>
            </a:pPr>
            <a:r>
              <a:rPr lang="en" sz="1200" i="1"/>
              <a:t>4) Testing Accuracy and Prediction of Train Combined Models before Applying onto Test Data. </a:t>
            </a:r>
            <a:endParaRPr sz="1200" i="1"/>
          </a:p>
          <a:p>
            <a:pPr marL="0" lvl="0" indent="0" algn="l" rtl="0">
              <a:lnSpc>
                <a:spcPct val="150000"/>
              </a:lnSpc>
              <a:spcBef>
                <a:spcPts val="0"/>
              </a:spcBef>
              <a:spcAft>
                <a:spcPts val="0"/>
              </a:spcAft>
              <a:buClr>
                <a:schemeClr val="dk1"/>
              </a:buClr>
              <a:buSzPts val="1100"/>
              <a:buFont typeface="Arial"/>
              <a:buNone/>
            </a:pPr>
            <a:r>
              <a:rPr lang="en" sz="1200" b="1" i="1" u="sng"/>
              <a:t>Kenneth Neoh</a:t>
            </a:r>
            <a:endParaRPr sz="1200" b="1" i="1" u="sng"/>
          </a:p>
          <a:p>
            <a:pPr marL="0" lvl="0" indent="0" algn="l" rtl="0">
              <a:lnSpc>
                <a:spcPct val="150000"/>
              </a:lnSpc>
              <a:spcBef>
                <a:spcPts val="0"/>
              </a:spcBef>
              <a:spcAft>
                <a:spcPts val="0"/>
              </a:spcAft>
              <a:buClr>
                <a:schemeClr val="dk1"/>
              </a:buClr>
              <a:buSzPts val="1100"/>
              <a:buFont typeface="Arial"/>
              <a:buNone/>
            </a:pPr>
            <a:r>
              <a:rPr lang="en" sz="1200" i="1"/>
              <a:t>1) Cleaning and Extraction of Numeric Dataset</a:t>
            </a:r>
            <a:endParaRPr sz="1200" i="1"/>
          </a:p>
          <a:p>
            <a:pPr marL="0" lvl="0" indent="0" algn="l" rtl="0">
              <a:lnSpc>
                <a:spcPct val="150000"/>
              </a:lnSpc>
              <a:spcBef>
                <a:spcPts val="0"/>
              </a:spcBef>
              <a:spcAft>
                <a:spcPts val="0"/>
              </a:spcAft>
              <a:buClr>
                <a:schemeClr val="dk1"/>
              </a:buClr>
              <a:buSzPts val="1100"/>
              <a:buFont typeface="Arial"/>
              <a:buNone/>
            </a:pPr>
            <a:r>
              <a:rPr lang="en" sz="1200" i="1"/>
              <a:t>2) Modelling of Numeric Data using Decision Tree Method</a:t>
            </a:r>
            <a:endParaRPr sz="1200" i="1"/>
          </a:p>
          <a:p>
            <a:pPr marL="0" lvl="0" indent="0" algn="l" rtl="0">
              <a:lnSpc>
                <a:spcPct val="150000"/>
              </a:lnSpc>
              <a:spcBef>
                <a:spcPts val="0"/>
              </a:spcBef>
              <a:spcAft>
                <a:spcPts val="0"/>
              </a:spcAft>
              <a:buClr>
                <a:schemeClr val="dk1"/>
              </a:buClr>
              <a:buSzPts val="1100"/>
              <a:buFont typeface="Arial"/>
              <a:buNone/>
            </a:pPr>
            <a:r>
              <a:rPr lang="en" sz="1200" i="1"/>
              <a:t>3) Comparison and Analysis of Train and Test Prediction Results</a:t>
            </a:r>
            <a:endParaRPr sz="1200" i="1"/>
          </a:p>
          <a:p>
            <a:pPr marL="0" lvl="0" indent="0" algn="l" rtl="0">
              <a:lnSpc>
                <a:spcPct val="150000"/>
              </a:lnSpc>
              <a:spcBef>
                <a:spcPts val="0"/>
              </a:spcBef>
              <a:spcAft>
                <a:spcPts val="0"/>
              </a:spcAft>
              <a:buClr>
                <a:schemeClr val="dk1"/>
              </a:buClr>
              <a:buSzPts val="1100"/>
              <a:buFont typeface="Arial"/>
              <a:buNone/>
            </a:pPr>
            <a:r>
              <a:rPr lang="en" sz="1200" i="1"/>
              <a:t>4) Results Summary and Visualization in the form of Powerpoint</a:t>
            </a:r>
            <a:endParaRPr sz="1200" i="1"/>
          </a:p>
          <a:p>
            <a:pPr marL="0" lvl="0" indent="0" algn="l" rtl="0">
              <a:lnSpc>
                <a:spcPct val="150000"/>
              </a:lnSpc>
              <a:spcBef>
                <a:spcPts val="0"/>
              </a:spcBef>
              <a:spcAft>
                <a:spcPts val="0"/>
              </a:spcAft>
              <a:buNone/>
            </a:pPr>
            <a:endParaRPr sz="1200" i="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7"/>
          <p:cNvSpPr txBox="1"/>
          <p:nvPr/>
        </p:nvSpPr>
        <p:spPr>
          <a:xfrm>
            <a:off x="1542600" y="1982700"/>
            <a:ext cx="6058800" cy="1178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solidFill>
                  <a:srgbClr val="06BAD6"/>
                </a:solidFill>
                <a:latin typeface="Montserrat ExtraBold"/>
                <a:ea typeface="Montserrat ExtraBold"/>
                <a:cs typeface="Montserrat ExtraBold"/>
                <a:sym typeface="Montserrat ExtraBold"/>
              </a:rPr>
              <a:t>Thank you for reading through!</a:t>
            </a:r>
            <a:endParaRPr sz="4800" dirty="0">
              <a:solidFill>
                <a:srgbClr val="06BAD6"/>
              </a:solidFill>
              <a:latin typeface="Montserrat ExtraBold"/>
              <a:ea typeface="Montserrat ExtraBold"/>
              <a:cs typeface="Montserrat ExtraBold"/>
              <a:sym typeface="Montserrat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Google Shape;150;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Background</a:t>
            </a:r>
            <a:endParaRPr/>
          </a:p>
        </p:txBody>
      </p:sp>
      <p:sp>
        <p:nvSpPr>
          <p:cNvPr id="151" name="Google Shape;151;p28"/>
          <p:cNvSpPr txBox="1">
            <a:spLocks noGrp="1"/>
          </p:cNvSpPr>
          <p:nvPr>
            <p:ph type="title" idx="2"/>
          </p:nvPr>
        </p:nvSpPr>
        <p:spPr>
          <a:xfrm>
            <a:off x="809939" y="2875450"/>
            <a:ext cx="2217000" cy="38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Increasing Population Density Activity</a:t>
            </a:r>
            <a:endParaRPr/>
          </a:p>
        </p:txBody>
      </p:sp>
      <p:sp>
        <p:nvSpPr>
          <p:cNvPr id="152" name="Google Shape;152;p28"/>
          <p:cNvSpPr txBox="1">
            <a:spLocks noGrp="1"/>
          </p:cNvSpPr>
          <p:nvPr>
            <p:ph type="subTitle" idx="1"/>
          </p:nvPr>
        </p:nvSpPr>
        <p:spPr>
          <a:xfrm>
            <a:off x="436900" y="3248600"/>
            <a:ext cx="2820000" cy="82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With more people in earthquake prone regions, the damage caused by earthquakes are more devastating than ever before</a:t>
            </a:r>
            <a:endParaRPr/>
          </a:p>
        </p:txBody>
      </p:sp>
      <p:sp>
        <p:nvSpPr>
          <p:cNvPr id="153" name="Google Shape;153;p28"/>
          <p:cNvSpPr txBox="1">
            <a:spLocks noGrp="1"/>
          </p:cNvSpPr>
          <p:nvPr>
            <p:ph type="title" idx="3"/>
          </p:nvPr>
        </p:nvSpPr>
        <p:spPr>
          <a:xfrm>
            <a:off x="3463502" y="2875450"/>
            <a:ext cx="2217000" cy="38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Population Density and Damage</a:t>
            </a:r>
            <a:endParaRPr/>
          </a:p>
        </p:txBody>
      </p:sp>
      <p:sp>
        <p:nvSpPr>
          <p:cNvPr id="154" name="Google Shape;154;p28"/>
          <p:cNvSpPr txBox="1">
            <a:spLocks noGrp="1"/>
          </p:cNvSpPr>
          <p:nvPr>
            <p:ph type="subTitle" idx="4"/>
          </p:nvPr>
        </p:nvSpPr>
        <p:spPr>
          <a:xfrm>
            <a:off x="3463488" y="3248600"/>
            <a:ext cx="2217000" cy="82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 2015, Nepal suffered 7.8 magnitude earthquake which saw widespread damage and casualties </a:t>
            </a:r>
            <a:endParaRPr/>
          </a:p>
        </p:txBody>
      </p:sp>
      <p:sp>
        <p:nvSpPr>
          <p:cNvPr id="155" name="Google Shape;155;p28"/>
          <p:cNvSpPr txBox="1">
            <a:spLocks noGrp="1"/>
          </p:cNvSpPr>
          <p:nvPr>
            <p:ph type="title" idx="5"/>
          </p:nvPr>
        </p:nvSpPr>
        <p:spPr>
          <a:xfrm>
            <a:off x="6117052" y="2716350"/>
            <a:ext cx="2217000" cy="38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More Information Available </a:t>
            </a:r>
            <a:endParaRPr/>
          </a:p>
        </p:txBody>
      </p:sp>
      <p:sp>
        <p:nvSpPr>
          <p:cNvPr id="149" name="Google Shape;149;p28"/>
          <p:cNvSpPr txBox="1">
            <a:spLocks noGrp="1"/>
          </p:cNvSpPr>
          <p:nvPr>
            <p:ph type="subTitle" idx="6"/>
          </p:nvPr>
        </p:nvSpPr>
        <p:spPr>
          <a:xfrm>
            <a:off x="5984150" y="3248600"/>
            <a:ext cx="2482800" cy="82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There are more seismic instruments and with them with are able to record more about earthquakes </a:t>
            </a:r>
            <a:endParaRPr/>
          </a:p>
        </p:txBody>
      </p:sp>
      <p:grpSp>
        <p:nvGrpSpPr>
          <p:cNvPr id="156" name="Google Shape;156;p28"/>
          <p:cNvGrpSpPr/>
          <p:nvPr/>
        </p:nvGrpSpPr>
        <p:grpSpPr>
          <a:xfrm>
            <a:off x="1594628" y="1588094"/>
            <a:ext cx="647589" cy="648037"/>
            <a:chOff x="4206763" y="2450951"/>
            <a:chExt cx="322151" cy="322374"/>
          </a:xfrm>
        </p:grpSpPr>
        <p:sp>
          <p:nvSpPr>
            <p:cNvPr id="157" name="Google Shape;157;p28"/>
            <p:cNvSpPr/>
            <p:nvPr/>
          </p:nvSpPr>
          <p:spPr>
            <a:xfrm>
              <a:off x="4206763" y="2571650"/>
              <a:ext cx="322151" cy="201675"/>
            </a:xfrm>
            <a:custGeom>
              <a:avLst/>
              <a:gdLst/>
              <a:ahLst/>
              <a:cxnLst/>
              <a:rect l="l" t="t" r="r" b="b"/>
              <a:pathLst>
                <a:path w="10121" h="6336" extrusionOk="0">
                  <a:moveTo>
                    <a:pt x="2691" y="2847"/>
                  </a:moveTo>
                  <a:lnTo>
                    <a:pt x="2691" y="6037"/>
                  </a:lnTo>
                  <a:lnTo>
                    <a:pt x="1393" y="6037"/>
                  </a:lnTo>
                  <a:lnTo>
                    <a:pt x="1393" y="2847"/>
                  </a:lnTo>
                  <a:close/>
                  <a:moveTo>
                    <a:pt x="5703" y="2049"/>
                  </a:moveTo>
                  <a:lnTo>
                    <a:pt x="5703" y="6037"/>
                  </a:lnTo>
                  <a:lnTo>
                    <a:pt x="4406" y="6037"/>
                  </a:lnTo>
                  <a:lnTo>
                    <a:pt x="4406" y="2049"/>
                  </a:lnTo>
                  <a:close/>
                  <a:moveTo>
                    <a:pt x="8704" y="299"/>
                  </a:moveTo>
                  <a:lnTo>
                    <a:pt x="8704" y="6037"/>
                  </a:lnTo>
                  <a:lnTo>
                    <a:pt x="7406" y="6037"/>
                  </a:lnTo>
                  <a:lnTo>
                    <a:pt x="7406" y="299"/>
                  </a:lnTo>
                  <a:close/>
                  <a:moveTo>
                    <a:pt x="7275" y="1"/>
                  </a:moveTo>
                  <a:cubicBezTo>
                    <a:pt x="7192" y="1"/>
                    <a:pt x="7132" y="61"/>
                    <a:pt x="7132" y="156"/>
                  </a:cubicBezTo>
                  <a:lnTo>
                    <a:pt x="7132" y="6037"/>
                  </a:lnTo>
                  <a:lnTo>
                    <a:pt x="6001" y="6037"/>
                  </a:lnTo>
                  <a:lnTo>
                    <a:pt x="6001" y="1894"/>
                  </a:lnTo>
                  <a:cubicBezTo>
                    <a:pt x="6001" y="1811"/>
                    <a:pt x="5941" y="1751"/>
                    <a:pt x="5846" y="1751"/>
                  </a:cubicBezTo>
                  <a:lnTo>
                    <a:pt x="4275" y="1751"/>
                  </a:lnTo>
                  <a:cubicBezTo>
                    <a:pt x="4179" y="1751"/>
                    <a:pt x="4120" y="1811"/>
                    <a:pt x="4120" y="1894"/>
                  </a:cubicBezTo>
                  <a:lnTo>
                    <a:pt x="4120" y="6037"/>
                  </a:lnTo>
                  <a:lnTo>
                    <a:pt x="2989" y="6037"/>
                  </a:lnTo>
                  <a:lnTo>
                    <a:pt x="2989" y="2704"/>
                  </a:lnTo>
                  <a:cubicBezTo>
                    <a:pt x="2989" y="2608"/>
                    <a:pt x="2929" y="2549"/>
                    <a:pt x="2846" y="2549"/>
                  </a:cubicBezTo>
                  <a:lnTo>
                    <a:pt x="1262" y="2549"/>
                  </a:lnTo>
                  <a:cubicBezTo>
                    <a:pt x="1167" y="2549"/>
                    <a:pt x="1119" y="2608"/>
                    <a:pt x="1119" y="2704"/>
                  </a:cubicBezTo>
                  <a:lnTo>
                    <a:pt x="1119" y="6037"/>
                  </a:lnTo>
                  <a:lnTo>
                    <a:pt x="143" y="6037"/>
                  </a:lnTo>
                  <a:cubicBezTo>
                    <a:pt x="60" y="6037"/>
                    <a:pt x="0" y="6097"/>
                    <a:pt x="0" y="6180"/>
                  </a:cubicBezTo>
                  <a:cubicBezTo>
                    <a:pt x="0" y="6276"/>
                    <a:pt x="60" y="6335"/>
                    <a:pt x="143" y="6335"/>
                  </a:cubicBezTo>
                  <a:lnTo>
                    <a:pt x="9966" y="6335"/>
                  </a:lnTo>
                  <a:cubicBezTo>
                    <a:pt x="10061" y="6335"/>
                    <a:pt x="10121" y="6276"/>
                    <a:pt x="10121" y="6180"/>
                  </a:cubicBezTo>
                  <a:cubicBezTo>
                    <a:pt x="10121" y="6109"/>
                    <a:pt x="10049" y="6037"/>
                    <a:pt x="9966" y="6037"/>
                  </a:cubicBezTo>
                  <a:lnTo>
                    <a:pt x="9001" y="6037"/>
                  </a:lnTo>
                  <a:lnTo>
                    <a:pt x="9001" y="156"/>
                  </a:lnTo>
                  <a:cubicBezTo>
                    <a:pt x="9001" y="61"/>
                    <a:pt x="8942" y="1"/>
                    <a:pt x="8859" y="1"/>
                  </a:cubicBezTo>
                  <a:close/>
                </a:path>
              </a:pathLst>
            </a:custGeom>
            <a:solidFill>
              <a:srgbClr val="06B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8"/>
            <p:cNvSpPr/>
            <p:nvPr/>
          </p:nvSpPr>
          <p:spPr>
            <a:xfrm>
              <a:off x="4210933" y="2450951"/>
              <a:ext cx="308878" cy="185537"/>
            </a:xfrm>
            <a:custGeom>
              <a:avLst/>
              <a:gdLst/>
              <a:ahLst/>
              <a:cxnLst/>
              <a:rect l="l" t="t" r="r" b="b"/>
              <a:pathLst>
                <a:path w="9704" h="5829" extrusionOk="0">
                  <a:moveTo>
                    <a:pt x="9212" y="1"/>
                  </a:moveTo>
                  <a:cubicBezTo>
                    <a:pt x="9189" y="1"/>
                    <a:pt x="9167" y="3"/>
                    <a:pt x="9144" y="7"/>
                  </a:cubicBezTo>
                  <a:lnTo>
                    <a:pt x="7870" y="162"/>
                  </a:lnTo>
                  <a:cubicBezTo>
                    <a:pt x="7620" y="197"/>
                    <a:pt x="7442" y="435"/>
                    <a:pt x="7477" y="685"/>
                  </a:cubicBezTo>
                  <a:cubicBezTo>
                    <a:pt x="7500" y="920"/>
                    <a:pt x="7711" y="1092"/>
                    <a:pt x="7944" y="1092"/>
                  </a:cubicBezTo>
                  <a:cubicBezTo>
                    <a:pt x="7959" y="1092"/>
                    <a:pt x="7974" y="1092"/>
                    <a:pt x="7989" y="1090"/>
                  </a:cubicBezTo>
                  <a:lnTo>
                    <a:pt x="8096" y="1066"/>
                  </a:lnTo>
                  <a:lnTo>
                    <a:pt x="8096" y="1066"/>
                  </a:lnTo>
                  <a:cubicBezTo>
                    <a:pt x="6537" y="2876"/>
                    <a:pt x="4691" y="3805"/>
                    <a:pt x="3382" y="4269"/>
                  </a:cubicBezTo>
                  <a:cubicBezTo>
                    <a:pt x="1739" y="4853"/>
                    <a:pt x="476" y="4912"/>
                    <a:pt x="465" y="4912"/>
                  </a:cubicBezTo>
                  <a:cubicBezTo>
                    <a:pt x="203" y="4924"/>
                    <a:pt x="0" y="5138"/>
                    <a:pt x="12" y="5388"/>
                  </a:cubicBezTo>
                  <a:cubicBezTo>
                    <a:pt x="36" y="5638"/>
                    <a:pt x="226" y="5829"/>
                    <a:pt x="476" y="5829"/>
                  </a:cubicBezTo>
                  <a:lnTo>
                    <a:pt x="488" y="5829"/>
                  </a:lnTo>
                  <a:cubicBezTo>
                    <a:pt x="548" y="5829"/>
                    <a:pt x="1893" y="5793"/>
                    <a:pt x="3667" y="5150"/>
                  </a:cubicBezTo>
                  <a:cubicBezTo>
                    <a:pt x="4656" y="4793"/>
                    <a:pt x="5596" y="4317"/>
                    <a:pt x="6442" y="3745"/>
                  </a:cubicBezTo>
                  <a:cubicBezTo>
                    <a:pt x="6525" y="3710"/>
                    <a:pt x="6537" y="3614"/>
                    <a:pt x="6489" y="3543"/>
                  </a:cubicBezTo>
                  <a:cubicBezTo>
                    <a:pt x="6458" y="3497"/>
                    <a:pt x="6413" y="3471"/>
                    <a:pt x="6365" y="3471"/>
                  </a:cubicBezTo>
                  <a:cubicBezTo>
                    <a:pt x="6339" y="3471"/>
                    <a:pt x="6312" y="3478"/>
                    <a:pt x="6287" y="3495"/>
                  </a:cubicBezTo>
                  <a:cubicBezTo>
                    <a:pt x="5453" y="4067"/>
                    <a:pt x="4537" y="4519"/>
                    <a:pt x="3560" y="4865"/>
                  </a:cubicBezTo>
                  <a:cubicBezTo>
                    <a:pt x="1834" y="5484"/>
                    <a:pt x="536" y="5519"/>
                    <a:pt x="476" y="5531"/>
                  </a:cubicBezTo>
                  <a:cubicBezTo>
                    <a:pt x="393" y="5531"/>
                    <a:pt x="310" y="5460"/>
                    <a:pt x="310" y="5377"/>
                  </a:cubicBezTo>
                  <a:cubicBezTo>
                    <a:pt x="310" y="5281"/>
                    <a:pt x="393" y="5210"/>
                    <a:pt x="476" y="5198"/>
                  </a:cubicBezTo>
                  <a:cubicBezTo>
                    <a:pt x="488" y="5198"/>
                    <a:pt x="1798" y="5150"/>
                    <a:pt x="3489" y="4543"/>
                  </a:cubicBezTo>
                  <a:cubicBezTo>
                    <a:pt x="4894" y="4031"/>
                    <a:pt x="6918" y="3007"/>
                    <a:pt x="8573" y="947"/>
                  </a:cubicBezTo>
                  <a:cubicBezTo>
                    <a:pt x="8664" y="856"/>
                    <a:pt x="8579" y="709"/>
                    <a:pt x="8456" y="709"/>
                  </a:cubicBezTo>
                  <a:cubicBezTo>
                    <a:pt x="8451" y="709"/>
                    <a:pt x="8447" y="709"/>
                    <a:pt x="8442" y="709"/>
                  </a:cubicBezTo>
                  <a:lnTo>
                    <a:pt x="7966" y="769"/>
                  </a:lnTo>
                  <a:cubicBezTo>
                    <a:pt x="7951" y="772"/>
                    <a:pt x="7937" y="774"/>
                    <a:pt x="7924" y="774"/>
                  </a:cubicBezTo>
                  <a:cubicBezTo>
                    <a:pt x="7850" y="774"/>
                    <a:pt x="7797" y="720"/>
                    <a:pt x="7787" y="650"/>
                  </a:cubicBezTo>
                  <a:cubicBezTo>
                    <a:pt x="7751" y="554"/>
                    <a:pt x="7835" y="459"/>
                    <a:pt x="7930" y="447"/>
                  </a:cubicBezTo>
                  <a:lnTo>
                    <a:pt x="9204" y="281"/>
                  </a:lnTo>
                  <a:cubicBezTo>
                    <a:pt x="9210" y="280"/>
                    <a:pt x="9216" y="280"/>
                    <a:pt x="9222" y="280"/>
                  </a:cubicBezTo>
                  <a:cubicBezTo>
                    <a:pt x="9311" y="280"/>
                    <a:pt x="9394" y="358"/>
                    <a:pt x="9394" y="447"/>
                  </a:cubicBezTo>
                  <a:lnTo>
                    <a:pt x="9394" y="1709"/>
                  </a:lnTo>
                  <a:cubicBezTo>
                    <a:pt x="9394" y="1805"/>
                    <a:pt x="9323" y="1876"/>
                    <a:pt x="9228" y="1876"/>
                  </a:cubicBezTo>
                  <a:cubicBezTo>
                    <a:pt x="9132" y="1876"/>
                    <a:pt x="9061" y="1805"/>
                    <a:pt x="9061" y="1709"/>
                  </a:cubicBezTo>
                  <a:lnTo>
                    <a:pt x="9061" y="1328"/>
                  </a:lnTo>
                  <a:cubicBezTo>
                    <a:pt x="9061" y="1269"/>
                    <a:pt x="9025" y="1209"/>
                    <a:pt x="8978" y="1186"/>
                  </a:cubicBezTo>
                  <a:cubicBezTo>
                    <a:pt x="8963" y="1183"/>
                    <a:pt x="8948" y="1181"/>
                    <a:pt x="8932" y="1181"/>
                  </a:cubicBezTo>
                  <a:cubicBezTo>
                    <a:pt x="8882" y="1181"/>
                    <a:pt x="8829" y="1197"/>
                    <a:pt x="8811" y="1233"/>
                  </a:cubicBezTo>
                  <a:cubicBezTo>
                    <a:pt x="8263" y="1924"/>
                    <a:pt x="7620" y="2531"/>
                    <a:pt x="6930" y="3067"/>
                  </a:cubicBezTo>
                  <a:cubicBezTo>
                    <a:pt x="6870" y="3114"/>
                    <a:pt x="6858" y="3210"/>
                    <a:pt x="6906" y="3269"/>
                  </a:cubicBezTo>
                  <a:cubicBezTo>
                    <a:pt x="6936" y="3307"/>
                    <a:pt x="6985" y="3330"/>
                    <a:pt x="7032" y="3330"/>
                  </a:cubicBezTo>
                  <a:cubicBezTo>
                    <a:pt x="7060" y="3330"/>
                    <a:pt x="7086" y="3322"/>
                    <a:pt x="7108" y="3305"/>
                  </a:cubicBezTo>
                  <a:cubicBezTo>
                    <a:pt x="7704" y="2840"/>
                    <a:pt x="8275" y="2305"/>
                    <a:pt x="8775" y="1745"/>
                  </a:cubicBezTo>
                  <a:cubicBezTo>
                    <a:pt x="8799" y="1995"/>
                    <a:pt x="8989" y="2186"/>
                    <a:pt x="9239" y="2186"/>
                  </a:cubicBezTo>
                  <a:cubicBezTo>
                    <a:pt x="9490" y="2186"/>
                    <a:pt x="9704" y="1983"/>
                    <a:pt x="9704" y="1721"/>
                  </a:cubicBezTo>
                  <a:lnTo>
                    <a:pt x="9704" y="459"/>
                  </a:lnTo>
                  <a:cubicBezTo>
                    <a:pt x="9680" y="328"/>
                    <a:pt x="9620" y="209"/>
                    <a:pt x="9513" y="126"/>
                  </a:cubicBezTo>
                  <a:cubicBezTo>
                    <a:pt x="9425" y="47"/>
                    <a:pt x="9319" y="1"/>
                    <a:pt x="9212" y="1"/>
                  </a:cubicBezTo>
                  <a:close/>
                </a:path>
              </a:pathLst>
            </a:custGeom>
            <a:solidFill>
              <a:srgbClr val="06B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28"/>
          <p:cNvGrpSpPr/>
          <p:nvPr/>
        </p:nvGrpSpPr>
        <p:grpSpPr>
          <a:xfrm>
            <a:off x="6886144" y="1604538"/>
            <a:ext cx="678813" cy="631593"/>
            <a:chOff x="6099375" y="2456075"/>
            <a:chExt cx="337684" cy="314194"/>
          </a:xfrm>
        </p:grpSpPr>
        <p:sp>
          <p:nvSpPr>
            <p:cNvPr id="160" name="Google Shape;160;p28"/>
            <p:cNvSpPr/>
            <p:nvPr/>
          </p:nvSpPr>
          <p:spPr>
            <a:xfrm>
              <a:off x="6099375" y="2456075"/>
              <a:ext cx="337684" cy="314194"/>
            </a:xfrm>
            <a:custGeom>
              <a:avLst/>
              <a:gdLst/>
              <a:ahLst/>
              <a:cxnLst/>
              <a:rect l="l" t="t" r="r" b="b"/>
              <a:pathLst>
                <a:path w="10609" h="9871" extrusionOk="0">
                  <a:moveTo>
                    <a:pt x="322" y="5025"/>
                  </a:moveTo>
                  <a:cubicBezTo>
                    <a:pt x="536" y="5227"/>
                    <a:pt x="857" y="5418"/>
                    <a:pt x="1274" y="5585"/>
                  </a:cubicBezTo>
                  <a:cubicBezTo>
                    <a:pt x="2048" y="5882"/>
                    <a:pt x="3060" y="6049"/>
                    <a:pt x="4143" y="6049"/>
                  </a:cubicBezTo>
                  <a:lnTo>
                    <a:pt x="4417" y="6049"/>
                  </a:lnTo>
                  <a:cubicBezTo>
                    <a:pt x="4429" y="6061"/>
                    <a:pt x="4465" y="6073"/>
                    <a:pt x="4477" y="6097"/>
                  </a:cubicBezTo>
                  <a:lnTo>
                    <a:pt x="4905" y="6347"/>
                  </a:lnTo>
                  <a:cubicBezTo>
                    <a:pt x="4894" y="6466"/>
                    <a:pt x="4882" y="6585"/>
                    <a:pt x="4882" y="6692"/>
                  </a:cubicBezTo>
                  <a:cubicBezTo>
                    <a:pt x="4882" y="6811"/>
                    <a:pt x="4894" y="6930"/>
                    <a:pt x="4905" y="7025"/>
                  </a:cubicBezTo>
                  <a:lnTo>
                    <a:pt x="4477" y="7287"/>
                  </a:lnTo>
                  <a:cubicBezTo>
                    <a:pt x="4405" y="7323"/>
                    <a:pt x="4358" y="7382"/>
                    <a:pt x="4346" y="7466"/>
                  </a:cubicBezTo>
                  <a:cubicBezTo>
                    <a:pt x="4322" y="7537"/>
                    <a:pt x="4322" y="7609"/>
                    <a:pt x="4370" y="7680"/>
                  </a:cubicBezTo>
                  <a:lnTo>
                    <a:pt x="4608" y="8085"/>
                  </a:lnTo>
                  <a:cubicBezTo>
                    <a:pt x="4564" y="8081"/>
                    <a:pt x="4517" y="8080"/>
                    <a:pt x="4467" y="8080"/>
                  </a:cubicBezTo>
                  <a:cubicBezTo>
                    <a:pt x="4368" y="8080"/>
                    <a:pt x="4263" y="8085"/>
                    <a:pt x="4167" y="8085"/>
                  </a:cubicBezTo>
                  <a:cubicBezTo>
                    <a:pt x="3120" y="8085"/>
                    <a:pt x="2143" y="7942"/>
                    <a:pt x="1393" y="7656"/>
                  </a:cubicBezTo>
                  <a:cubicBezTo>
                    <a:pt x="714" y="7406"/>
                    <a:pt x="322" y="7061"/>
                    <a:pt x="322" y="6728"/>
                  </a:cubicBezTo>
                  <a:lnTo>
                    <a:pt x="322" y="5025"/>
                  </a:lnTo>
                  <a:close/>
                  <a:moveTo>
                    <a:pt x="4132" y="1"/>
                  </a:moveTo>
                  <a:cubicBezTo>
                    <a:pt x="3048" y="1"/>
                    <a:pt x="2036" y="167"/>
                    <a:pt x="1262" y="465"/>
                  </a:cubicBezTo>
                  <a:cubicBezTo>
                    <a:pt x="441" y="774"/>
                    <a:pt x="0" y="1215"/>
                    <a:pt x="0" y="1691"/>
                  </a:cubicBezTo>
                  <a:lnTo>
                    <a:pt x="0" y="6751"/>
                  </a:lnTo>
                  <a:cubicBezTo>
                    <a:pt x="0" y="7228"/>
                    <a:pt x="441" y="7656"/>
                    <a:pt x="1262" y="7966"/>
                  </a:cubicBezTo>
                  <a:cubicBezTo>
                    <a:pt x="2036" y="8264"/>
                    <a:pt x="3048" y="8430"/>
                    <a:pt x="4132" y="8430"/>
                  </a:cubicBezTo>
                  <a:cubicBezTo>
                    <a:pt x="4346" y="8430"/>
                    <a:pt x="4548" y="8430"/>
                    <a:pt x="4763" y="8418"/>
                  </a:cubicBezTo>
                  <a:lnTo>
                    <a:pt x="5025" y="8871"/>
                  </a:lnTo>
                  <a:cubicBezTo>
                    <a:pt x="5072" y="8954"/>
                    <a:pt x="5132" y="8990"/>
                    <a:pt x="5203" y="9014"/>
                  </a:cubicBezTo>
                  <a:cubicBezTo>
                    <a:pt x="5227" y="9018"/>
                    <a:pt x="5252" y="9020"/>
                    <a:pt x="5278" y="9020"/>
                  </a:cubicBezTo>
                  <a:cubicBezTo>
                    <a:pt x="5329" y="9020"/>
                    <a:pt x="5382" y="9010"/>
                    <a:pt x="5429" y="8978"/>
                  </a:cubicBezTo>
                  <a:lnTo>
                    <a:pt x="5858" y="8728"/>
                  </a:lnTo>
                  <a:cubicBezTo>
                    <a:pt x="6037" y="8871"/>
                    <a:pt x="6251" y="8990"/>
                    <a:pt x="6465" y="9085"/>
                  </a:cubicBezTo>
                  <a:lnTo>
                    <a:pt x="6465" y="9573"/>
                  </a:lnTo>
                  <a:cubicBezTo>
                    <a:pt x="6465" y="9740"/>
                    <a:pt x="6608" y="9871"/>
                    <a:pt x="6763" y="9871"/>
                  </a:cubicBezTo>
                  <a:lnTo>
                    <a:pt x="8108" y="9871"/>
                  </a:lnTo>
                  <a:cubicBezTo>
                    <a:pt x="8275" y="9871"/>
                    <a:pt x="8406" y="9740"/>
                    <a:pt x="8406" y="9573"/>
                  </a:cubicBezTo>
                  <a:lnTo>
                    <a:pt x="8406" y="9085"/>
                  </a:lnTo>
                  <a:cubicBezTo>
                    <a:pt x="8632" y="8990"/>
                    <a:pt x="8823" y="8871"/>
                    <a:pt x="9013" y="8728"/>
                  </a:cubicBezTo>
                  <a:lnTo>
                    <a:pt x="9442" y="8978"/>
                  </a:lnTo>
                  <a:cubicBezTo>
                    <a:pt x="9497" y="9010"/>
                    <a:pt x="9548" y="9020"/>
                    <a:pt x="9596" y="9020"/>
                  </a:cubicBezTo>
                  <a:cubicBezTo>
                    <a:pt x="9620" y="9020"/>
                    <a:pt x="9644" y="9018"/>
                    <a:pt x="9668" y="9014"/>
                  </a:cubicBezTo>
                  <a:cubicBezTo>
                    <a:pt x="9739" y="8990"/>
                    <a:pt x="9799" y="8930"/>
                    <a:pt x="9847" y="8871"/>
                  </a:cubicBezTo>
                  <a:lnTo>
                    <a:pt x="10513" y="7716"/>
                  </a:lnTo>
                  <a:cubicBezTo>
                    <a:pt x="10561" y="7597"/>
                    <a:pt x="10561" y="7525"/>
                    <a:pt x="10549" y="7442"/>
                  </a:cubicBezTo>
                  <a:cubicBezTo>
                    <a:pt x="10537" y="7371"/>
                    <a:pt x="10478" y="7311"/>
                    <a:pt x="10406" y="7263"/>
                  </a:cubicBezTo>
                  <a:lnTo>
                    <a:pt x="9978" y="7013"/>
                  </a:lnTo>
                  <a:cubicBezTo>
                    <a:pt x="9989" y="6894"/>
                    <a:pt x="10013" y="6775"/>
                    <a:pt x="10013" y="6668"/>
                  </a:cubicBezTo>
                  <a:cubicBezTo>
                    <a:pt x="10013" y="6549"/>
                    <a:pt x="10001" y="6430"/>
                    <a:pt x="9978" y="6335"/>
                  </a:cubicBezTo>
                  <a:lnTo>
                    <a:pt x="10406" y="6073"/>
                  </a:lnTo>
                  <a:cubicBezTo>
                    <a:pt x="10549" y="6001"/>
                    <a:pt x="10609" y="5823"/>
                    <a:pt x="10513" y="5680"/>
                  </a:cubicBezTo>
                  <a:lnTo>
                    <a:pt x="10311" y="5323"/>
                  </a:lnTo>
                  <a:cubicBezTo>
                    <a:pt x="10280" y="5268"/>
                    <a:pt x="10228" y="5239"/>
                    <a:pt x="10176" y="5239"/>
                  </a:cubicBezTo>
                  <a:cubicBezTo>
                    <a:pt x="10148" y="5239"/>
                    <a:pt x="10121" y="5247"/>
                    <a:pt x="10097" y="5263"/>
                  </a:cubicBezTo>
                  <a:cubicBezTo>
                    <a:pt x="10025" y="5299"/>
                    <a:pt x="9989" y="5394"/>
                    <a:pt x="10037" y="5466"/>
                  </a:cubicBezTo>
                  <a:lnTo>
                    <a:pt x="10228" y="5811"/>
                  </a:lnTo>
                  <a:lnTo>
                    <a:pt x="9727" y="6108"/>
                  </a:lnTo>
                  <a:cubicBezTo>
                    <a:pt x="9668" y="6132"/>
                    <a:pt x="9632" y="6216"/>
                    <a:pt x="9656" y="6275"/>
                  </a:cubicBezTo>
                  <a:cubicBezTo>
                    <a:pt x="9680" y="6406"/>
                    <a:pt x="9680" y="6537"/>
                    <a:pt x="9680" y="6668"/>
                  </a:cubicBezTo>
                  <a:cubicBezTo>
                    <a:pt x="9680" y="6811"/>
                    <a:pt x="9668" y="6942"/>
                    <a:pt x="9656" y="7073"/>
                  </a:cubicBezTo>
                  <a:cubicBezTo>
                    <a:pt x="9632" y="7132"/>
                    <a:pt x="9668" y="7204"/>
                    <a:pt x="9727" y="7240"/>
                  </a:cubicBezTo>
                  <a:lnTo>
                    <a:pt x="10228" y="7537"/>
                  </a:lnTo>
                  <a:lnTo>
                    <a:pt x="9573" y="8668"/>
                  </a:lnTo>
                  <a:lnTo>
                    <a:pt x="9073" y="8371"/>
                  </a:lnTo>
                  <a:cubicBezTo>
                    <a:pt x="9045" y="8354"/>
                    <a:pt x="9015" y="8345"/>
                    <a:pt x="8986" y="8345"/>
                  </a:cubicBezTo>
                  <a:cubicBezTo>
                    <a:pt x="8952" y="8345"/>
                    <a:pt x="8920" y="8357"/>
                    <a:pt x="8894" y="8383"/>
                  </a:cubicBezTo>
                  <a:cubicBezTo>
                    <a:pt x="8680" y="8561"/>
                    <a:pt x="8442" y="8692"/>
                    <a:pt x="8192" y="8787"/>
                  </a:cubicBezTo>
                  <a:cubicBezTo>
                    <a:pt x="8132" y="8799"/>
                    <a:pt x="8084" y="8859"/>
                    <a:pt x="8084" y="8930"/>
                  </a:cubicBezTo>
                  <a:lnTo>
                    <a:pt x="8084" y="9514"/>
                  </a:lnTo>
                  <a:lnTo>
                    <a:pt x="6775" y="9514"/>
                  </a:lnTo>
                  <a:lnTo>
                    <a:pt x="6775" y="8930"/>
                  </a:lnTo>
                  <a:cubicBezTo>
                    <a:pt x="6775" y="8871"/>
                    <a:pt x="6739" y="8811"/>
                    <a:pt x="6679" y="8787"/>
                  </a:cubicBezTo>
                  <a:cubicBezTo>
                    <a:pt x="6418" y="8692"/>
                    <a:pt x="6179" y="8561"/>
                    <a:pt x="5977" y="8383"/>
                  </a:cubicBezTo>
                  <a:cubicBezTo>
                    <a:pt x="5951" y="8357"/>
                    <a:pt x="5919" y="8345"/>
                    <a:pt x="5885" y="8345"/>
                  </a:cubicBezTo>
                  <a:cubicBezTo>
                    <a:pt x="5856" y="8345"/>
                    <a:pt x="5826" y="8354"/>
                    <a:pt x="5798" y="8371"/>
                  </a:cubicBezTo>
                  <a:lnTo>
                    <a:pt x="5286" y="8668"/>
                  </a:lnTo>
                  <a:lnTo>
                    <a:pt x="4632" y="7537"/>
                  </a:lnTo>
                  <a:lnTo>
                    <a:pt x="5144" y="7240"/>
                  </a:lnTo>
                  <a:cubicBezTo>
                    <a:pt x="5203" y="7204"/>
                    <a:pt x="5227" y="7132"/>
                    <a:pt x="5215" y="7073"/>
                  </a:cubicBezTo>
                  <a:cubicBezTo>
                    <a:pt x="5191" y="6942"/>
                    <a:pt x="5191" y="6811"/>
                    <a:pt x="5191" y="6668"/>
                  </a:cubicBezTo>
                  <a:cubicBezTo>
                    <a:pt x="5191" y="6537"/>
                    <a:pt x="5203" y="6406"/>
                    <a:pt x="5215" y="6275"/>
                  </a:cubicBezTo>
                  <a:cubicBezTo>
                    <a:pt x="5227" y="6216"/>
                    <a:pt x="5203" y="6132"/>
                    <a:pt x="5144" y="6108"/>
                  </a:cubicBezTo>
                  <a:lnTo>
                    <a:pt x="4632" y="5811"/>
                  </a:lnTo>
                  <a:lnTo>
                    <a:pt x="5286" y="4680"/>
                  </a:lnTo>
                  <a:lnTo>
                    <a:pt x="5798" y="4977"/>
                  </a:lnTo>
                  <a:cubicBezTo>
                    <a:pt x="5825" y="4988"/>
                    <a:pt x="5854" y="4994"/>
                    <a:pt x="5883" y="4994"/>
                  </a:cubicBezTo>
                  <a:cubicBezTo>
                    <a:pt x="5917" y="4994"/>
                    <a:pt x="5951" y="4985"/>
                    <a:pt x="5977" y="4965"/>
                  </a:cubicBezTo>
                  <a:cubicBezTo>
                    <a:pt x="6179" y="4787"/>
                    <a:pt x="6418" y="4644"/>
                    <a:pt x="6679" y="4561"/>
                  </a:cubicBezTo>
                  <a:cubicBezTo>
                    <a:pt x="6739" y="4549"/>
                    <a:pt x="6775" y="4489"/>
                    <a:pt x="6775" y="4406"/>
                  </a:cubicBezTo>
                  <a:lnTo>
                    <a:pt x="6775" y="3834"/>
                  </a:lnTo>
                  <a:lnTo>
                    <a:pt x="8084" y="3834"/>
                  </a:lnTo>
                  <a:lnTo>
                    <a:pt x="8084" y="4406"/>
                  </a:lnTo>
                  <a:cubicBezTo>
                    <a:pt x="8084" y="4465"/>
                    <a:pt x="8132" y="4525"/>
                    <a:pt x="8192" y="4561"/>
                  </a:cubicBezTo>
                  <a:cubicBezTo>
                    <a:pt x="8442" y="4644"/>
                    <a:pt x="8680" y="4787"/>
                    <a:pt x="8894" y="4965"/>
                  </a:cubicBezTo>
                  <a:cubicBezTo>
                    <a:pt x="8920" y="4985"/>
                    <a:pt x="8954" y="4994"/>
                    <a:pt x="8988" y="4994"/>
                  </a:cubicBezTo>
                  <a:cubicBezTo>
                    <a:pt x="9017" y="4994"/>
                    <a:pt x="9046" y="4988"/>
                    <a:pt x="9073" y="4977"/>
                  </a:cubicBezTo>
                  <a:lnTo>
                    <a:pt x="9573" y="4680"/>
                  </a:lnTo>
                  <a:lnTo>
                    <a:pt x="9716" y="4906"/>
                  </a:lnTo>
                  <a:cubicBezTo>
                    <a:pt x="9740" y="4955"/>
                    <a:pt x="9793" y="4982"/>
                    <a:pt x="9847" y="4982"/>
                  </a:cubicBezTo>
                  <a:cubicBezTo>
                    <a:pt x="9871" y="4982"/>
                    <a:pt x="9896" y="4977"/>
                    <a:pt x="9918" y="4965"/>
                  </a:cubicBezTo>
                  <a:cubicBezTo>
                    <a:pt x="9989" y="4918"/>
                    <a:pt x="10025" y="4823"/>
                    <a:pt x="9978" y="4751"/>
                  </a:cubicBezTo>
                  <a:lnTo>
                    <a:pt x="9847" y="4513"/>
                  </a:lnTo>
                  <a:cubicBezTo>
                    <a:pt x="9798" y="4424"/>
                    <a:pt x="9699" y="4367"/>
                    <a:pt x="9592" y="4367"/>
                  </a:cubicBezTo>
                  <a:cubicBezTo>
                    <a:pt x="9542" y="4367"/>
                    <a:pt x="9491" y="4379"/>
                    <a:pt x="9442" y="4406"/>
                  </a:cubicBezTo>
                  <a:lnTo>
                    <a:pt x="9013" y="4668"/>
                  </a:lnTo>
                  <a:cubicBezTo>
                    <a:pt x="8835" y="4513"/>
                    <a:pt x="8620" y="4394"/>
                    <a:pt x="8406" y="4311"/>
                  </a:cubicBezTo>
                  <a:lnTo>
                    <a:pt x="8406" y="3811"/>
                  </a:lnTo>
                  <a:cubicBezTo>
                    <a:pt x="8406" y="3727"/>
                    <a:pt x="8358" y="3632"/>
                    <a:pt x="8299" y="3596"/>
                  </a:cubicBezTo>
                  <a:lnTo>
                    <a:pt x="8299" y="1656"/>
                  </a:lnTo>
                  <a:cubicBezTo>
                    <a:pt x="8299" y="1060"/>
                    <a:pt x="7596" y="536"/>
                    <a:pt x="6394" y="239"/>
                  </a:cubicBezTo>
                  <a:cubicBezTo>
                    <a:pt x="6384" y="237"/>
                    <a:pt x="6375" y="237"/>
                    <a:pt x="6365" y="237"/>
                  </a:cubicBezTo>
                  <a:cubicBezTo>
                    <a:pt x="6284" y="237"/>
                    <a:pt x="6225" y="283"/>
                    <a:pt x="6203" y="358"/>
                  </a:cubicBezTo>
                  <a:cubicBezTo>
                    <a:pt x="6179" y="453"/>
                    <a:pt x="6227" y="524"/>
                    <a:pt x="6322" y="560"/>
                  </a:cubicBezTo>
                  <a:cubicBezTo>
                    <a:pt x="7346" y="810"/>
                    <a:pt x="7989" y="1239"/>
                    <a:pt x="7989" y="1667"/>
                  </a:cubicBezTo>
                  <a:cubicBezTo>
                    <a:pt x="7989" y="2001"/>
                    <a:pt x="7596" y="2346"/>
                    <a:pt x="6918" y="2596"/>
                  </a:cubicBezTo>
                  <a:cubicBezTo>
                    <a:pt x="6179" y="2882"/>
                    <a:pt x="5203" y="3025"/>
                    <a:pt x="4143" y="3025"/>
                  </a:cubicBezTo>
                  <a:cubicBezTo>
                    <a:pt x="3703" y="3025"/>
                    <a:pt x="3262" y="3001"/>
                    <a:pt x="2846" y="2941"/>
                  </a:cubicBezTo>
                  <a:cubicBezTo>
                    <a:pt x="2833" y="2938"/>
                    <a:pt x="2821" y="2936"/>
                    <a:pt x="2809" y="2936"/>
                  </a:cubicBezTo>
                  <a:cubicBezTo>
                    <a:pt x="2742" y="2936"/>
                    <a:pt x="2687" y="2991"/>
                    <a:pt x="2667" y="3072"/>
                  </a:cubicBezTo>
                  <a:cubicBezTo>
                    <a:pt x="2655" y="3156"/>
                    <a:pt x="2715" y="3239"/>
                    <a:pt x="2810" y="3251"/>
                  </a:cubicBezTo>
                  <a:cubicBezTo>
                    <a:pt x="3239" y="3311"/>
                    <a:pt x="3679" y="3334"/>
                    <a:pt x="4143" y="3334"/>
                  </a:cubicBezTo>
                  <a:cubicBezTo>
                    <a:pt x="5227" y="3334"/>
                    <a:pt x="6239" y="3168"/>
                    <a:pt x="7013" y="2870"/>
                  </a:cubicBezTo>
                  <a:cubicBezTo>
                    <a:pt x="7430" y="2715"/>
                    <a:pt x="7763" y="2525"/>
                    <a:pt x="7965" y="2310"/>
                  </a:cubicBezTo>
                  <a:lnTo>
                    <a:pt x="7965" y="3525"/>
                  </a:lnTo>
                  <a:lnTo>
                    <a:pt x="6751" y="3525"/>
                  </a:lnTo>
                  <a:cubicBezTo>
                    <a:pt x="6584" y="3525"/>
                    <a:pt x="6453" y="3668"/>
                    <a:pt x="6453" y="3822"/>
                  </a:cubicBezTo>
                  <a:lnTo>
                    <a:pt x="6453" y="4323"/>
                  </a:lnTo>
                  <a:cubicBezTo>
                    <a:pt x="6227" y="4406"/>
                    <a:pt x="6037" y="4525"/>
                    <a:pt x="5846" y="4680"/>
                  </a:cubicBezTo>
                  <a:lnTo>
                    <a:pt x="5406" y="4418"/>
                  </a:lnTo>
                  <a:cubicBezTo>
                    <a:pt x="5360" y="4395"/>
                    <a:pt x="5315" y="4387"/>
                    <a:pt x="5270" y="4387"/>
                  </a:cubicBezTo>
                  <a:cubicBezTo>
                    <a:pt x="5243" y="4387"/>
                    <a:pt x="5217" y="4390"/>
                    <a:pt x="5191" y="4394"/>
                  </a:cubicBezTo>
                  <a:cubicBezTo>
                    <a:pt x="5108" y="4406"/>
                    <a:pt x="5048" y="4465"/>
                    <a:pt x="5013" y="4525"/>
                  </a:cubicBezTo>
                  <a:lnTo>
                    <a:pt x="4334" y="5692"/>
                  </a:lnTo>
                  <a:cubicBezTo>
                    <a:pt x="4322" y="5704"/>
                    <a:pt x="4322" y="5716"/>
                    <a:pt x="4322" y="5727"/>
                  </a:cubicBezTo>
                  <a:lnTo>
                    <a:pt x="4132" y="5727"/>
                  </a:lnTo>
                  <a:cubicBezTo>
                    <a:pt x="3084" y="5727"/>
                    <a:pt x="2107" y="5585"/>
                    <a:pt x="1357" y="5299"/>
                  </a:cubicBezTo>
                  <a:cubicBezTo>
                    <a:pt x="679" y="5049"/>
                    <a:pt x="286" y="4704"/>
                    <a:pt x="286" y="4382"/>
                  </a:cubicBezTo>
                  <a:lnTo>
                    <a:pt x="286" y="2322"/>
                  </a:lnTo>
                  <a:cubicBezTo>
                    <a:pt x="643" y="2668"/>
                    <a:pt x="1274" y="2965"/>
                    <a:pt x="2131" y="3144"/>
                  </a:cubicBezTo>
                  <a:lnTo>
                    <a:pt x="2167" y="3144"/>
                  </a:lnTo>
                  <a:cubicBezTo>
                    <a:pt x="2238" y="3144"/>
                    <a:pt x="2298" y="3096"/>
                    <a:pt x="2322" y="3025"/>
                  </a:cubicBezTo>
                  <a:cubicBezTo>
                    <a:pt x="2334" y="2930"/>
                    <a:pt x="2286" y="2858"/>
                    <a:pt x="2203" y="2846"/>
                  </a:cubicBezTo>
                  <a:cubicBezTo>
                    <a:pt x="1036" y="2596"/>
                    <a:pt x="298" y="2132"/>
                    <a:pt x="298" y="1667"/>
                  </a:cubicBezTo>
                  <a:cubicBezTo>
                    <a:pt x="298" y="1346"/>
                    <a:pt x="679" y="1001"/>
                    <a:pt x="1369" y="751"/>
                  </a:cubicBezTo>
                  <a:cubicBezTo>
                    <a:pt x="2096" y="465"/>
                    <a:pt x="3072" y="322"/>
                    <a:pt x="4132" y="322"/>
                  </a:cubicBezTo>
                  <a:cubicBezTo>
                    <a:pt x="4667" y="322"/>
                    <a:pt x="5191" y="358"/>
                    <a:pt x="5679" y="441"/>
                  </a:cubicBezTo>
                  <a:cubicBezTo>
                    <a:pt x="5687" y="442"/>
                    <a:pt x="5695" y="443"/>
                    <a:pt x="5703" y="443"/>
                  </a:cubicBezTo>
                  <a:cubicBezTo>
                    <a:pt x="5786" y="443"/>
                    <a:pt x="5847" y="385"/>
                    <a:pt x="5858" y="298"/>
                  </a:cubicBezTo>
                  <a:cubicBezTo>
                    <a:pt x="5870" y="215"/>
                    <a:pt x="5810" y="143"/>
                    <a:pt x="5727" y="120"/>
                  </a:cubicBezTo>
                  <a:cubicBezTo>
                    <a:pt x="5215" y="36"/>
                    <a:pt x="4679" y="1"/>
                    <a:pt x="4132" y="1"/>
                  </a:cubicBezTo>
                  <a:close/>
                </a:path>
              </a:pathLst>
            </a:custGeom>
            <a:solidFill>
              <a:srgbClr val="06B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8"/>
            <p:cNvSpPr/>
            <p:nvPr/>
          </p:nvSpPr>
          <p:spPr>
            <a:xfrm>
              <a:off x="6306652" y="2638748"/>
              <a:ext cx="59904" cy="59522"/>
            </a:xfrm>
            <a:custGeom>
              <a:avLst/>
              <a:gdLst/>
              <a:ahLst/>
              <a:cxnLst/>
              <a:rect l="l" t="t" r="r" b="b"/>
              <a:pathLst>
                <a:path w="1882" h="1870" extrusionOk="0">
                  <a:moveTo>
                    <a:pt x="941" y="310"/>
                  </a:moveTo>
                  <a:cubicBezTo>
                    <a:pt x="1287" y="310"/>
                    <a:pt x="1561" y="596"/>
                    <a:pt x="1561" y="929"/>
                  </a:cubicBezTo>
                  <a:cubicBezTo>
                    <a:pt x="1561" y="1274"/>
                    <a:pt x="1287" y="1560"/>
                    <a:pt x="941" y="1560"/>
                  </a:cubicBezTo>
                  <a:cubicBezTo>
                    <a:pt x="596" y="1560"/>
                    <a:pt x="310" y="1274"/>
                    <a:pt x="310" y="929"/>
                  </a:cubicBezTo>
                  <a:cubicBezTo>
                    <a:pt x="310" y="596"/>
                    <a:pt x="596" y="310"/>
                    <a:pt x="941" y="310"/>
                  </a:cubicBezTo>
                  <a:close/>
                  <a:moveTo>
                    <a:pt x="941" y="0"/>
                  </a:moveTo>
                  <a:cubicBezTo>
                    <a:pt x="418" y="0"/>
                    <a:pt x="1" y="417"/>
                    <a:pt x="1" y="929"/>
                  </a:cubicBezTo>
                  <a:cubicBezTo>
                    <a:pt x="1" y="1453"/>
                    <a:pt x="418" y="1870"/>
                    <a:pt x="941" y="1870"/>
                  </a:cubicBezTo>
                  <a:cubicBezTo>
                    <a:pt x="1465" y="1870"/>
                    <a:pt x="1882" y="1453"/>
                    <a:pt x="1882" y="929"/>
                  </a:cubicBezTo>
                  <a:cubicBezTo>
                    <a:pt x="1882" y="417"/>
                    <a:pt x="1465" y="0"/>
                    <a:pt x="941" y="0"/>
                  </a:cubicBezTo>
                  <a:close/>
                </a:path>
              </a:pathLst>
            </a:custGeom>
            <a:solidFill>
              <a:srgbClr val="06B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28"/>
          <p:cNvGrpSpPr/>
          <p:nvPr/>
        </p:nvGrpSpPr>
        <p:grpSpPr>
          <a:xfrm>
            <a:off x="4198685" y="1521614"/>
            <a:ext cx="746637" cy="714517"/>
            <a:chOff x="5621097" y="1500761"/>
            <a:chExt cx="371424" cy="355446"/>
          </a:xfrm>
        </p:grpSpPr>
        <p:sp>
          <p:nvSpPr>
            <p:cNvPr id="163" name="Google Shape;163;p28"/>
            <p:cNvSpPr/>
            <p:nvPr/>
          </p:nvSpPr>
          <p:spPr>
            <a:xfrm>
              <a:off x="5621097" y="1539721"/>
              <a:ext cx="324061" cy="316486"/>
            </a:xfrm>
            <a:custGeom>
              <a:avLst/>
              <a:gdLst/>
              <a:ahLst/>
              <a:cxnLst/>
              <a:rect l="l" t="t" r="r" b="b"/>
              <a:pathLst>
                <a:path w="10181" h="9943" extrusionOk="0">
                  <a:moveTo>
                    <a:pt x="8811" y="0"/>
                  </a:moveTo>
                  <a:cubicBezTo>
                    <a:pt x="8454" y="0"/>
                    <a:pt x="8109" y="143"/>
                    <a:pt x="7847" y="393"/>
                  </a:cubicBezTo>
                  <a:lnTo>
                    <a:pt x="6906" y="1334"/>
                  </a:lnTo>
                  <a:cubicBezTo>
                    <a:pt x="6835" y="1405"/>
                    <a:pt x="6835" y="1512"/>
                    <a:pt x="6906" y="1584"/>
                  </a:cubicBezTo>
                  <a:cubicBezTo>
                    <a:pt x="6942" y="1620"/>
                    <a:pt x="6986" y="1637"/>
                    <a:pt x="7031" y="1637"/>
                  </a:cubicBezTo>
                  <a:cubicBezTo>
                    <a:pt x="7076" y="1637"/>
                    <a:pt x="7120" y="1620"/>
                    <a:pt x="7156" y="1584"/>
                  </a:cubicBezTo>
                  <a:lnTo>
                    <a:pt x="8097" y="643"/>
                  </a:lnTo>
                  <a:cubicBezTo>
                    <a:pt x="8287" y="453"/>
                    <a:pt x="8549" y="346"/>
                    <a:pt x="8811" y="346"/>
                  </a:cubicBezTo>
                  <a:cubicBezTo>
                    <a:pt x="9085" y="346"/>
                    <a:pt x="9335" y="453"/>
                    <a:pt x="9525" y="643"/>
                  </a:cubicBezTo>
                  <a:cubicBezTo>
                    <a:pt x="9716" y="846"/>
                    <a:pt x="9823" y="1096"/>
                    <a:pt x="9823" y="1358"/>
                  </a:cubicBezTo>
                  <a:cubicBezTo>
                    <a:pt x="9823" y="1631"/>
                    <a:pt x="9716" y="1882"/>
                    <a:pt x="9525" y="2084"/>
                  </a:cubicBezTo>
                  <a:lnTo>
                    <a:pt x="8228" y="3370"/>
                  </a:lnTo>
                  <a:cubicBezTo>
                    <a:pt x="8097" y="3060"/>
                    <a:pt x="7906" y="2763"/>
                    <a:pt x="7668" y="2524"/>
                  </a:cubicBezTo>
                  <a:cubicBezTo>
                    <a:pt x="7162" y="2018"/>
                    <a:pt x="6498" y="1765"/>
                    <a:pt x="5834" y="1765"/>
                  </a:cubicBezTo>
                  <a:cubicBezTo>
                    <a:pt x="5171" y="1765"/>
                    <a:pt x="4507" y="2018"/>
                    <a:pt x="4001" y="2524"/>
                  </a:cubicBezTo>
                  <a:lnTo>
                    <a:pt x="1012" y="5513"/>
                  </a:lnTo>
                  <a:cubicBezTo>
                    <a:pt x="0" y="6525"/>
                    <a:pt x="0" y="8168"/>
                    <a:pt x="1012" y="9180"/>
                  </a:cubicBezTo>
                  <a:cubicBezTo>
                    <a:pt x="1524" y="9680"/>
                    <a:pt x="2191" y="9942"/>
                    <a:pt x="2846" y="9942"/>
                  </a:cubicBezTo>
                  <a:cubicBezTo>
                    <a:pt x="3501" y="9942"/>
                    <a:pt x="4168" y="9680"/>
                    <a:pt x="4680" y="9180"/>
                  </a:cubicBezTo>
                  <a:lnTo>
                    <a:pt x="6263" y="7585"/>
                  </a:lnTo>
                  <a:cubicBezTo>
                    <a:pt x="6346" y="7513"/>
                    <a:pt x="6346" y="7406"/>
                    <a:pt x="6263" y="7335"/>
                  </a:cubicBezTo>
                  <a:cubicBezTo>
                    <a:pt x="6239" y="7305"/>
                    <a:pt x="6201" y="7290"/>
                    <a:pt x="6159" y="7290"/>
                  </a:cubicBezTo>
                  <a:cubicBezTo>
                    <a:pt x="6117" y="7290"/>
                    <a:pt x="6073" y="7305"/>
                    <a:pt x="6037" y="7335"/>
                  </a:cubicBezTo>
                  <a:lnTo>
                    <a:pt x="4441" y="8930"/>
                  </a:lnTo>
                  <a:cubicBezTo>
                    <a:pt x="4025" y="9347"/>
                    <a:pt x="3453" y="9573"/>
                    <a:pt x="2858" y="9573"/>
                  </a:cubicBezTo>
                  <a:cubicBezTo>
                    <a:pt x="2263" y="9573"/>
                    <a:pt x="1703" y="9335"/>
                    <a:pt x="1286" y="8930"/>
                  </a:cubicBezTo>
                  <a:cubicBezTo>
                    <a:pt x="405" y="8049"/>
                    <a:pt x="405" y="6632"/>
                    <a:pt x="1286" y="5775"/>
                  </a:cubicBezTo>
                  <a:lnTo>
                    <a:pt x="4275" y="2774"/>
                  </a:lnTo>
                  <a:cubicBezTo>
                    <a:pt x="4691" y="2358"/>
                    <a:pt x="5251" y="2120"/>
                    <a:pt x="5846" y="2120"/>
                  </a:cubicBezTo>
                  <a:cubicBezTo>
                    <a:pt x="6442" y="2120"/>
                    <a:pt x="7013" y="2358"/>
                    <a:pt x="7430" y="2774"/>
                  </a:cubicBezTo>
                  <a:cubicBezTo>
                    <a:pt x="7680" y="3025"/>
                    <a:pt x="7859" y="3322"/>
                    <a:pt x="7966" y="3656"/>
                  </a:cubicBezTo>
                  <a:lnTo>
                    <a:pt x="6549" y="5072"/>
                  </a:lnTo>
                  <a:cubicBezTo>
                    <a:pt x="6358" y="5263"/>
                    <a:pt x="6108" y="5370"/>
                    <a:pt x="5834" y="5370"/>
                  </a:cubicBezTo>
                  <a:cubicBezTo>
                    <a:pt x="5573" y="5370"/>
                    <a:pt x="5311" y="5263"/>
                    <a:pt x="5120" y="5072"/>
                  </a:cubicBezTo>
                  <a:cubicBezTo>
                    <a:pt x="5037" y="4977"/>
                    <a:pt x="4953" y="4858"/>
                    <a:pt x="4894" y="4739"/>
                  </a:cubicBezTo>
                  <a:cubicBezTo>
                    <a:pt x="4874" y="4670"/>
                    <a:pt x="4798" y="4626"/>
                    <a:pt x="4711" y="4626"/>
                  </a:cubicBezTo>
                  <a:cubicBezTo>
                    <a:pt x="4693" y="4626"/>
                    <a:pt x="4674" y="4628"/>
                    <a:pt x="4656" y="4632"/>
                  </a:cubicBezTo>
                  <a:cubicBezTo>
                    <a:pt x="4572" y="4668"/>
                    <a:pt x="4525" y="4775"/>
                    <a:pt x="4560" y="4882"/>
                  </a:cubicBezTo>
                  <a:cubicBezTo>
                    <a:pt x="4632" y="5037"/>
                    <a:pt x="4715" y="5203"/>
                    <a:pt x="4858" y="5322"/>
                  </a:cubicBezTo>
                  <a:cubicBezTo>
                    <a:pt x="5108" y="5572"/>
                    <a:pt x="5453" y="5727"/>
                    <a:pt x="5823" y="5727"/>
                  </a:cubicBezTo>
                  <a:cubicBezTo>
                    <a:pt x="6192" y="5727"/>
                    <a:pt x="6525" y="5572"/>
                    <a:pt x="6787" y="5322"/>
                  </a:cubicBezTo>
                  <a:lnTo>
                    <a:pt x="9775" y="2334"/>
                  </a:lnTo>
                  <a:cubicBezTo>
                    <a:pt x="10037" y="2084"/>
                    <a:pt x="10180" y="1739"/>
                    <a:pt x="10180" y="1358"/>
                  </a:cubicBezTo>
                  <a:cubicBezTo>
                    <a:pt x="10180" y="989"/>
                    <a:pt x="10037" y="667"/>
                    <a:pt x="9775" y="393"/>
                  </a:cubicBezTo>
                  <a:cubicBezTo>
                    <a:pt x="9525" y="131"/>
                    <a:pt x="9180" y="0"/>
                    <a:pt x="8811" y="0"/>
                  </a:cubicBezTo>
                  <a:close/>
                </a:path>
              </a:pathLst>
            </a:custGeom>
            <a:solidFill>
              <a:srgbClr val="06B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8"/>
            <p:cNvSpPr/>
            <p:nvPr/>
          </p:nvSpPr>
          <p:spPr>
            <a:xfrm>
              <a:off x="5669606" y="1500761"/>
              <a:ext cx="322915" cy="316390"/>
            </a:xfrm>
            <a:custGeom>
              <a:avLst/>
              <a:gdLst/>
              <a:ahLst/>
              <a:cxnLst/>
              <a:rect l="l" t="t" r="r" b="b"/>
              <a:pathLst>
                <a:path w="10145" h="9940" extrusionOk="0">
                  <a:moveTo>
                    <a:pt x="7323" y="1"/>
                  </a:moveTo>
                  <a:cubicBezTo>
                    <a:pt x="6659" y="1"/>
                    <a:pt x="5995" y="254"/>
                    <a:pt x="5489" y="760"/>
                  </a:cubicBezTo>
                  <a:lnTo>
                    <a:pt x="3894" y="2355"/>
                  </a:lnTo>
                  <a:cubicBezTo>
                    <a:pt x="3822" y="2427"/>
                    <a:pt x="3822" y="2534"/>
                    <a:pt x="3894" y="2605"/>
                  </a:cubicBezTo>
                  <a:cubicBezTo>
                    <a:pt x="3935" y="2641"/>
                    <a:pt x="3980" y="2659"/>
                    <a:pt x="4025" y="2659"/>
                  </a:cubicBezTo>
                  <a:cubicBezTo>
                    <a:pt x="4069" y="2659"/>
                    <a:pt x="4114" y="2641"/>
                    <a:pt x="4156" y="2605"/>
                  </a:cubicBezTo>
                  <a:lnTo>
                    <a:pt x="5739" y="1010"/>
                  </a:lnTo>
                  <a:cubicBezTo>
                    <a:pt x="6180" y="569"/>
                    <a:pt x="6754" y="349"/>
                    <a:pt x="7326" y="349"/>
                  </a:cubicBezTo>
                  <a:cubicBezTo>
                    <a:pt x="7897" y="349"/>
                    <a:pt x="8466" y="569"/>
                    <a:pt x="8894" y="1010"/>
                  </a:cubicBezTo>
                  <a:cubicBezTo>
                    <a:pt x="9775" y="1891"/>
                    <a:pt x="9775" y="3308"/>
                    <a:pt x="8894" y="4165"/>
                  </a:cubicBezTo>
                  <a:lnTo>
                    <a:pt x="5906" y="7154"/>
                  </a:lnTo>
                  <a:cubicBezTo>
                    <a:pt x="5489" y="7570"/>
                    <a:pt x="4930" y="7808"/>
                    <a:pt x="4334" y="7808"/>
                  </a:cubicBezTo>
                  <a:cubicBezTo>
                    <a:pt x="3739" y="7808"/>
                    <a:pt x="3167" y="7570"/>
                    <a:pt x="2751" y="7154"/>
                  </a:cubicBezTo>
                  <a:cubicBezTo>
                    <a:pt x="2501" y="6904"/>
                    <a:pt x="2322" y="6606"/>
                    <a:pt x="2215" y="6284"/>
                  </a:cubicBezTo>
                  <a:lnTo>
                    <a:pt x="3632" y="4868"/>
                  </a:lnTo>
                  <a:cubicBezTo>
                    <a:pt x="3822" y="4677"/>
                    <a:pt x="4072" y="4570"/>
                    <a:pt x="4346" y="4570"/>
                  </a:cubicBezTo>
                  <a:cubicBezTo>
                    <a:pt x="4608" y="4570"/>
                    <a:pt x="4870" y="4677"/>
                    <a:pt x="5061" y="4868"/>
                  </a:cubicBezTo>
                  <a:cubicBezTo>
                    <a:pt x="5144" y="4951"/>
                    <a:pt x="5227" y="5070"/>
                    <a:pt x="5287" y="5189"/>
                  </a:cubicBezTo>
                  <a:cubicBezTo>
                    <a:pt x="5305" y="5263"/>
                    <a:pt x="5374" y="5308"/>
                    <a:pt x="5453" y="5308"/>
                  </a:cubicBezTo>
                  <a:cubicBezTo>
                    <a:pt x="5477" y="5308"/>
                    <a:pt x="5501" y="5304"/>
                    <a:pt x="5525" y="5296"/>
                  </a:cubicBezTo>
                  <a:cubicBezTo>
                    <a:pt x="5608" y="5272"/>
                    <a:pt x="5656" y="5165"/>
                    <a:pt x="5620" y="5058"/>
                  </a:cubicBezTo>
                  <a:cubicBezTo>
                    <a:pt x="5549" y="4891"/>
                    <a:pt x="5465" y="4737"/>
                    <a:pt x="5322" y="4618"/>
                  </a:cubicBezTo>
                  <a:cubicBezTo>
                    <a:pt x="5072" y="4356"/>
                    <a:pt x="4727" y="4213"/>
                    <a:pt x="4358" y="4213"/>
                  </a:cubicBezTo>
                  <a:cubicBezTo>
                    <a:pt x="3989" y="4213"/>
                    <a:pt x="3656" y="4356"/>
                    <a:pt x="3394" y="4618"/>
                  </a:cubicBezTo>
                  <a:lnTo>
                    <a:pt x="1929" y="6070"/>
                  </a:lnTo>
                  <a:cubicBezTo>
                    <a:pt x="1905" y="6082"/>
                    <a:pt x="1893" y="6106"/>
                    <a:pt x="1870" y="6130"/>
                  </a:cubicBezTo>
                  <a:lnTo>
                    <a:pt x="405" y="7606"/>
                  </a:lnTo>
                  <a:cubicBezTo>
                    <a:pt x="143" y="7856"/>
                    <a:pt x="0" y="8201"/>
                    <a:pt x="0" y="8570"/>
                  </a:cubicBezTo>
                  <a:cubicBezTo>
                    <a:pt x="0" y="8928"/>
                    <a:pt x="143" y="9273"/>
                    <a:pt x="405" y="9535"/>
                  </a:cubicBezTo>
                  <a:cubicBezTo>
                    <a:pt x="655" y="9785"/>
                    <a:pt x="1001" y="9940"/>
                    <a:pt x="1370" y="9940"/>
                  </a:cubicBezTo>
                  <a:cubicBezTo>
                    <a:pt x="1739" y="9940"/>
                    <a:pt x="2072" y="9785"/>
                    <a:pt x="2334" y="9535"/>
                  </a:cubicBezTo>
                  <a:lnTo>
                    <a:pt x="3275" y="8594"/>
                  </a:lnTo>
                  <a:cubicBezTo>
                    <a:pt x="3346" y="8523"/>
                    <a:pt x="3346" y="8416"/>
                    <a:pt x="3275" y="8344"/>
                  </a:cubicBezTo>
                  <a:cubicBezTo>
                    <a:pt x="3239" y="8309"/>
                    <a:pt x="3194" y="8291"/>
                    <a:pt x="3150" y="8291"/>
                  </a:cubicBezTo>
                  <a:cubicBezTo>
                    <a:pt x="3105" y="8291"/>
                    <a:pt x="3060" y="8309"/>
                    <a:pt x="3025" y="8344"/>
                  </a:cubicBezTo>
                  <a:lnTo>
                    <a:pt x="2084" y="9285"/>
                  </a:lnTo>
                  <a:cubicBezTo>
                    <a:pt x="1893" y="9475"/>
                    <a:pt x="1632" y="9582"/>
                    <a:pt x="1370" y="9582"/>
                  </a:cubicBezTo>
                  <a:cubicBezTo>
                    <a:pt x="1096" y="9582"/>
                    <a:pt x="846" y="9475"/>
                    <a:pt x="655" y="9285"/>
                  </a:cubicBezTo>
                  <a:cubicBezTo>
                    <a:pt x="465" y="9094"/>
                    <a:pt x="358" y="8832"/>
                    <a:pt x="358" y="8570"/>
                  </a:cubicBezTo>
                  <a:cubicBezTo>
                    <a:pt x="358" y="8297"/>
                    <a:pt x="465" y="8047"/>
                    <a:pt x="655" y="7856"/>
                  </a:cubicBezTo>
                  <a:lnTo>
                    <a:pt x="1953" y="6558"/>
                  </a:lnTo>
                  <a:cubicBezTo>
                    <a:pt x="2084" y="6880"/>
                    <a:pt x="2274" y="7177"/>
                    <a:pt x="2513" y="7404"/>
                  </a:cubicBezTo>
                  <a:cubicBezTo>
                    <a:pt x="3001" y="7904"/>
                    <a:pt x="3656" y="8166"/>
                    <a:pt x="4346" y="8166"/>
                  </a:cubicBezTo>
                  <a:cubicBezTo>
                    <a:pt x="5049" y="8166"/>
                    <a:pt x="5680" y="7904"/>
                    <a:pt x="6180" y="7404"/>
                  </a:cubicBezTo>
                  <a:lnTo>
                    <a:pt x="9168" y="4415"/>
                  </a:lnTo>
                  <a:cubicBezTo>
                    <a:pt x="10145" y="3403"/>
                    <a:pt x="10145" y="1772"/>
                    <a:pt x="9156" y="760"/>
                  </a:cubicBezTo>
                  <a:cubicBezTo>
                    <a:pt x="8650" y="254"/>
                    <a:pt x="7987" y="1"/>
                    <a:pt x="7323" y="1"/>
                  </a:cubicBezTo>
                  <a:close/>
                </a:path>
              </a:pathLst>
            </a:custGeom>
            <a:solidFill>
              <a:srgbClr val="06B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Problem Set</a:t>
            </a:r>
            <a:endParaRPr/>
          </a:p>
        </p:txBody>
      </p:sp>
      <p:sp>
        <p:nvSpPr>
          <p:cNvPr id="170" name="Google Shape;170;p29"/>
          <p:cNvSpPr txBox="1">
            <a:spLocks noGrp="1"/>
          </p:cNvSpPr>
          <p:nvPr>
            <p:ph type="title" idx="2"/>
          </p:nvPr>
        </p:nvSpPr>
        <p:spPr>
          <a:xfrm>
            <a:off x="1336115" y="2851228"/>
            <a:ext cx="1906800" cy="45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2"/>
                </a:solidFill>
              </a:rPr>
              <a:t>Datasets </a:t>
            </a:r>
            <a:endParaRPr/>
          </a:p>
        </p:txBody>
      </p:sp>
      <p:sp>
        <p:nvSpPr>
          <p:cNvPr id="171" name="Google Shape;171;p29"/>
          <p:cNvSpPr txBox="1">
            <a:spLocks noGrp="1"/>
          </p:cNvSpPr>
          <p:nvPr>
            <p:ph type="subTitle" idx="1"/>
          </p:nvPr>
        </p:nvSpPr>
        <p:spPr>
          <a:xfrm>
            <a:off x="1336102" y="3294375"/>
            <a:ext cx="1906800" cy="97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train_values</a:t>
            </a:r>
            <a:endParaRPr b="1"/>
          </a:p>
          <a:p>
            <a:pPr marL="0" lvl="0" indent="0" algn="ctr" rtl="0">
              <a:spcBef>
                <a:spcPts val="1600"/>
              </a:spcBef>
              <a:spcAft>
                <a:spcPts val="0"/>
              </a:spcAft>
              <a:buNone/>
            </a:pPr>
            <a:r>
              <a:rPr lang="en" b="1"/>
              <a:t>train_labels</a:t>
            </a:r>
            <a:endParaRPr b="1"/>
          </a:p>
          <a:p>
            <a:pPr marL="0" lvl="0" indent="0" algn="ctr" rtl="0">
              <a:spcBef>
                <a:spcPts val="1600"/>
              </a:spcBef>
              <a:spcAft>
                <a:spcPts val="0"/>
              </a:spcAft>
              <a:buNone/>
            </a:pPr>
            <a:r>
              <a:rPr lang="en" b="1"/>
              <a:t>test_values</a:t>
            </a:r>
            <a:endParaRPr b="1"/>
          </a:p>
          <a:p>
            <a:pPr marL="0" lvl="0" indent="0" algn="ctr" rtl="0">
              <a:spcBef>
                <a:spcPts val="1600"/>
              </a:spcBef>
              <a:spcAft>
                <a:spcPts val="0"/>
              </a:spcAft>
              <a:buNone/>
            </a:pPr>
            <a:endParaRPr/>
          </a:p>
        </p:txBody>
      </p:sp>
      <p:sp>
        <p:nvSpPr>
          <p:cNvPr id="172" name="Google Shape;172;p29"/>
          <p:cNvSpPr txBox="1">
            <a:spLocks noGrp="1"/>
          </p:cNvSpPr>
          <p:nvPr>
            <p:ph type="title" idx="3"/>
          </p:nvPr>
        </p:nvSpPr>
        <p:spPr>
          <a:xfrm>
            <a:off x="3618610" y="2851228"/>
            <a:ext cx="1906800" cy="45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2"/>
                </a:solidFill>
              </a:rPr>
              <a:t>Objective</a:t>
            </a:r>
            <a:endParaRPr/>
          </a:p>
        </p:txBody>
      </p:sp>
      <p:sp>
        <p:nvSpPr>
          <p:cNvPr id="173" name="Google Shape;173;p29"/>
          <p:cNvSpPr txBox="1">
            <a:spLocks noGrp="1"/>
          </p:cNvSpPr>
          <p:nvPr>
            <p:ph type="subTitle" idx="4"/>
          </p:nvPr>
        </p:nvSpPr>
        <p:spPr>
          <a:xfrm>
            <a:off x="3618598" y="3294375"/>
            <a:ext cx="1906800" cy="97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a:t>Identify the high-risk buildings using their inherent characteristics</a:t>
            </a:r>
            <a:endParaRPr b="1"/>
          </a:p>
          <a:p>
            <a:pPr marL="0" lvl="0" indent="0" algn="ctr" rtl="0">
              <a:spcBef>
                <a:spcPts val="1600"/>
              </a:spcBef>
              <a:spcAft>
                <a:spcPts val="0"/>
              </a:spcAft>
              <a:buNone/>
            </a:pPr>
            <a:endParaRPr/>
          </a:p>
        </p:txBody>
      </p:sp>
      <p:sp>
        <p:nvSpPr>
          <p:cNvPr id="174" name="Google Shape;174;p29"/>
          <p:cNvSpPr txBox="1">
            <a:spLocks noGrp="1"/>
          </p:cNvSpPr>
          <p:nvPr>
            <p:ph type="title" idx="5"/>
          </p:nvPr>
        </p:nvSpPr>
        <p:spPr>
          <a:xfrm>
            <a:off x="5901095" y="2851228"/>
            <a:ext cx="1906800" cy="45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2"/>
                </a:solidFill>
              </a:rPr>
              <a:t>ML Model</a:t>
            </a:r>
            <a:endParaRPr/>
          </a:p>
        </p:txBody>
      </p:sp>
      <p:sp>
        <p:nvSpPr>
          <p:cNvPr id="175" name="Google Shape;175;p29"/>
          <p:cNvSpPr txBox="1">
            <a:spLocks noGrp="1"/>
          </p:cNvSpPr>
          <p:nvPr>
            <p:ph type="subTitle" idx="6"/>
          </p:nvPr>
        </p:nvSpPr>
        <p:spPr>
          <a:xfrm>
            <a:off x="5901083" y="3294375"/>
            <a:ext cx="1906800" cy="97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a:t>Classification </a:t>
            </a:r>
            <a:endParaRPr b="1"/>
          </a:p>
          <a:p>
            <a:pPr marL="0" lvl="0" indent="0" algn="ctr" rtl="0">
              <a:spcBef>
                <a:spcPts val="1600"/>
              </a:spcBef>
              <a:spcAft>
                <a:spcPts val="0"/>
              </a:spcAft>
              <a:buNone/>
            </a:pPr>
            <a:endParaRPr/>
          </a:p>
        </p:txBody>
      </p:sp>
      <p:sp>
        <p:nvSpPr>
          <p:cNvPr id="176" name="Google Shape;176;p29"/>
          <p:cNvSpPr/>
          <p:nvPr/>
        </p:nvSpPr>
        <p:spPr>
          <a:xfrm>
            <a:off x="1554781" y="1115950"/>
            <a:ext cx="1469700" cy="1461900"/>
          </a:xfrm>
          <a:prstGeom prst="donut">
            <a:avLst>
              <a:gd name="adj" fmla="val 6912"/>
            </a:avLst>
          </a:prstGeom>
          <a:solidFill>
            <a:srgbClr val="06B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3837262" y="1115950"/>
            <a:ext cx="1469700" cy="1461900"/>
          </a:xfrm>
          <a:prstGeom prst="donut">
            <a:avLst>
              <a:gd name="adj" fmla="val 6912"/>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6119743" y="1115950"/>
            <a:ext cx="1469700" cy="1461900"/>
          </a:xfrm>
          <a:prstGeom prst="donut">
            <a:avLst>
              <a:gd name="adj" fmla="val 6912"/>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29"/>
          <p:cNvGrpSpPr/>
          <p:nvPr/>
        </p:nvGrpSpPr>
        <p:grpSpPr>
          <a:xfrm>
            <a:off x="1932347" y="1506702"/>
            <a:ext cx="714554" cy="680405"/>
            <a:chOff x="2219466" y="1500293"/>
            <a:chExt cx="330613" cy="359015"/>
          </a:xfrm>
        </p:grpSpPr>
        <p:sp>
          <p:nvSpPr>
            <p:cNvPr id="180" name="Google Shape;180;p29"/>
            <p:cNvSpPr/>
            <p:nvPr/>
          </p:nvSpPr>
          <p:spPr>
            <a:xfrm>
              <a:off x="2353906" y="1635560"/>
              <a:ext cx="65518" cy="82121"/>
            </a:xfrm>
            <a:custGeom>
              <a:avLst/>
              <a:gdLst/>
              <a:ahLst/>
              <a:cxnLst/>
              <a:rect l="l" t="t" r="r" b="b"/>
              <a:pathLst>
                <a:path w="2060" h="2582" extrusionOk="0">
                  <a:moveTo>
                    <a:pt x="994" y="319"/>
                  </a:moveTo>
                  <a:cubicBezTo>
                    <a:pt x="1051" y="319"/>
                    <a:pt x="1107" y="355"/>
                    <a:pt x="1131" y="426"/>
                  </a:cubicBezTo>
                  <a:lnTo>
                    <a:pt x="1631" y="2093"/>
                  </a:lnTo>
                  <a:cubicBezTo>
                    <a:pt x="1667" y="2165"/>
                    <a:pt x="1607" y="2236"/>
                    <a:pt x="1536" y="2236"/>
                  </a:cubicBezTo>
                  <a:lnTo>
                    <a:pt x="476" y="2236"/>
                  </a:lnTo>
                  <a:cubicBezTo>
                    <a:pt x="405" y="2236"/>
                    <a:pt x="345" y="2165"/>
                    <a:pt x="357" y="2093"/>
                  </a:cubicBezTo>
                  <a:lnTo>
                    <a:pt x="857" y="426"/>
                  </a:lnTo>
                  <a:cubicBezTo>
                    <a:pt x="881" y="355"/>
                    <a:pt x="938" y="319"/>
                    <a:pt x="994" y="319"/>
                  </a:cubicBezTo>
                  <a:close/>
                  <a:moveTo>
                    <a:pt x="1006" y="1"/>
                  </a:moveTo>
                  <a:cubicBezTo>
                    <a:pt x="813" y="1"/>
                    <a:pt x="619" y="111"/>
                    <a:pt x="548" y="331"/>
                  </a:cubicBezTo>
                  <a:lnTo>
                    <a:pt x="48" y="1998"/>
                  </a:lnTo>
                  <a:cubicBezTo>
                    <a:pt x="0" y="2129"/>
                    <a:pt x="36" y="2284"/>
                    <a:pt x="119" y="2403"/>
                  </a:cubicBezTo>
                  <a:cubicBezTo>
                    <a:pt x="214" y="2522"/>
                    <a:pt x="345" y="2581"/>
                    <a:pt x="476" y="2581"/>
                  </a:cubicBezTo>
                  <a:lnTo>
                    <a:pt x="1536" y="2581"/>
                  </a:lnTo>
                  <a:cubicBezTo>
                    <a:pt x="1845" y="2581"/>
                    <a:pt x="2060" y="2284"/>
                    <a:pt x="1965" y="1998"/>
                  </a:cubicBezTo>
                  <a:lnTo>
                    <a:pt x="1464" y="331"/>
                  </a:lnTo>
                  <a:cubicBezTo>
                    <a:pt x="1393" y="111"/>
                    <a:pt x="1200" y="1"/>
                    <a:pt x="10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2219466" y="1500293"/>
              <a:ext cx="330613" cy="359015"/>
            </a:xfrm>
            <a:custGeom>
              <a:avLst/>
              <a:gdLst/>
              <a:ahLst/>
              <a:cxnLst/>
              <a:rect l="l" t="t" r="r" b="b"/>
              <a:pathLst>
                <a:path w="10395" h="11288" extrusionOk="0">
                  <a:moveTo>
                    <a:pt x="1048" y="322"/>
                  </a:moveTo>
                  <a:lnTo>
                    <a:pt x="1048" y="1048"/>
                  </a:lnTo>
                  <a:lnTo>
                    <a:pt x="334" y="1048"/>
                  </a:lnTo>
                  <a:lnTo>
                    <a:pt x="334" y="322"/>
                  </a:lnTo>
                  <a:close/>
                  <a:moveTo>
                    <a:pt x="5549" y="334"/>
                  </a:moveTo>
                  <a:lnTo>
                    <a:pt x="5549" y="1048"/>
                  </a:lnTo>
                  <a:lnTo>
                    <a:pt x="4834" y="1048"/>
                  </a:lnTo>
                  <a:lnTo>
                    <a:pt x="4834" y="334"/>
                  </a:lnTo>
                  <a:close/>
                  <a:moveTo>
                    <a:pt x="10049" y="322"/>
                  </a:moveTo>
                  <a:lnTo>
                    <a:pt x="10049" y="1048"/>
                  </a:lnTo>
                  <a:lnTo>
                    <a:pt x="9335" y="1048"/>
                  </a:lnTo>
                  <a:lnTo>
                    <a:pt x="9335" y="322"/>
                  </a:lnTo>
                  <a:close/>
                  <a:moveTo>
                    <a:pt x="10061" y="5287"/>
                  </a:moveTo>
                  <a:lnTo>
                    <a:pt x="10061" y="6001"/>
                  </a:lnTo>
                  <a:lnTo>
                    <a:pt x="9347" y="6001"/>
                  </a:lnTo>
                  <a:lnTo>
                    <a:pt x="9347" y="5287"/>
                  </a:lnTo>
                  <a:close/>
                  <a:moveTo>
                    <a:pt x="1048" y="5299"/>
                  </a:moveTo>
                  <a:lnTo>
                    <a:pt x="1048" y="6013"/>
                  </a:lnTo>
                  <a:lnTo>
                    <a:pt x="334" y="6013"/>
                  </a:lnTo>
                  <a:lnTo>
                    <a:pt x="334" y="5299"/>
                  </a:lnTo>
                  <a:close/>
                  <a:moveTo>
                    <a:pt x="1381" y="10287"/>
                  </a:moveTo>
                  <a:lnTo>
                    <a:pt x="1524" y="10418"/>
                  </a:lnTo>
                  <a:lnTo>
                    <a:pt x="1381" y="10418"/>
                  </a:lnTo>
                  <a:lnTo>
                    <a:pt x="1381" y="10287"/>
                  </a:lnTo>
                  <a:close/>
                  <a:moveTo>
                    <a:pt x="9001" y="10287"/>
                  </a:moveTo>
                  <a:lnTo>
                    <a:pt x="9001" y="10418"/>
                  </a:lnTo>
                  <a:lnTo>
                    <a:pt x="8870" y="10418"/>
                  </a:lnTo>
                  <a:lnTo>
                    <a:pt x="9001" y="10287"/>
                  </a:lnTo>
                  <a:close/>
                  <a:moveTo>
                    <a:pt x="9025" y="857"/>
                  </a:moveTo>
                  <a:lnTo>
                    <a:pt x="9025" y="1215"/>
                  </a:lnTo>
                  <a:cubicBezTo>
                    <a:pt x="9025" y="1310"/>
                    <a:pt x="9097" y="1381"/>
                    <a:pt x="9180" y="1381"/>
                  </a:cubicBezTo>
                  <a:lnTo>
                    <a:pt x="9537" y="1381"/>
                  </a:lnTo>
                  <a:lnTo>
                    <a:pt x="9537" y="4953"/>
                  </a:lnTo>
                  <a:lnTo>
                    <a:pt x="9180" y="4953"/>
                  </a:lnTo>
                  <a:cubicBezTo>
                    <a:pt x="9097" y="4953"/>
                    <a:pt x="9025" y="5025"/>
                    <a:pt x="9025" y="5120"/>
                  </a:cubicBezTo>
                  <a:lnTo>
                    <a:pt x="9025" y="6180"/>
                  </a:lnTo>
                  <a:cubicBezTo>
                    <a:pt x="9025" y="6263"/>
                    <a:pt x="9097" y="6346"/>
                    <a:pt x="9180" y="6346"/>
                  </a:cubicBezTo>
                  <a:lnTo>
                    <a:pt x="9537" y="6346"/>
                  </a:lnTo>
                  <a:lnTo>
                    <a:pt x="9537" y="9894"/>
                  </a:lnTo>
                  <a:lnTo>
                    <a:pt x="9275" y="9894"/>
                  </a:lnTo>
                  <a:cubicBezTo>
                    <a:pt x="9406" y="9573"/>
                    <a:pt x="9442" y="9216"/>
                    <a:pt x="9323" y="8870"/>
                  </a:cubicBezTo>
                  <a:lnTo>
                    <a:pt x="7311" y="2632"/>
                  </a:lnTo>
                  <a:cubicBezTo>
                    <a:pt x="7283" y="2567"/>
                    <a:pt x="7227" y="2524"/>
                    <a:pt x="7160" y="2524"/>
                  </a:cubicBezTo>
                  <a:cubicBezTo>
                    <a:pt x="7139" y="2524"/>
                    <a:pt x="7118" y="2528"/>
                    <a:pt x="7096" y="2536"/>
                  </a:cubicBezTo>
                  <a:cubicBezTo>
                    <a:pt x="7013" y="2560"/>
                    <a:pt x="6965" y="2655"/>
                    <a:pt x="7001" y="2739"/>
                  </a:cubicBezTo>
                  <a:lnTo>
                    <a:pt x="9001" y="8978"/>
                  </a:lnTo>
                  <a:cubicBezTo>
                    <a:pt x="9263" y="9780"/>
                    <a:pt x="8624" y="10429"/>
                    <a:pt x="7936" y="10429"/>
                  </a:cubicBezTo>
                  <a:cubicBezTo>
                    <a:pt x="7685" y="10429"/>
                    <a:pt x="7427" y="10342"/>
                    <a:pt x="7204" y="10144"/>
                  </a:cubicBezTo>
                  <a:cubicBezTo>
                    <a:pt x="7171" y="10123"/>
                    <a:pt x="7132" y="10111"/>
                    <a:pt x="7093" y="10111"/>
                  </a:cubicBezTo>
                  <a:cubicBezTo>
                    <a:pt x="7045" y="10111"/>
                    <a:pt x="6998" y="10129"/>
                    <a:pt x="6965" y="10168"/>
                  </a:cubicBezTo>
                  <a:cubicBezTo>
                    <a:pt x="6906" y="10240"/>
                    <a:pt x="6906" y="10347"/>
                    <a:pt x="6977" y="10406"/>
                  </a:cubicBezTo>
                  <a:cubicBezTo>
                    <a:pt x="7001" y="10418"/>
                    <a:pt x="7013" y="10430"/>
                    <a:pt x="7025" y="10430"/>
                  </a:cubicBezTo>
                  <a:lnTo>
                    <a:pt x="5906" y="10430"/>
                  </a:lnTo>
                  <a:lnTo>
                    <a:pt x="5906" y="10073"/>
                  </a:lnTo>
                  <a:cubicBezTo>
                    <a:pt x="5906" y="9990"/>
                    <a:pt x="5834" y="9918"/>
                    <a:pt x="5751" y="9918"/>
                  </a:cubicBezTo>
                  <a:lnTo>
                    <a:pt x="4691" y="9918"/>
                  </a:lnTo>
                  <a:cubicBezTo>
                    <a:pt x="4596" y="9918"/>
                    <a:pt x="4525" y="9990"/>
                    <a:pt x="4525" y="10073"/>
                  </a:cubicBezTo>
                  <a:lnTo>
                    <a:pt x="4525" y="10430"/>
                  </a:lnTo>
                  <a:lnTo>
                    <a:pt x="3382" y="10430"/>
                  </a:lnTo>
                  <a:cubicBezTo>
                    <a:pt x="3834" y="10049"/>
                    <a:pt x="3858" y="9585"/>
                    <a:pt x="4037" y="9144"/>
                  </a:cubicBezTo>
                  <a:cubicBezTo>
                    <a:pt x="4167" y="8728"/>
                    <a:pt x="4548" y="8442"/>
                    <a:pt x="5001" y="8442"/>
                  </a:cubicBezTo>
                  <a:lnTo>
                    <a:pt x="5418" y="8442"/>
                  </a:lnTo>
                  <a:cubicBezTo>
                    <a:pt x="5846" y="8442"/>
                    <a:pt x="6239" y="8728"/>
                    <a:pt x="6382" y="9144"/>
                  </a:cubicBezTo>
                  <a:lnTo>
                    <a:pt x="6596" y="9775"/>
                  </a:lnTo>
                  <a:cubicBezTo>
                    <a:pt x="6615" y="9849"/>
                    <a:pt x="6676" y="9894"/>
                    <a:pt x="6742" y="9894"/>
                  </a:cubicBezTo>
                  <a:cubicBezTo>
                    <a:pt x="6761" y="9894"/>
                    <a:pt x="6780" y="9890"/>
                    <a:pt x="6799" y="9882"/>
                  </a:cubicBezTo>
                  <a:cubicBezTo>
                    <a:pt x="6894" y="9859"/>
                    <a:pt x="6930" y="9763"/>
                    <a:pt x="6906" y="9680"/>
                  </a:cubicBezTo>
                  <a:lnTo>
                    <a:pt x="6692" y="9037"/>
                  </a:lnTo>
                  <a:cubicBezTo>
                    <a:pt x="6513" y="8489"/>
                    <a:pt x="6001" y="8108"/>
                    <a:pt x="5418" y="8108"/>
                  </a:cubicBezTo>
                  <a:lnTo>
                    <a:pt x="5001" y="8108"/>
                  </a:lnTo>
                  <a:cubicBezTo>
                    <a:pt x="4418" y="8108"/>
                    <a:pt x="3894" y="8489"/>
                    <a:pt x="3715" y="9037"/>
                  </a:cubicBezTo>
                  <a:lnTo>
                    <a:pt x="3513" y="9680"/>
                  </a:lnTo>
                  <a:cubicBezTo>
                    <a:pt x="3358" y="10132"/>
                    <a:pt x="2929" y="10430"/>
                    <a:pt x="2453" y="10430"/>
                  </a:cubicBezTo>
                  <a:cubicBezTo>
                    <a:pt x="1846" y="10430"/>
                    <a:pt x="1334" y="9942"/>
                    <a:pt x="1334" y="9323"/>
                  </a:cubicBezTo>
                  <a:cubicBezTo>
                    <a:pt x="1334" y="9025"/>
                    <a:pt x="1429" y="8906"/>
                    <a:pt x="1751" y="7846"/>
                  </a:cubicBezTo>
                  <a:cubicBezTo>
                    <a:pt x="1786" y="7751"/>
                    <a:pt x="1739" y="7668"/>
                    <a:pt x="1655" y="7632"/>
                  </a:cubicBezTo>
                  <a:cubicBezTo>
                    <a:pt x="1639" y="7628"/>
                    <a:pt x="1622" y="7626"/>
                    <a:pt x="1607" y="7626"/>
                  </a:cubicBezTo>
                  <a:cubicBezTo>
                    <a:pt x="1532" y="7626"/>
                    <a:pt x="1470" y="7670"/>
                    <a:pt x="1441" y="7739"/>
                  </a:cubicBezTo>
                  <a:lnTo>
                    <a:pt x="1084" y="8870"/>
                  </a:lnTo>
                  <a:cubicBezTo>
                    <a:pt x="977" y="9216"/>
                    <a:pt x="1000" y="9573"/>
                    <a:pt x="1143" y="9894"/>
                  </a:cubicBezTo>
                  <a:lnTo>
                    <a:pt x="881" y="9894"/>
                  </a:lnTo>
                  <a:lnTo>
                    <a:pt x="881" y="6346"/>
                  </a:lnTo>
                  <a:lnTo>
                    <a:pt x="1239" y="6346"/>
                  </a:lnTo>
                  <a:cubicBezTo>
                    <a:pt x="1322" y="6346"/>
                    <a:pt x="1393" y="6263"/>
                    <a:pt x="1393" y="6180"/>
                  </a:cubicBezTo>
                  <a:lnTo>
                    <a:pt x="1393" y="5120"/>
                  </a:lnTo>
                  <a:cubicBezTo>
                    <a:pt x="1393" y="5037"/>
                    <a:pt x="1322" y="4953"/>
                    <a:pt x="1239" y="4953"/>
                  </a:cubicBezTo>
                  <a:lnTo>
                    <a:pt x="881" y="4953"/>
                  </a:lnTo>
                  <a:lnTo>
                    <a:pt x="881" y="1381"/>
                  </a:lnTo>
                  <a:lnTo>
                    <a:pt x="1239" y="1381"/>
                  </a:lnTo>
                  <a:cubicBezTo>
                    <a:pt x="1322" y="1381"/>
                    <a:pt x="1393" y="1310"/>
                    <a:pt x="1393" y="1227"/>
                  </a:cubicBezTo>
                  <a:lnTo>
                    <a:pt x="1393" y="869"/>
                  </a:lnTo>
                  <a:lnTo>
                    <a:pt x="3953" y="869"/>
                  </a:lnTo>
                  <a:cubicBezTo>
                    <a:pt x="3703" y="1060"/>
                    <a:pt x="3513" y="1322"/>
                    <a:pt x="3417" y="1643"/>
                  </a:cubicBezTo>
                  <a:lnTo>
                    <a:pt x="1643" y="7096"/>
                  </a:lnTo>
                  <a:cubicBezTo>
                    <a:pt x="1608" y="7204"/>
                    <a:pt x="1679" y="7323"/>
                    <a:pt x="1798" y="7323"/>
                  </a:cubicBezTo>
                  <a:cubicBezTo>
                    <a:pt x="1881" y="7323"/>
                    <a:pt x="1941" y="7275"/>
                    <a:pt x="1965" y="7204"/>
                  </a:cubicBezTo>
                  <a:lnTo>
                    <a:pt x="3739" y="1727"/>
                  </a:lnTo>
                  <a:cubicBezTo>
                    <a:pt x="3858" y="1334"/>
                    <a:pt x="4156" y="1036"/>
                    <a:pt x="4525" y="917"/>
                  </a:cubicBezTo>
                  <a:lnTo>
                    <a:pt x="4525" y="1215"/>
                  </a:lnTo>
                  <a:cubicBezTo>
                    <a:pt x="4525" y="1310"/>
                    <a:pt x="4596" y="1381"/>
                    <a:pt x="4691" y="1381"/>
                  </a:cubicBezTo>
                  <a:lnTo>
                    <a:pt x="5751" y="1381"/>
                  </a:lnTo>
                  <a:cubicBezTo>
                    <a:pt x="5834" y="1381"/>
                    <a:pt x="5906" y="1310"/>
                    <a:pt x="5906" y="1215"/>
                  </a:cubicBezTo>
                  <a:lnTo>
                    <a:pt x="5906" y="941"/>
                  </a:lnTo>
                  <a:cubicBezTo>
                    <a:pt x="6263" y="1072"/>
                    <a:pt x="6549" y="1358"/>
                    <a:pt x="6680" y="1739"/>
                  </a:cubicBezTo>
                  <a:lnTo>
                    <a:pt x="6799" y="2096"/>
                  </a:lnTo>
                  <a:cubicBezTo>
                    <a:pt x="6827" y="2172"/>
                    <a:pt x="6886" y="2210"/>
                    <a:pt x="6958" y="2210"/>
                  </a:cubicBezTo>
                  <a:cubicBezTo>
                    <a:pt x="6975" y="2210"/>
                    <a:pt x="6994" y="2208"/>
                    <a:pt x="7013" y="2203"/>
                  </a:cubicBezTo>
                  <a:cubicBezTo>
                    <a:pt x="7096" y="2167"/>
                    <a:pt x="7144" y="2084"/>
                    <a:pt x="7120" y="1989"/>
                  </a:cubicBezTo>
                  <a:cubicBezTo>
                    <a:pt x="7025" y="1786"/>
                    <a:pt x="6977" y="1262"/>
                    <a:pt x="6465" y="857"/>
                  </a:cubicBezTo>
                  <a:close/>
                  <a:moveTo>
                    <a:pt x="1048" y="10228"/>
                  </a:moveTo>
                  <a:lnTo>
                    <a:pt x="1048" y="10942"/>
                  </a:lnTo>
                  <a:lnTo>
                    <a:pt x="334" y="10942"/>
                  </a:lnTo>
                  <a:lnTo>
                    <a:pt x="334" y="10228"/>
                  </a:lnTo>
                  <a:close/>
                  <a:moveTo>
                    <a:pt x="5572" y="10228"/>
                  </a:moveTo>
                  <a:lnTo>
                    <a:pt x="5572" y="10942"/>
                  </a:lnTo>
                  <a:lnTo>
                    <a:pt x="4858" y="10942"/>
                  </a:lnTo>
                  <a:lnTo>
                    <a:pt x="4858" y="10228"/>
                  </a:lnTo>
                  <a:close/>
                  <a:moveTo>
                    <a:pt x="10061" y="10228"/>
                  </a:moveTo>
                  <a:lnTo>
                    <a:pt x="10061" y="10942"/>
                  </a:lnTo>
                  <a:lnTo>
                    <a:pt x="9347" y="10942"/>
                  </a:lnTo>
                  <a:lnTo>
                    <a:pt x="9347" y="10228"/>
                  </a:lnTo>
                  <a:close/>
                  <a:moveTo>
                    <a:pt x="167" y="0"/>
                  </a:moveTo>
                  <a:cubicBezTo>
                    <a:pt x="72" y="0"/>
                    <a:pt x="0" y="72"/>
                    <a:pt x="0" y="167"/>
                  </a:cubicBezTo>
                  <a:lnTo>
                    <a:pt x="0" y="1227"/>
                  </a:lnTo>
                  <a:cubicBezTo>
                    <a:pt x="0" y="1310"/>
                    <a:pt x="72" y="1381"/>
                    <a:pt x="167" y="1381"/>
                  </a:cubicBezTo>
                  <a:lnTo>
                    <a:pt x="524" y="1381"/>
                  </a:lnTo>
                  <a:lnTo>
                    <a:pt x="524" y="4953"/>
                  </a:lnTo>
                  <a:lnTo>
                    <a:pt x="167" y="4953"/>
                  </a:lnTo>
                  <a:cubicBezTo>
                    <a:pt x="72" y="4953"/>
                    <a:pt x="0" y="5037"/>
                    <a:pt x="0" y="5120"/>
                  </a:cubicBezTo>
                  <a:lnTo>
                    <a:pt x="0" y="6180"/>
                  </a:lnTo>
                  <a:cubicBezTo>
                    <a:pt x="0" y="6263"/>
                    <a:pt x="72" y="6346"/>
                    <a:pt x="167" y="6346"/>
                  </a:cubicBezTo>
                  <a:lnTo>
                    <a:pt x="524" y="6346"/>
                  </a:lnTo>
                  <a:lnTo>
                    <a:pt x="524" y="9894"/>
                  </a:lnTo>
                  <a:lnTo>
                    <a:pt x="167" y="9894"/>
                  </a:lnTo>
                  <a:cubicBezTo>
                    <a:pt x="72" y="9894"/>
                    <a:pt x="0" y="9978"/>
                    <a:pt x="0" y="10061"/>
                  </a:cubicBezTo>
                  <a:lnTo>
                    <a:pt x="0" y="11121"/>
                  </a:lnTo>
                  <a:cubicBezTo>
                    <a:pt x="0" y="11204"/>
                    <a:pt x="72" y="11287"/>
                    <a:pt x="167" y="11287"/>
                  </a:cubicBezTo>
                  <a:lnTo>
                    <a:pt x="1215" y="11287"/>
                  </a:lnTo>
                  <a:cubicBezTo>
                    <a:pt x="1310" y="11287"/>
                    <a:pt x="1381" y="11204"/>
                    <a:pt x="1381" y="11121"/>
                  </a:cubicBezTo>
                  <a:lnTo>
                    <a:pt x="1381" y="10763"/>
                  </a:lnTo>
                  <a:lnTo>
                    <a:pt x="4513" y="10763"/>
                  </a:lnTo>
                  <a:lnTo>
                    <a:pt x="4513" y="11121"/>
                  </a:lnTo>
                  <a:cubicBezTo>
                    <a:pt x="4513" y="11204"/>
                    <a:pt x="4584" y="11287"/>
                    <a:pt x="4679" y="11287"/>
                  </a:cubicBezTo>
                  <a:lnTo>
                    <a:pt x="5727" y="11287"/>
                  </a:lnTo>
                  <a:cubicBezTo>
                    <a:pt x="5822" y="11287"/>
                    <a:pt x="5894" y="11204"/>
                    <a:pt x="5894" y="11121"/>
                  </a:cubicBezTo>
                  <a:lnTo>
                    <a:pt x="5894" y="10763"/>
                  </a:lnTo>
                  <a:lnTo>
                    <a:pt x="9001" y="10763"/>
                  </a:lnTo>
                  <a:lnTo>
                    <a:pt x="9001" y="11121"/>
                  </a:lnTo>
                  <a:cubicBezTo>
                    <a:pt x="9001" y="11204"/>
                    <a:pt x="9085" y="11287"/>
                    <a:pt x="9168" y="11287"/>
                  </a:cubicBezTo>
                  <a:lnTo>
                    <a:pt x="10228" y="11287"/>
                  </a:lnTo>
                  <a:cubicBezTo>
                    <a:pt x="10311" y="11287"/>
                    <a:pt x="10394" y="11204"/>
                    <a:pt x="10394" y="11121"/>
                  </a:cubicBezTo>
                  <a:lnTo>
                    <a:pt x="10394" y="10061"/>
                  </a:lnTo>
                  <a:cubicBezTo>
                    <a:pt x="10394" y="9978"/>
                    <a:pt x="10311" y="9894"/>
                    <a:pt x="10228" y="9894"/>
                  </a:cubicBezTo>
                  <a:lnTo>
                    <a:pt x="9871" y="9894"/>
                  </a:lnTo>
                  <a:lnTo>
                    <a:pt x="9871" y="6346"/>
                  </a:lnTo>
                  <a:lnTo>
                    <a:pt x="10228" y="6346"/>
                  </a:lnTo>
                  <a:cubicBezTo>
                    <a:pt x="10311" y="6346"/>
                    <a:pt x="10394" y="6263"/>
                    <a:pt x="10394" y="6180"/>
                  </a:cubicBezTo>
                  <a:lnTo>
                    <a:pt x="10394" y="5120"/>
                  </a:lnTo>
                  <a:cubicBezTo>
                    <a:pt x="10394" y="5037"/>
                    <a:pt x="10311" y="4953"/>
                    <a:pt x="10228" y="4953"/>
                  </a:cubicBezTo>
                  <a:lnTo>
                    <a:pt x="9871" y="4953"/>
                  </a:lnTo>
                  <a:lnTo>
                    <a:pt x="9871" y="1381"/>
                  </a:lnTo>
                  <a:lnTo>
                    <a:pt x="10228" y="1381"/>
                  </a:lnTo>
                  <a:cubicBezTo>
                    <a:pt x="10311" y="1381"/>
                    <a:pt x="10394" y="1310"/>
                    <a:pt x="10394" y="1227"/>
                  </a:cubicBezTo>
                  <a:lnTo>
                    <a:pt x="10394" y="167"/>
                  </a:lnTo>
                  <a:cubicBezTo>
                    <a:pt x="10394" y="72"/>
                    <a:pt x="10311" y="0"/>
                    <a:pt x="10228" y="0"/>
                  </a:cubicBezTo>
                  <a:lnTo>
                    <a:pt x="9168" y="0"/>
                  </a:lnTo>
                  <a:cubicBezTo>
                    <a:pt x="9085" y="0"/>
                    <a:pt x="9001" y="72"/>
                    <a:pt x="9001" y="167"/>
                  </a:cubicBezTo>
                  <a:lnTo>
                    <a:pt x="9001" y="524"/>
                  </a:lnTo>
                  <a:lnTo>
                    <a:pt x="5894" y="524"/>
                  </a:lnTo>
                  <a:lnTo>
                    <a:pt x="5894" y="167"/>
                  </a:lnTo>
                  <a:cubicBezTo>
                    <a:pt x="5894" y="72"/>
                    <a:pt x="5822" y="0"/>
                    <a:pt x="5727" y="0"/>
                  </a:cubicBezTo>
                  <a:lnTo>
                    <a:pt x="4679" y="0"/>
                  </a:lnTo>
                  <a:cubicBezTo>
                    <a:pt x="4584" y="0"/>
                    <a:pt x="4513" y="72"/>
                    <a:pt x="4513" y="167"/>
                  </a:cubicBezTo>
                  <a:lnTo>
                    <a:pt x="4513" y="524"/>
                  </a:lnTo>
                  <a:lnTo>
                    <a:pt x="1381" y="524"/>
                  </a:lnTo>
                  <a:lnTo>
                    <a:pt x="1381" y="167"/>
                  </a:lnTo>
                  <a:cubicBezTo>
                    <a:pt x="1381" y="72"/>
                    <a:pt x="1310" y="0"/>
                    <a:pt x="1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29"/>
          <p:cNvGrpSpPr/>
          <p:nvPr/>
        </p:nvGrpSpPr>
        <p:grpSpPr>
          <a:xfrm>
            <a:off x="4230040" y="1547315"/>
            <a:ext cx="684150" cy="599164"/>
            <a:chOff x="3441065" y="4302505"/>
            <a:chExt cx="337069" cy="302593"/>
          </a:xfrm>
        </p:grpSpPr>
        <p:sp>
          <p:nvSpPr>
            <p:cNvPr id="183" name="Google Shape;183;p29"/>
            <p:cNvSpPr/>
            <p:nvPr/>
          </p:nvSpPr>
          <p:spPr>
            <a:xfrm>
              <a:off x="3441065" y="4366941"/>
              <a:ext cx="337069" cy="173655"/>
            </a:xfrm>
            <a:custGeom>
              <a:avLst/>
              <a:gdLst/>
              <a:ahLst/>
              <a:cxnLst/>
              <a:rect l="l" t="t" r="r" b="b"/>
              <a:pathLst>
                <a:path w="10598" h="5460" extrusionOk="0">
                  <a:moveTo>
                    <a:pt x="5062" y="1"/>
                  </a:moveTo>
                  <a:cubicBezTo>
                    <a:pt x="3977" y="1"/>
                    <a:pt x="2891" y="303"/>
                    <a:pt x="1834" y="951"/>
                  </a:cubicBezTo>
                  <a:cubicBezTo>
                    <a:pt x="1001" y="1463"/>
                    <a:pt x="418" y="2058"/>
                    <a:pt x="156" y="2368"/>
                  </a:cubicBezTo>
                  <a:cubicBezTo>
                    <a:pt x="1" y="2546"/>
                    <a:pt x="1" y="2808"/>
                    <a:pt x="168" y="2987"/>
                  </a:cubicBezTo>
                  <a:cubicBezTo>
                    <a:pt x="1001" y="3844"/>
                    <a:pt x="1870" y="4475"/>
                    <a:pt x="2739" y="4892"/>
                  </a:cubicBezTo>
                  <a:cubicBezTo>
                    <a:pt x="2763" y="4916"/>
                    <a:pt x="2787" y="4916"/>
                    <a:pt x="2823" y="4916"/>
                  </a:cubicBezTo>
                  <a:cubicBezTo>
                    <a:pt x="2977" y="4916"/>
                    <a:pt x="3037" y="4689"/>
                    <a:pt x="2894" y="4618"/>
                  </a:cubicBezTo>
                  <a:cubicBezTo>
                    <a:pt x="2049" y="4213"/>
                    <a:pt x="1215" y="3582"/>
                    <a:pt x="406" y="2773"/>
                  </a:cubicBezTo>
                  <a:cubicBezTo>
                    <a:pt x="346" y="2713"/>
                    <a:pt x="346" y="2630"/>
                    <a:pt x="406" y="2570"/>
                  </a:cubicBezTo>
                  <a:cubicBezTo>
                    <a:pt x="799" y="2130"/>
                    <a:pt x="2061" y="868"/>
                    <a:pt x="3918" y="451"/>
                  </a:cubicBezTo>
                  <a:lnTo>
                    <a:pt x="3918" y="451"/>
                  </a:lnTo>
                  <a:cubicBezTo>
                    <a:pt x="3561" y="665"/>
                    <a:pt x="3263" y="963"/>
                    <a:pt x="3025" y="1320"/>
                  </a:cubicBezTo>
                  <a:cubicBezTo>
                    <a:pt x="2977" y="1403"/>
                    <a:pt x="3001" y="1487"/>
                    <a:pt x="3073" y="1534"/>
                  </a:cubicBezTo>
                  <a:cubicBezTo>
                    <a:pt x="3098" y="1551"/>
                    <a:pt x="3126" y="1559"/>
                    <a:pt x="3154" y="1559"/>
                  </a:cubicBezTo>
                  <a:cubicBezTo>
                    <a:pt x="3204" y="1559"/>
                    <a:pt x="3252" y="1533"/>
                    <a:pt x="3275" y="1487"/>
                  </a:cubicBezTo>
                  <a:cubicBezTo>
                    <a:pt x="3728" y="772"/>
                    <a:pt x="4490" y="367"/>
                    <a:pt x="5299" y="367"/>
                  </a:cubicBezTo>
                  <a:cubicBezTo>
                    <a:pt x="6609" y="367"/>
                    <a:pt x="7680" y="1439"/>
                    <a:pt x="7680" y="2749"/>
                  </a:cubicBezTo>
                  <a:cubicBezTo>
                    <a:pt x="7680" y="3820"/>
                    <a:pt x="6954" y="4773"/>
                    <a:pt x="5930" y="5047"/>
                  </a:cubicBezTo>
                  <a:cubicBezTo>
                    <a:pt x="5720" y="5103"/>
                    <a:pt x="5510" y="5130"/>
                    <a:pt x="5305" y="5130"/>
                  </a:cubicBezTo>
                  <a:cubicBezTo>
                    <a:pt x="4250" y="5130"/>
                    <a:pt x="3302" y="4424"/>
                    <a:pt x="3013" y="3368"/>
                  </a:cubicBezTo>
                  <a:cubicBezTo>
                    <a:pt x="2954" y="3154"/>
                    <a:pt x="2918" y="2951"/>
                    <a:pt x="2918" y="2737"/>
                  </a:cubicBezTo>
                  <a:cubicBezTo>
                    <a:pt x="2918" y="2487"/>
                    <a:pt x="2966" y="2249"/>
                    <a:pt x="3037" y="2011"/>
                  </a:cubicBezTo>
                  <a:cubicBezTo>
                    <a:pt x="3073" y="1915"/>
                    <a:pt x="3025" y="1844"/>
                    <a:pt x="2942" y="1820"/>
                  </a:cubicBezTo>
                  <a:cubicBezTo>
                    <a:pt x="2920" y="1812"/>
                    <a:pt x="2899" y="1808"/>
                    <a:pt x="2880" y="1808"/>
                  </a:cubicBezTo>
                  <a:cubicBezTo>
                    <a:pt x="2816" y="1808"/>
                    <a:pt x="2767" y="1851"/>
                    <a:pt x="2739" y="1915"/>
                  </a:cubicBezTo>
                  <a:cubicBezTo>
                    <a:pt x="2656" y="2189"/>
                    <a:pt x="2608" y="2475"/>
                    <a:pt x="2608" y="2737"/>
                  </a:cubicBezTo>
                  <a:cubicBezTo>
                    <a:pt x="2608" y="2975"/>
                    <a:pt x="2644" y="3213"/>
                    <a:pt x="2704" y="3439"/>
                  </a:cubicBezTo>
                  <a:cubicBezTo>
                    <a:pt x="2858" y="4058"/>
                    <a:pt x="3251" y="4582"/>
                    <a:pt x="3739" y="4928"/>
                  </a:cubicBezTo>
                  <a:cubicBezTo>
                    <a:pt x="3632" y="4892"/>
                    <a:pt x="3549" y="4868"/>
                    <a:pt x="3442" y="4820"/>
                  </a:cubicBezTo>
                  <a:cubicBezTo>
                    <a:pt x="3427" y="4816"/>
                    <a:pt x="3412" y="4813"/>
                    <a:pt x="3396" y="4813"/>
                  </a:cubicBezTo>
                  <a:cubicBezTo>
                    <a:pt x="3334" y="4813"/>
                    <a:pt x="3270" y="4849"/>
                    <a:pt x="3251" y="4916"/>
                  </a:cubicBezTo>
                  <a:cubicBezTo>
                    <a:pt x="3216" y="4987"/>
                    <a:pt x="3263" y="5070"/>
                    <a:pt x="3335" y="5106"/>
                  </a:cubicBezTo>
                  <a:cubicBezTo>
                    <a:pt x="3996" y="5346"/>
                    <a:pt x="4652" y="5460"/>
                    <a:pt x="5299" y="5460"/>
                  </a:cubicBezTo>
                  <a:cubicBezTo>
                    <a:pt x="6446" y="5460"/>
                    <a:pt x="7563" y="5103"/>
                    <a:pt x="8621" y="4463"/>
                  </a:cubicBezTo>
                  <a:cubicBezTo>
                    <a:pt x="9502" y="3927"/>
                    <a:pt x="10145" y="3308"/>
                    <a:pt x="10443" y="2975"/>
                  </a:cubicBezTo>
                  <a:cubicBezTo>
                    <a:pt x="10597" y="2808"/>
                    <a:pt x="10586" y="2511"/>
                    <a:pt x="10395" y="2356"/>
                  </a:cubicBezTo>
                  <a:cubicBezTo>
                    <a:pt x="10062" y="2058"/>
                    <a:pt x="9728" y="1784"/>
                    <a:pt x="9383" y="1546"/>
                  </a:cubicBezTo>
                  <a:cubicBezTo>
                    <a:pt x="9357" y="1529"/>
                    <a:pt x="9327" y="1521"/>
                    <a:pt x="9298" y="1521"/>
                  </a:cubicBezTo>
                  <a:cubicBezTo>
                    <a:pt x="9246" y="1521"/>
                    <a:pt x="9194" y="1544"/>
                    <a:pt x="9157" y="1582"/>
                  </a:cubicBezTo>
                  <a:cubicBezTo>
                    <a:pt x="9109" y="1653"/>
                    <a:pt x="9133" y="1737"/>
                    <a:pt x="9192" y="1796"/>
                  </a:cubicBezTo>
                  <a:cubicBezTo>
                    <a:pt x="9514" y="2034"/>
                    <a:pt x="9847" y="2296"/>
                    <a:pt x="10169" y="2594"/>
                  </a:cubicBezTo>
                  <a:cubicBezTo>
                    <a:pt x="10228" y="2653"/>
                    <a:pt x="10228" y="2737"/>
                    <a:pt x="10181" y="2796"/>
                  </a:cubicBezTo>
                  <a:cubicBezTo>
                    <a:pt x="9788" y="3225"/>
                    <a:pt x="8550" y="4439"/>
                    <a:pt x="6835" y="4939"/>
                  </a:cubicBezTo>
                  <a:cubicBezTo>
                    <a:pt x="8311" y="3904"/>
                    <a:pt x="8359" y="1737"/>
                    <a:pt x="6954" y="629"/>
                  </a:cubicBezTo>
                  <a:lnTo>
                    <a:pt x="6954" y="629"/>
                  </a:lnTo>
                  <a:cubicBezTo>
                    <a:pt x="7538" y="820"/>
                    <a:pt x="8121" y="1106"/>
                    <a:pt x="8692" y="1463"/>
                  </a:cubicBezTo>
                  <a:cubicBezTo>
                    <a:pt x="8722" y="1476"/>
                    <a:pt x="8752" y="1482"/>
                    <a:pt x="8780" y="1482"/>
                  </a:cubicBezTo>
                  <a:cubicBezTo>
                    <a:pt x="8831" y="1482"/>
                    <a:pt x="8876" y="1461"/>
                    <a:pt x="8907" y="1415"/>
                  </a:cubicBezTo>
                  <a:cubicBezTo>
                    <a:pt x="8954" y="1344"/>
                    <a:pt x="8931" y="1249"/>
                    <a:pt x="8859" y="1201"/>
                  </a:cubicBezTo>
                  <a:cubicBezTo>
                    <a:pt x="7632" y="426"/>
                    <a:pt x="6348" y="1"/>
                    <a:pt x="50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572864" y="4423300"/>
              <a:ext cx="76141" cy="61479"/>
            </a:xfrm>
            <a:custGeom>
              <a:avLst/>
              <a:gdLst/>
              <a:ahLst/>
              <a:cxnLst/>
              <a:rect l="l" t="t" r="r" b="b"/>
              <a:pathLst>
                <a:path w="2394" h="1933" extrusionOk="0">
                  <a:moveTo>
                    <a:pt x="1143" y="0"/>
                  </a:moveTo>
                  <a:cubicBezTo>
                    <a:pt x="465" y="0"/>
                    <a:pt x="0" y="679"/>
                    <a:pt x="238" y="1322"/>
                  </a:cubicBezTo>
                  <a:cubicBezTo>
                    <a:pt x="258" y="1381"/>
                    <a:pt x="326" y="1423"/>
                    <a:pt x="396" y="1423"/>
                  </a:cubicBezTo>
                  <a:cubicBezTo>
                    <a:pt x="411" y="1423"/>
                    <a:pt x="426" y="1421"/>
                    <a:pt x="441" y="1417"/>
                  </a:cubicBezTo>
                  <a:cubicBezTo>
                    <a:pt x="524" y="1382"/>
                    <a:pt x="560" y="1298"/>
                    <a:pt x="536" y="1203"/>
                  </a:cubicBezTo>
                  <a:cubicBezTo>
                    <a:pt x="354" y="738"/>
                    <a:pt x="729" y="308"/>
                    <a:pt x="1156" y="308"/>
                  </a:cubicBezTo>
                  <a:cubicBezTo>
                    <a:pt x="1287" y="308"/>
                    <a:pt x="1422" y="349"/>
                    <a:pt x="1548" y="441"/>
                  </a:cubicBezTo>
                  <a:cubicBezTo>
                    <a:pt x="2036" y="822"/>
                    <a:pt x="1774" y="1620"/>
                    <a:pt x="1143" y="1620"/>
                  </a:cubicBezTo>
                  <a:cubicBezTo>
                    <a:pt x="1048" y="1620"/>
                    <a:pt x="953" y="1608"/>
                    <a:pt x="881" y="1560"/>
                  </a:cubicBezTo>
                  <a:cubicBezTo>
                    <a:pt x="860" y="1554"/>
                    <a:pt x="840" y="1551"/>
                    <a:pt x="819" y="1551"/>
                  </a:cubicBezTo>
                  <a:cubicBezTo>
                    <a:pt x="759" y="1551"/>
                    <a:pt x="703" y="1578"/>
                    <a:pt x="667" y="1632"/>
                  </a:cubicBezTo>
                  <a:cubicBezTo>
                    <a:pt x="643" y="1715"/>
                    <a:pt x="667" y="1798"/>
                    <a:pt x="738" y="1846"/>
                  </a:cubicBezTo>
                  <a:cubicBezTo>
                    <a:pt x="869" y="1904"/>
                    <a:pt x="1009" y="1933"/>
                    <a:pt x="1148" y="1933"/>
                  </a:cubicBezTo>
                  <a:cubicBezTo>
                    <a:pt x="1438" y="1933"/>
                    <a:pt x="1724" y="1806"/>
                    <a:pt x="1917" y="1548"/>
                  </a:cubicBezTo>
                  <a:cubicBezTo>
                    <a:pt x="2393" y="917"/>
                    <a:pt x="1965" y="0"/>
                    <a:pt x="11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3619045" y="4394485"/>
              <a:ext cx="46626" cy="39088"/>
            </a:xfrm>
            <a:custGeom>
              <a:avLst/>
              <a:gdLst/>
              <a:ahLst/>
              <a:cxnLst/>
              <a:rect l="l" t="t" r="r" b="b"/>
              <a:pathLst>
                <a:path w="1466" h="1229" extrusionOk="0">
                  <a:moveTo>
                    <a:pt x="782" y="310"/>
                  </a:moveTo>
                  <a:cubicBezTo>
                    <a:pt x="917" y="310"/>
                    <a:pt x="1054" y="400"/>
                    <a:pt x="1096" y="549"/>
                  </a:cubicBezTo>
                  <a:cubicBezTo>
                    <a:pt x="1120" y="716"/>
                    <a:pt x="1013" y="871"/>
                    <a:pt x="858" y="906"/>
                  </a:cubicBezTo>
                  <a:cubicBezTo>
                    <a:pt x="834" y="912"/>
                    <a:pt x="810" y="914"/>
                    <a:pt x="788" y="914"/>
                  </a:cubicBezTo>
                  <a:cubicBezTo>
                    <a:pt x="553" y="914"/>
                    <a:pt x="406" y="648"/>
                    <a:pt x="537" y="442"/>
                  </a:cubicBezTo>
                  <a:cubicBezTo>
                    <a:pt x="599" y="351"/>
                    <a:pt x="690" y="310"/>
                    <a:pt x="782" y="310"/>
                  </a:cubicBezTo>
                  <a:close/>
                  <a:moveTo>
                    <a:pt x="791" y="1"/>
                  </a:moveTo>
                  <a:cubicBezTo>
                    <a:pt x="598" y="1"/>
                    <a:pt x="403" y="88"/>
                    <a:pt x="275" y="275"/>
                  </a:cubicBezTo>
                  <a:cubicBezTo>
                    <a:pt x="1" y="692"/>
                    <a:pt x="321" y="1229"/>
                    <a:pt x="792" y="1229"/>
                  </a:cubicBezTo>
                  <a:cubicBezTo>
                    <a:pt x="833" y="1229"/>
                    <a:pt x="875" y="1225"/>
                    <a:pt x="918" y="1216"/>
                  </a:cubicBezTo>
                  <a:cubicBezTo>
                    <a:pt x="1251" y="1145"/>
                    <a:pt x="1465" y="811"/>
                    <a:pt x="1394" y="490"/>
                  </a:cubicBezTo>
                  <a:cubicBezTo>
                    <a:pt x="1331" y="176"/>
                    <a:pt x="1064" y="1"/>
                    <a:pt x="7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3604669" y="4302505"/>
              <a:ext cx="9860" cy="42046"/>
            </a:xfrm>
            <a:custGeom>
              <a:avLst/>
              <a:gdLst/>
              <a:ahLst/>
              <a:cxnLst/>
              <a:rect l="l" t="t" r="r" b="b"/>
              <a:pathLst>
                <a:path w="310" h="1322" extrusionOk="0">
                  <a:moveTo>
                    <a:pt x="143" y="0"/>
                  </a:moveTo>
                  <a:cubicBezTo>
                    <a:pt x="60" y="0"/>
                    <a:pt x="0" y="72"/>
                    <a:pt x="0" y="155"/>
                  </a:cubicBezTo>
                  <a:lnTo>
                    <a:pt x="0" y="1179"/>
                  </a:lnTo>
                  <a:cubicBezTo>
                    <a:pt x="0" y="1262"/>
                    <a:pt x="72" y="1322"/>
                    <a:pt x="143" y="1322"/>
                  </a:cubicBezTo>
                  <a:cubicBezTo>
                    <a:pt x="238" y="1322"/>
                    <a:pt x="298" y="1250"/>
                    <a:pt x="298" y="1179"/>
                  </a:cubicBezTo>
                  <a:lnTo>
                    <a:pt x="298" y="155"/>
                  </a:lnTo>
                  <a:cubicBezTo>
                    <a:pt x="310" y="72"/>
                    <a:pt x="238" y="0"/>
                    <a:pt x="1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3528178" y="4315926"/>
              <a:ext cx="22359" cy="40742"/>
            </a:xfrm>
            <a:custGeom>
              <a:avLst/>
              <a:gdLst/>
              <a:ahLst/>
              <a:cxnLst/>
              <a:rect l="l" t="t" r="r" b="b"/>
              <a:pathLst>
                <a:path w="703" h="1281" extrusionOk="0">
                  <a:moveTo>
                    <a:pt x="163" y="1"/>
                  </a:moveTo>
                  <a:cubicBezTo>
                    <a:pt x="149" y="1"/>
                    <a:pt x="134" y="3"/>
                    <a:pt x="119" y="7"/>
                  </a:cubicBezTo>
                  <a:cubicBezTo>
                    <a:pt x="48" y="43"/>
                    <a:pt x="0" y="126"/>
                    <a:pt x="36" y="209"/>
                  </a:cubicBezTo>
                  <a:lnTo>
                    <a:pt x="393" y="1174"/>
                  </a:lnTo>
                  <a:cubicBezTo>
                    <a:pt x="417" y="1233"/>
                    <a:pt x="477" y="1281"/>
                    <a:pt x="536" y="1281"/>
                  </a:cubicBezTo>
                  <a:cubicBezTo>
                    <a:pt x="631" y="1281"/>
                    <a:pt x="703" y="1174"/>
                    <a:pt x="679" y="1067"/>
                  </a:cubicBezTo>
                  <a:lnTo>
                    <a:pt x="322" y="102"/>
                  </a:lnTo>
                  <a:cubicBezTo>
                    <a:pt x="292" y="43"/>
                    <a:pt x="231" y="1"/>
                    <a:pt x="1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3457730" y="4348590"/>
              <a:ext cx="32600" cy="35367"/>
            </a:xfrm>
            <a:custGeom>
              <a:avLst/>
              <a:gdLst/>
              <a:ahLst/>
              <a:cxnLst/>
              <a:rect l="l" t="t" r="r" b="b"/>
              <a:pathLst>
                <a:path w="1025" h="1112" extrusionOk="0">
                  <a:moveTo>
                    <a:pt x="183" y="0"/>
                  </a:moveTo>
                  <a:cubicBezTo>
                    <a:pt x="147" y="0"/>
                    <a:pt x="110" y="13"/>
                    <a:pt x="72" y="40"/>
                  </a:cubicBezTo>
                  <a:cubicBezTo>
                    <a:pt x="13" y="99"/>
                    <a:pt x="1" y="194"/>
                    <a:pt x="60" y="266"/>
                  </a:cubicBezTo>
                  <a:lnTo>
                    <a:pt x="715" y="1052"/>
                  </a:lnTo>
                  <a:cubicBezTo>
                    <a:pt x="751" y="1087"/>
                    <a:pt x="787" y="1111"/>
                    <a:pt x="834" y="1111"/>
                  </a:cubicBezTo>
                  <a:cubicBezTo>
                    <a:pt x="953" y="1099"/>
                    <a:pt x="1025" y="944"/>
                    <a:pt x="953" y="849"/>
                  </a:cubicBezTo>
                  <a:lnTo>
                    <a:pt x="298" y="51"/>
                  </a:lnTo>
                  <a:cubicBezTo>
                    <a:pt x="266" y="19"/>
                    <a:pt x="226" y="0"/>
                    <a:pt x="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3727723" y="4351611"/>
              <a:ext cx="32218" cy="34954"/>
            </a:xfrm>
            <a:custGeom>
              <a:avLst/>
              <a:gdLst/>
              <a:ahLst/>
              <a:cxnLst/>
              <a:rect l="l" t="t" r="r" b="b"/>
              <a:pathLst>
                <a:path w="1013" h="1099" extrusionOk="0">
                  <a:moveTo>
                    <a:pt x="834" y="1"/>
                  </a:moveTo>
                  <a:cubicBezTo>
                    <a:pt x="791" y="1"/>
                    <a:pt x="748" y="19"/>
                    <a:pt x="715" y="52"/>
                  </a:cubicBezTo>
                  <a:lnTo>
                    <a:pt x="60" y="838"/>
                  </a:lnTo>
                  <a:cubicBezTo>
                    <a:pt x="1" y="897"/>
                    <a:pt x="13" y="1004"/>
                    <a:pt x="72" y="1064"/>
                  </a:cubicBezTo>
                  <a:cubicBezTo>
                    <a:pt x="96" y="1088"/>
                    <a:pt x="128" y="1098"/>
                    <a:pt x="161" y="1098"/>
                  </a:cubicBezTo>
                  <a:cubicBezTo>
                    <a:pt x="211" y="1098"/>
                    <a:pt x="263" y="1075"/>
                    <a:pt x="299" y="1040"/>
                  </a:cubicBezTo>
                  <a:lnTo>
                    <a:pt x="953" y="254"/>
                  </a:lnTo>
                  <a:cubicBezTo>
                    <a:pt x="1013" y="183"/>
                    <a:pt x="1013" y="76"/>
                    <a:pt x="930" y="40"/>
                  </a:cubicBezTo>
                  <a:cubicBezTo>
                    <a:pt x="903" y="13"/>
                    <a:pt x="869" y="1"/>
                    <a:pt x="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3668279" y="4315926"/>
              <a:ext cx="22391" cy="40742"/>
            </a:xfrm>
            <a:custGeom>
              <a:avLst/>
              <a:gdLst/>
              <a:ahLst/>
              <a:cxnLst/>
              <a:rect l="l" t="t" r="r" b="b"/>
              <a:pathLst>
                <a:path w="704" h="1281" extrusionOk="0">
                  <a:moveTo>
                    <a:pt x="544" y="1"/>
                  </a:moveTo>
                  <a:cubicBezTo>
                    <a:pt x="481" y="1"/>
                    <a:pt x="413" y="43"/>
                    <a:pt x="394" y="102"/>
                  </a:cubicBezTo>
                  <a:lnTo>
                    <a:pt x="36" y="1067"/>
                  </a:lnTo>
                  <a:cubicBezTo>
                    <a:pt x="1" y="1174"/>
                    <a:pt x="84" y="1281"/>
                    <a:pt x="179" y="1281"/>
                  </a:cubicBezTo>
                  <a:cubicBezTo>
                    <a:pt x="239" y="1281"/>
                    <a:pt x="298" y="1233"/>
                    <a:pt x="334" y="1174"/>
                  </a:cubicBezTo>
                  <a:lnTo>
                    <a:pt x="691" y="209"/>
                  </a:lnTo>
                  <a:cubicBezTo>
                    <a:pt x="703" y="126"/>
                    <a:pt x="655" y="43"/>
                    <a:pt x="584" y="7"/>
                  </a:cubicBezTo>
                  <a:cubicBezTo>
                    <a:pt x="571" y="3"/>
                    <a:pt x="558" y="1"/>
                    <a:pt x="5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3603143" y="4563019"/>
              <a:ext cx="9891" cy="42078"/>
            </a:xfrm>
            <a:custGeom>
              <a:avLst/>
              <a:gdLst/>
              <a:ahLst/>
              <a:cxnLst/>
              <a:rect l="l" t="t" r="r" b="b"/>
              <a:pathLst>
                <a:path w="311" h="1323" extrusionOk="0">
                  <a:moveTo>
                    <a:pt x="144" y="1"/>
                  </a:moveTo>
                  <a:cubicBezTo>
                    <a:pt x="60" y="1"/>
                    <a:pt x="1" y="72"/>
                    <a:pt x="1" y="144"/>
                  </a:cubicBezTo>
                  <a:lnTo>
                    <a:pt x="1" y="1168"/>
                  </a:lnTo>
                  <a:cubicBezTo>
                    <a:pt x="1" y="1263"/>
                    <a:pt x="72" y="1322"/>
                    <a:pt x="144" y="1322"/>
                  </a:cubicBezTo>
                  <a:cubicBezTo>
                    <a:pt x="239" y="1322"/>
                    <a:pt x="298" y="1251"/>
                    <a:pt x="298" y="1168"/>
                  </a:cubicBezTo>
                  <a:lnTo>
                    <a:pt x="298" y="144"/>
                  </a:lnTo>
                  <a:cubicBezTo>
                    <a:pt x="310" y="72"/>
                    <a:pt x="239" y="1"/>
                    <a:pt x="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3667134" y="4552206"/>
              <a:ext cx="22009" cy="40233"/>
            </a:xfrm>
            <a:custGeom>
              <a:avLst/>
              <a:gdLst/>
              <a:ahLst/>
              <a:cxnLst/>
              <a:rect l="l" t="t" r="r" b="b"/>
              <a:pathLst>
                <a:path w="692" h="1265" extrusionOk="0">
                  <a:moveTo>
                    <a:pt x="165" y="0"/>
                  </a:moveTo>
                  <a:cubicBezTo>
                    <a:pt x="150" y="0"/>
                    <a:pt x="135" y="3"/>
                    <a:pt x="120" y="7"/>
                  </a:cubicBezTo>
                  <a:cubicBezTo>
                    <a:pt x="37" y="43"/>
                    <a:pt x="1" y="126"/>
                    <a:pt x="25" y="198"/>
                  </a:cubicBezTo>
                  <a:lnTo>
                    <a:pt x="382" y="1174"/>
                  </a:lnTo>
                  <a:cubicBezTo>
                    <a:pt x="410" y="1231"/>
                    <a:pt x="468" y="1265"/>
                    <a:pt x="527" y="1265"/>
                  </a:cubicBezTo>
                  <a:cubicBezTo>
                    <a:pt x="542" y="1265"/>
                    <a:pt x="557" y="1263"/>
                    <a:pt x="572" y="1258"/>
                  </a:cubicBezTo>
                  <a:cubicBezTo>
                    <a:pt x="656" y="1234"/>
                    <a:pt x="691" y="1139"/>
                    <a:pt x="668" y="1067"/>
                  </a:cubicBezTo>
                  <a:lnTo>
                    <a:pt x="310" y="103"/>
                  </a:lnTo>
                  <a:cubicBezTo>
                    <a:pt x="282" y="36"/>
                    <a:pt x="223" y="0"/>
                    <a:pt x="1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3727723" y="4524662"/>
              <a:ext cx="32982" cy="35367"/>
            </a:xfrm>
            <a:custGeom>
              <a:avLst/>
              <a:gdLst/>
              <a:ahLst/>
              <a:cxnLst/>
              <a:rect l="l" t="t" r="r" b="b"/>
              <a:pathLst>
                <a:path w="1037" h="1112" extrusionOk="0">
                  <a:moveTo>
                    <a:pt x="178" y="1"/>
                  </a:moveTo>
                  <a:cubicBezTo>
                    <a:pt x="142" y="1"/>
                    <a:pt x="104" y="13"/>
                    <a:pt x="72" y="40"/>
                  </a:cubicBezTo>
                  <a:cubicBezTo>
                    <a:pt x="13" y="100"/>
                    <a:pt x="1" y="195"/>
                    <a:pt x="60" y="266"/>
                  </a:cubicBezTo>
                  <a:lnTo>
                    <a:pt x="715" y="1052"/>
                  </a:lnTo>
                  <a:cubicBezTo>
                    <a:pt x="739" y="1088"/>
                    <a:pt x="787" y="1112"/>
                    <a:pt x="834" y="1112"/>
                  </a:cubicBezTo>
                  <a:cubicBezTo>
                    <a:pt x="965" y="1100"/>
                    <a:pt x="1037" y="945"/>
                    <a:pt x="953" y="850"/>
                  </a:cubicBezTo>
                  <a:lnTo>
                    <a:pt x="299" y="52"/>
                  </a:lnTo>
                  <a:cubicBezTo>
                    <a:pt x="266" y="19"/>
                    <a:pt x="222" y="1"/>
                    <a:pt x="1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3457349" y="4522023"/>
              <a:ext cx="32218" cy="34954"/>
            </a:xfrm>
            <a:custGeom>
              <a:avLst/>
              <a:gdLst/>
              <a:ahLst/>
              <a:cxnLst/>
              <a:rect l="l" t="t" r="r" b="b"/>
              <a:pathLst>
                <a:path w="1013" h="1099" extrusionOk="0">
                  <a:moveTo>
                    <a:pt x="841" y="0"/>
                  </a:moveTo>
                  <a:cubicBezTo>
                    <a:pt x="795" y="0"/>
                    <a:pt x="748" y="19"/>
                    <a:pt x="715" y="52"/>
                  </a:cubicBezTo>
                  <a:lnTo>
                    <a:pt x="60" y="837"/>
                  </a:lnTo>
                  <a:cubicBezTo>
                    <a:pt x="1" y="897"/>
                    <a:pt x="13" y="1004"/>
                    <a:pt x="72" y="1064"/>
                  </a:cubicBezTo>
                  <a:cubicBezTo>
                    <a:pt x="96" y="1088"/>
                    <a:pt x="128" y="1098"/>
                    <a:pt x="161" y="1098"/>
                  </a:cubicBezTo>
                  <a:cubicBezTo>
                    <a:pt x="211" y="1098"/>
                    <a:pt x="263" y="1075"/>
                    <a:pt x="298" y="1040"/>
                  </a:cubicBezTo>
                  <a:lnTo>
                    <a:pt x="953" y="254"/>
                  </a:lnTo>
                  <a:cubicBezTo>
                    <a:pt x="1013" y="183"/>
                    <a:pt x="1013" y="99"/>
                    <a:pt x="941" y="40"/>
                  </a:cubicBezTo>
                  <a:cubicBezTo>
                    <a:pt x="915" y="13"/>
                    <a:pt x="878" y="0"/>
                    <a:pt x="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3526270" y="4551665"/>
              <a:ext cx="22772" cy="40392"/>
            </a:xfrm>
            <a:custGeom>
              <a:avLst/>
              <a:gdLst/>
              <a:ahLst/>
              <a:cxnLst/>
              <a:rect l="l" t="t" r="r" b="b"/>
              <a:pathLst>
                <a:path w="716" h="1270" extrusionOk="0">
                  <a:moveTo>
                    <a:pt x="531" y="0"/>
                  </a:moveTo>
                  <a:cubicBezTo>
                    <a:pt x="472" y="0"/>
                    <a:pt x="412" y="41"/>
                    <a:pt x="394" y="96"/>
                  </a:cubicBezTo>
                  <a:lnTo>
                    <a:pt x="36" y="1072"/>
                  </a:lnTo>
                  <a:cubicBezTo>
                    <a:pt x="1" y="1144"/>
                    <a:pt x="48" y="1227"/>
                    <a:pt x="120" y="1263"/>
                  </a:cubicBezTo>
                  <a:cubicBezTo>
                    <a:pt x="137" y="1268"/>
                    <a:pt x="154" y="1270"/>
                    <a:pt x="170" y="1270"/>
                  </a:cubicBezTo>
                  <a:cubicBezTo>
                    <a:pt x="235" y="1270"/>
                    <a:pt x="294" y="1234"/>
                    <a:pt x="322" y="1167"/>
                  </a:cubicBezTo>
                  <a:lnTo>
                    <a:pt x="679" y="203"/>
                  </a:lnTo>
                  <a:cubicBezTo>
                    <a:pt x="715" y="132"/>
                    <a:pt x="679" y="36"/>
                    <a:pt x="584" y="13"/>
                  </a:cubicBezTo>
                  <a:cubicBezTo>
                    <a:pt x="567" y="4"/>
                    <a:pt x="549" y="0"/>
                    <a:pt x="5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29"/>
          <p:cNvGrpSpPr/>
          <p:nvPr/>
        </p:nvGrpSpPr>
        <p:grpSpPr>
          <a:xfrm>
            <a:off x="6497312" y="1547307"/>
            <a:ext cx="724420" cy="599168"/>
            <a:chOff x="1309875" y="1499912"/>
            <a:chExt cx="359015" cy="358633"/>
          </a:xfrm>
        </p:grpSpPr>
        <p:sp>
          <p:nvSpPr>
            <p:cNvPr id="197" name="Google Shape;197;p29"/>
            <p:cNvSpPr/>
            <p:nvPr/>
          </p:nvSpPr>
          <p:spPr>
            <a:xfrm>
              <a:off x="1309875" y="1499912"/>
              <a:ext cx="133708" cy="204665"/>
            </a:xfrm>
            <a:custGeom>
              <a:avLst/>
              <a:gdLst/>
              <a:ahLst/>
              <a:cxnLst/>
              <a:rect l="l" t="t" r="r" b="b"/>
              <a:pathLst>
                <a:path w="4204" h="6435" extrusionOk="0">
                  <a:moveTo>
                    <a:pt x="1310" y="0"/>
                  </a:moveTo>
                  <a:cubicBezTo>
                    <a:pt x="608" y="0"/>
                    <a:pt x="24" y="560"/>
                    <a:pt x="24" y="1274"/>
                  </a:cubicBezTo>
                  <a:cubicBezTo>
                    <a:pt x="36" y="6323"/>
                    <a:pt x="0" y="6037"/>
                    <a:pt x="72" y="6311"/>
                  </a:cubicBezTo>
                  <a:cubicBezTo>
                    <a:pt x="82" y="6381"/>
                    <a:pt x="152" y="6435"/>
                    <a:pt x="231" y="6435"/>
                  </a:cubicBezTo>
                  <a:cubicBezTo>
                    <a:pt x="246" y="6435"/>
                    <a:pt x="260" y="6433"/>
                    <a:pt x="274" y="6430"/>
                  </a:cubicBezTo>
                  <a:cubicBezTo>
                    <a:pt x="370" y="6394"/>
                    <a:pt x="429" y="6311"/>
                    <a:pt x="393" y="6215"/>
                  </a:cubicBezTo>
                  <a:cubicBezTo>
                    <a:pt x="358" y="6013"/>
                    <a:pt x="381" y="6180"/>
                    <a:pt x="370" y="1262"/>
                  </a:cubicBezTo>
                  <a:cubicBezTo>
                    <a:pt x="370" y="739"/>
                    <a:pt x="786" y="322"/>
                    <a:pt x="1310" y="322"/>
                  </a:cubicBezTo>
                  <a:lnTo>
                    <a:pt x="4049" y="322"/>
                  </a:lnTo>
                  <a:cubicBezTo>
                    <a:pt x="4132" y="322"/>
                    <a:pt x="4203" y="250"/>
                    <a:pt x="4203" y="167"/>
                  </a:cubicBezTo>
                  <a:cubicBezTo>
                    <a:pt x="4203" y="72"/>
                    <a:pt x="4132" y="0"/>
                    <a:pt x="4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1454524" y="1499912"/>
              <a:ext cx="213602" cy="123467"/>
            </a:xfrm>
            <a:custGeom>
              <a:avLst/>
              <a:gdLst/>
              <a:ahLst/>
              <a:cxnLst/>
              <a:rect l="l" t="t" r="r" b="b"/>
              <a:pathLst>
                <a:path w="6716" h="3882" extrusionOk="0">
                  <a:moveTo>
                    <a:pt x="167" y="0"/>
                  </a:moveTo>
                  <a:cubicBezTo>
                    <a:pt x="72" y="0"/>
                    <a:pt x="1" y="72"/>
                    <a:pt x="1" y="167"/>
                  </a:cubicBezTo>
                  <a:cubicBezTo>
                    <a:pt x="1" y="250"/>
                    <a:pt x="72" y="322"/>
                    <a:pt x="167" y="322"/>
                  </a:cubicBezTo>
                  <a:lnTo>
                    <a:pt x="5430" y="322"/>
                  </a:lnTo>
                  <a:cubicBezTo>
                    <a:pt x="5954" y="322"/>
                    <a:pt x="6371" y="739"/>
                    <a:pt x="6371" y="1262"/>
                  </a:cubicBezTo>
                  <a:lnTo>
                    <a:pt x="6371" y="3715"/>
                  </a:lnTo>
                  <a:cubicBezTo>
                    <a:pt x="6371" y="3810"/>
                    <a:pt x="6442" y="3882"/>
                    <a:pt x="6537" y="3882"/>
                  </a:cubicBezTo>
                  <a:cubicBezTo>
                    <a:pt x="6621" y="3882"/>
                    <a:pt x="6704" y="3810"/>
                    <a:pt x="6704" y="3715"/>
                  </a:cubicBezTo>
                  <a:lnTo>
                    <a:pt x="6704" y="1262"/>
                  </a:lnTo>
                  <a:cubicBezTo>
                    <a:pt x="6716" y="584"/>
                    <a:pt x="6144" y="0"/>
                    <a:pt x="5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1322756" y="1634701"/>
              <a:ext cx="346134" cy="223844"/>
            </a:xfrm>
            <a:custGeom>
              <a:avLst/>
              <a:gdLst/>
              <a:ahLst/>
              <a:cxnLst/>
              <a:rect l="l" t="t" r="r" b="b"/>
              <a:pathLst>
                <a:path w="10883" h="7038" extrusionOk="0">
                  <a:moveTo>
                    <a:pt x="5930" y="3037"/>
                  </a:moveTo>
                  <a:lnTo>
                    <a:pt x="5930" y="5656"/>
                  </a:lnTo>
                  <a:lnTo>
                    <a:pt x="4560" y="5656"/>
                  </a:lnTo>
                  <a:lnTo>
                    <a:pt x="4560" y="3037"/>
                  </a:lnTo>
                  <a:close/>
                  <a:moveTo>
                    <a:pt x="7370" y="5990"/>
                  </a:moveTo>
                  <a:cubicBezTo>
                    <a:pt x="7549" y="5990"/>
                    <a:pt x="7716" y="6133"/>
                    <a:pt x="7716" y="6323"/>
                  </a:cubicBezTo>
                  <a:lnTo>
                    <a:pt x="7716" y="6383"/>
                  </a:lnTo>
                  <a:cubicBezTo>
                    <a:pt x="7716" y="6561"/>
                    <a:pt x="7573" y="6728"/>
                    <a:pt x="7370" y="6728"/>
                  </a:cubicBezTo>
                  <a:lnTo>
                    <a:pt x="3120" y="6728"/>
                  </a:lnTo>
                  <a:cubicBezTo>
                    <a:pt x="2941" y="6728"/>
                    <a:pt x="2774" y="6585"/>
                    <a:pt x="2774" y="6383"/>
                  </a:cubicBezTo>
                  <a:lnTo>
                    <a:pt x="2774" y="6323"/>
                  </a:lnTo>
                  <a:cubicBezTo>
                    <a:pt x="2774" y="6145"/>
                    <a:pt x="2929" y="5990"/>
                    <a:pt x="3120" y="5990"/>
                  </a:cubicBezTo>
                  <a:close/>
                  <a:moveTo>
                    <a:pt x="10692" y="1"/>
                  </a:moveTo>
                  <a:cubicBezTo>
                    <a:pt x="10597" y="1"/>
                    <a:pt x="10525" y="72"/>
                    <a:pt x="10525" y="168"/>
                  </a:cubicBezTo>
                  <a:lnTo>
                    <a:pt x="10525" y="1763"/>
                  </a:lnTo>
                  <a:cubicBezTo>
                    <a:pt x="10525" y="2275"/>
                    <a:pt x="10109" y="2692"/>
                    <a:pt x="9585" y="2692"/>
                  </a:cubicBezTo>
                  <a:lnTo>
                    <a:pt x="917" y="2692"/>
                  </a:lnTo>
                  <a:cubicBezTo>
                    <a:pt x="691" y="2692"/>
                    <a:pt x="465" y="2608"/>
                    <a:pt x="298" y="2454"/>
                  </a:cubicBezTo>
                  <a:cubicBezTo>
                    <a:pt x="265" y="2426"/>
                    <a:pt x="225" y="2412"/>
                    <a:pt x="185" y="2412"/>
                  </a:cubicBezTo>
                  <a:cubicBezTo>
                    <a:pt x="138" y="2412"/>
                    <a:pt x="92" y="2432"/>
                    <a:pt x="60" y="2477"/>
                  </a:cubicBezTo>
                  <a:cubicBezTo>
                    <a:pt x="0" y="2549"/>
                    <a:pt x="0" y="2656"/>
                    <a:pt x="84" y="2716"/>
                  </a:cubicBezTo>
                  <a:cubicBezTo>
                    <a:pt x="322" y="2918"/>
                    <a:pt x="619" y="3025"/>
                    <a:pt x="917" y="3025"/>
                  </a:cubicBezTo>
                  <a:lnTo>
                    <a:pt x="4227" y="3025"/>
                  </a:lnTo>
                  <a:lnTo>
                    <a:pt x="4227" y="5644"/>
                  </a:lnTo>
                  <a:lnTo>
                    <a:pt x="3132" y="5644"/>
                  </a:lnTo>
                  <a:cubicBezTo>
                    <a:pt x="2763" y="5644"/>
                    <a:pt x="2465" y="5942"/>
                    <a:pt x="2465" y="6311"/>
                  </a:cubicBezTo>
                  <a:lnTo>
                    <a:pt x="2465" y="6371"/>
                  </a:lnTo>
                  <a:cubicBezTo>
                    <a:pt x="2465" y="6740"/>
                    <a:pt x="2763" y="7038"/>
                    <a:pt x="3132" y="7038"/>
                  </a:cubicBezTo>
                  <a:lnTo>
                    <a:pt x="7394" y="7038"/>
                  </a:lnTo>
                  <a:cubicBezTo>
                    <a:pt x="7763" y="7038"/>
                    <a:pt x="8061" y="6740"/>
                    <a:pt x="8061" y="6371"/>
                  </a:cubicBezTo>
                  <a:lnTo>
                    <a:pt x="8061" y="6311"/>
                  </a:lnTo>
                  <a:cubicBezTo>
                    <a:pt x="8061" y="5942"/>
                    <a:pt x="7763" y="5644"/>
                    <a:pt x="7394" y="5644"/>
                  </a:cubicBezTo>
                  <a:lnTo>
                    <a:pt x="6287" y="5644"/>
                  </a:lnTo>
                  <a:lnTo>
                    <a:pt x="6287" y="3037"/>
                  </a:lnTo>
                  <a:lnTo>
                    <a:pt x="9609" y="3037"/>
                  </a:lnTo>
                  <a:cubicBezTo>
                    <a:pt x="10311" y="3037"/>
                    <a:pt x="10883" y="2477"/>
                    <a:pt x="10883" y="1751"/>
                  </a:cubicBezTo>
                  <a:lnTo>
                    <a:pt x="10883" y="168"/>
                  </a:lnTo>
                  <a:cubicBezTo>
                    <a:pt x="10859" y="72"/>
                    <a:pt x="10787" y="1"/>
                    <a:pt x="106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1331852" y="1519217"/>
              <a:ext cx="191243" cy="140514"/>
            </a:xfrm>
            <a:custGeom>
              <a:avLst/>
              <a:gdLst/>
              <a:ahLst/>
              <a:cxnLst/>
              <a:rect l="l" t="t" r="r" b="b"/>
              <a:pathLst>
                <a:path w="6013" h="4418" extrusionOk="0">
                  <a:moveTo>
                    <a:pt x="869" y="1"/>
                  </a:moveTo>
                  <a:cubicBezTo>
                    <a:pt x="393" y="1"/>
                    <a:pt x="0" y="393"/>
                    <a:pt x="0" y="870"/>
                  </a:cubicBezTo>
                  <a:lnTo>
                    <a:pt x="0" y="4263"/>
                  </a:lnTo>
                  <a:cubicBezTo>
                    <a:pt x="0" y="4346"/>
                    <a:pt x="83" y="4418"/>
                    <a:pt x="167" y="4418"/>
                  </a:cubicBezTo>
                  <a:cubicBezTo>
                    <a:pt x="262" y="4418"/>
                    <a:pt x="333" y="4346"/>
                    <a:pt x="333" y="4263"/>
                  </a:cubicBezTo>
                  <a:lnTo>
                    <a:pt x="333" y="870"/>
                  </a:lnTo>
                  <a:cubicBezTo>
                    <a:pt x="333" y="572"/>
                    <a:pt x="572" y="334"/>
                    <a:pt x="869" y="334"/>
                  </a:cubicBezTo>
                  <a:lnTo>
                    <a:pt x="5834" y="334"/>
                  </a:lnTo>
                  <a:cubicBezTo>
                    <a:pt x="5929" y="334"/>
                    <a:pt x="6001" y="251"/>
                    <a:pt x="6001" y="167"/>
                  </a:cubicBezTo>
                  <a:cubicBezTo>
                    <a:pt x="6013" y="72"/>
                    <a:pt x="5929" y="1"/>
                    <a:pt x="5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1331852" y="1519217"/>
              <a:ext cx="315442" cy="190512"/>
            </a:xfrm>
            <a:custGeom>
              <a:avLst/>
              <a:gdLst/>
              <a:ahLst/>
              <a:cxnLst/>
              <a:rect l="l" t="t" r="r" b="b"/>
              <a:pathLst>
                <a:path w="9918" h="5990" extrusionOk="0">
                  <a:moveTo>
                    <a:pt x="6513" y="1"/>
                  </a:moveTo>
                  <a:cubicBezTo>
                    <a:pt x="6418" y="1"/>
                    <a:pt x="6346" y="72"/>
                    <a:pt x="6346" y="167"/>
                  </a:cubicBezTo>
                  <a:cubicBezTo>
                    <a:pt x="6346" y="251"/>
                    <a:pt x="6418" y="322"/>
                    <a:pt x="6513" y="322"/>
                  </a:cubicBezTo>
                  <a:lnTo>
                    <a:pt x="9049" y="322"/>
                  </a:lnTo>
                  <a:cubicBezTo>
                    <a:pt x="9346" y="322"/>
                    <a:pt x="9585" y="560"/>
                    <a:pt x="9585" y="870"/>
                  </a:cubicBezTo>
                  <a:lnTo>
                    <a:pt x="9585" y="5120"/>
                  </a:lnTo>
                  <a:cubicBezTo>
                    <a:pt x="9585" y="5418"/>
                    <a:pt x="9346" y="5656"/>
                    <a:pt x="9049" y="5656"/>
                  </a:cubicBezTo>
                  <a:lnTo>
                    <a:pt x="869" y="5656"/>
                  </a:lnTo>
                  <a:cubicBezTo>
                    <a:pt x="572" y="5656"/>
                    <a:pt x="333" y="5418"/>
                    <a:pt x="333" y="5120"/>
                  </a:cubicBezTo>
                  <a:lnTo>
                    <a:pt x="333" y="4930"/>
                  </a:lnTo>
                  <a:cubicBezTo>
                    <a:pt x="333" y="4834"/>
                    <a:pt x="262" y="4763"/>
                    <a:pt x="167" y="4763"/>
                  </a:cubicBezTo>
                  <a:cubicBezTo>
                    <a:pt x="71" y="4763"/>
                    <a:pt x="0" y="4834"/>
                    <a:pt x="0" y="4930"/>
                  </a:cubicBezTo>
                  <a:lnTo>
                    <a:pt x="0" y="5120"/>
                  </a:lnTo>
                  <a:cubicBezTo>
                    <a:pt x="0" y="5596"/>
                    <a:pt x="393" y="5989"/>
                    <a:pt x="869" y="5989"/>
                  </a:cubicBezTo>
                  <a:lnTo>
                    <a:pt x="9049" y="5989"/>
                  </a:lnTo>
                  <a:cubicBezTo>
                    <a:pt x="9525" y="5989"/>
                    <a:pt x="9918" y="5596"/>
                    <a:pt x="9918" y="5120"/>
                  </a:cubicBezTo>
                  <a:lnTo>
                    <a:pt x="9918" y="870"/>
                  </a:lnTo>
                  <a:cubicBezTo>
                    <a:pt x="9918" y="393"/>
                    <a:pt x="9525" y="1"/>
                    <a:pt x="9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1587056" y="1669178"/>
              <a:ext cx="32" cy="32"/>
            </a:xfrm>
            <a:custGeom>
              <a:avLst/>
              <a:gdLst/>
              <a:ahLst/>
              <a:cxnLst/>
              <a:rect l="l" t="t" r="r" b="b"/>
              <a:pathLst>
                <a:path w="1" h="1" extrusionOk="0">
                  <a:moveTo>
                    <a:pt x="1" y="0"/>
                  </a:moveTo>
                  <a:lnTo>
                    <a:pt x="1" y="0"/>
                  </a:lnTo>
                  <a:lnTo>
                    <a:pt x="1" y="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1471190" y="1538523"/>
              <a:ext cx="160965" cy="141278"/>
            </a:xfrm>
            <a:custGeom>
              <a:avLst/>
              <a:gdLst/>
              <a:ahLst/>
              <a:cxnLst/>
              <a:rect l="l" t="t" r="r" b="b"/>
              <a:pathLst>
                <a:path w="5061" h="4442" extrusionOk="0">
                  <a:moveTo>
                    <a:pt x="2489" y="346"/>
                  </a:moveTo>
                  <a:lnTo>
                    <a:pt x="1536" y="1096"/>
                  </a:lnTo>
                  <a:lnTo>
                    <a:pt x="548" y="346"/>
                  </a:lnTo>
                  <a:close/>
                  <a:moveTo>
                    <a:pt x="322" y="596"/>
                  </a:moveTo>
                  <a:lnTo>
                    <a:pt x="1251" y="1299"/>
                  </a:lnTo>
                  <a:lnTo>
                    <a:pt x="322" y="2013"/>
                  </a:lnTo>
                  <a:lnTo>
                    <a:pt x="322" y="596"/>
                  </a:lnTo>
                  <a:close/>
                  <a:moveTo>
                    <a:pt x="2739" y="584"/>
                  </a:moveTo>
                  <a:lnTo>
                    <a:pt x="2739" y="2013"/>
                  </a:lnTo>
                  <a:lnTo>
                    <a:pt x="1810" y="1299"/>
                  </a:lnTo>
                  <a:lnTo>
                    <a:pt x="2739" y="584"/>
                  </a:lnTo>
                  <a:close/>
                  <a:moveTo>
                    <a:pt x="1536" y="1501"/>
                  </a:moveTo>
                  <a:lnTo>
                    <a:pt x="2525" y="2263"/>
                  </a:lnTo>
                  <a:lnTo>
                    <a:pt x="548" y="2263"/>
                  </a:lnTo>
                  <a:lnTo>
                    <a:pt x="1536" y="1501"/>
                  </a:lnTo>
                  <a:close/>
                  <a:moveTo>
                    <a:pt x="3239" y="2680"/>
                  </a:moveTo>
                  <a:lnTo>
                    <a:pt x="3239" y="2680"/>
                  </a:lnTo>
                  <a:cubicBezTo>
                    <a:pt x="3261" y="2702"/>
                    <a:pt x="4644" y="3120"/>
                    <a:pt x="4644" y="3120"/>
                  </a:cubicBezTo>
                  <a:cubicBezTo>
                    <a:pt x="4639" y="3122"/>
                    <a:pt x="4637" y="3122"/>
                    <a:pt x="4636" y="3122"/>
                  </a:cubicBezTo>
                  <a:cubicBezTo>
                    <a:pt x="4636" y="3122"/>
                    <a:pt x="4642" y="3120"/>
                    <a:pt x="4640" y="3120"/>
                  </a:cubicBezTo>
                  <a:cubicBezTo>
                    <a:pt x="4636" y="3120"/>
                    <a:pt x="4565" y="3136"/>
                    <a:pt x="4049" y="3263"/>
                  </a:cubicBezTo>
                  <a:cubicBezTo>
                    <a:pt x="3930" y="3287"/>
                    <a:pt x="3834" y="3382"/>
                    <a:pt x="3811" y="3501"/>
                  </a:cubicBezTo>
                  <a:cubicBezTo>
                    <a:pt x="3686" y="3957"/>
                    <a:pt x="3662" y="4068"/>
                    <a:pt x="3659" y="4091"/>
                  </a:cubicBezTo>
                  <a:lnTo>
                    <a:pt x="3659" y="4091"/>
                  </a:lnTo>
                  <a:cubicBezTo>
                    <a:pt x="3658" y="4092"/>
                    <a:pt x="3657" y="4094"/>
                    <a:pt x="3656" y="4097"/>
                  </a:cubicBezTo>
                  <a:cubicBezTo>
                    <a:pt x="3656" y="4085"/>
                    <a:pt x="3620" y="3954"/>
                    <a:pt x="3239" y="2680"/>
                  </a:cubicBezTo>
                  <a:close/>
                  <a:moveTo>
                    <a:pt x="322" y="1"/>
                  </a:moveTo>
                  <a:cubicBezTo>
                    <a:pt x="143" y="1"/>
                    <a:pt x="1" y="156"/>
                    <a:pt x="1" y="334"/>
                  </a:cubicBezTo>
                  <a:lnTo>
                    <a:pt x="1" y="2263"/>
                  </a:lnTo>
                  <a:cubicBezTo>
                    <a:pt x="1" y="2442"/>
                    <a:pt x="143" y="2596"/>
                    <a:pt x="322" y="2596"/>
                  </a:cubicBezTo>
                  <a:lnTo>
                    <a:pt x="2739" y="2596"/>
                  </a:lnTo>
                  <a:cubicBezTo>
                    <a:pt x="2810" y="2596"/>
                    <a:pt x="2882" y="2561"/>
                    <a:pt x="2941" y="2513"/>
                  </a:cubicBezTo>
                  <a:lnTo>
                    <a:pt x="2941" y="2513"/>
                  </a:lnTo>
                  <a:cubicBezTo>
                    <a:pt x="2894" y="2596"/>
                    <a:pt x="2882" y="2692"/>
                    <a:pt x="2918" y="2787"/>
                  </a:cubicBezTo>
                  <a:lnTo>
                    <a:pt x="3334" y="4204"/>
                  </a:lnTo>
                  <a:cubicBezTo>
                    <a:pt x="3375" y="4362"/>
                    <a:pt x="3511" y="4442"/>
                    <a:pt x="3650" y="4442"/>
                  </a:cubicBezTo>
                  <a:cubicBezTo>
                    <a:pt x="3793" y="4442"/>
                    <a:pt x="3941" y="4356"/>
                    <a:pt x="3989" y="4180"/>
                  </a:cubicBezTo>
                  <a:lnTo>
                    <a:pt x="4132" y="3585"/>
                  </a:lnTo>
                  <a:lnTo>
                    <a:pt x="4727" y="3442"/>
                  </a:lnTo>
                  <a:cubicBezTo>
                    <a:pt x="5061" y="3358"/>
                    <a:pt x="5061" y="2894"/>
                    <a:pt x="4727" y="2787"/>
                  </a:cubicBezTo>
                  <a:lnTo>
                    <a:pt x="3322" y="2370"/>
                  </a:lnTo>
                  <a:cubicBezTo>
                    <a:pt x="3290" y="2363"/>
                    <a:pt x="3256" y="2359"/>
                    <a:pt x="3223" y="2359"/>
                  </a:cubicBezTo>
                  <a:cubicBezTo>
                    <a:pt x="3147" y="2359"/>
                    <a:pt x="3075" y="2380"/>
                    <a:pt x="3025" y="2430"/>
                  </a:cubicBezTo>
                  <a:cubicBezTo>
                    <a:pt x="3096" y="2299"/>
                    <a:pt x="3049" y="2334"/>
                    <a:pt x="3060" y="334"/>
                  </a:cubicBezTo>
                  <a:cubicBezTo>
                    <a:pt x="3060" y="287"/>
                    <a:pt x="3060" y="251"/>
                    <a:pt x="3049" y="215"/>
                  </a:cubicBezTo>
                  <a:cubicBezTo>
                    <a:pt x="3049" y="179"/>
                    <a:pt x="3037" y="156"/>
                    <a:pt x="3025" y="132"/>
                  </a:cubicBezTo>
                  <a:cubicBezTo>
                    <a:pt x="3001" y="120"/>
                    <a:pt x="2989" y="108"/>
                    <a:pt x="2977" y="108"/>
                  </a:cubicBezTo>
                  <a:cubicBezTo>
                    <a:pt x="2918" y="48"/>
                    <a:pt x="2822"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1354943" y="1540049"/>
              <a:ext cx="124230" cy="148847"/>
            </a:xfrm>
            <a:custGeom>
              <a:avLst/>
              <a:gdLst/>
              <a:ahLst/>
              <a:cxnLst/>
              <a:rect l="l" t="t" r="r" b="b"/>
              <a:pathLst>
                <a:path w="3906" h="4680" extrusionOk="0">
                  <a:moveTo>
                    <a:pt x="1834" y="0"/>
                  </a:moveTo>
                  <a:cubicBezTo>
                    <a:pt x="1489" y="0"/>
                    <a:pt x="1179" y="227"/>
                    <a:pt x="1072" y="548"/>
                  </a:cubicBezTo>
                  <a:cubicBezTo>
                    <a:pt x="0" y="3929"/>
                    <a:pt x="24" y="3751"/>
                    <a:pt x="24" y="3941"/>
                  </a:cubicBezTo>
                  <a:cubicBezTo>
                    <a:pt x="24" y="4346"/>
                    <a:pt x="346" y="4680"/>
                    <a:pt x="750" y="4680"/>
                  </a:cubicBezTo>
                  <a:cubicBezTo>
                    <a:pt x="1060" y="4680"/>
                    <a:pt x="1346" y="4477"/>
                    <a:pt x="1429" y="4168"/>
                  </a:cubicBezTo>
                  <a:lnTo>
                    <a:pt x="1524" y="3882"/>
                  </a:lnTo>
                  <a:cubicBezTo>
                    <a:pt x="1572" y="3739"/>
                    <a:pt x="1703" y="3644"/>
                    <a:pt x="1846" y="3644"/>
                  </a:cubicBezTo>
                  <a:lnTo>
                    <a:pt x="2024" y="3644"/>
                  </a:lnTo>
                  <a:cubicBezTo>
                    <a:pt x="2179" y="3644"/>
                    <a:pt x="2310" y="3739"/>
                    <a:pt x="2358" y="3882"/>
                  </a:cubicBezTo>
                  <a:lnTo>
                    <a:pt x="2441" y="4168"/>
                  </a:lnTo>
                  <a:cubicBezTo>
                    <a:pt x="2548" y="4465"/>
                    <a:pt x="2822" y="4680"/>
                    <a:pt x="3132" y="4680"/>
                  </a:cubicBezTo>
                  <a:cubicBezTo>
                    <a:pt x="3536" y="4680"/>
                    <a:pt x="3858" y="4346"/>
                    <a:pt x="3858" y="3941"/>
                  </a:cubicBezTo>
                  <a:cubicBezTo>
                    <a:pt x="3906" y="3751"/>
                    <a:pt x="3858" y="3739"/>
                    <a:pt x="3489" y="2501"/>
                  </a:cubicBezTo>
                  <a:cubicBezTo>
                    <a:pt x="3470" y="2424"/>
                    <a:pt x="3405" y="2386"/>
                    <a:pt x="3337" y="2386"/>
                  </a:cubicBezTo>
                  <a:cubicBezTo>
                    <a:pt x="3320" y="2386"/>
                    <a:pt x="3303" y="2389"/>
                    <a:pt x="3286" y="2394"/>
                  </a:cubicBezTo>
                  <a:cubicBezTo>
                    <a:pt x="3191" y="2429"/>
                    <a:pt x="3144" y="2513"/>
                    <a:pt x="3179" y="2608"/>
                  </a:cubicBezTo>
                  <a:cubicBezTo>
                    <a:pt x="3584" y="3882"/>
                    <a:pt x="3596" y="3834"/>
                    <a:pt x="3596" y="3941"/>
                  </a:cubicBezTo>
                  <a:cubicBezTo>
                    <a:pt x="3596" y="4168"/>
                    <a:pt x="3417" y="4334"/>
                    <a:pt x="3203" y="4334"/>
                  </a:cubicBezTo>
                  <a:cubicBezTo>
                    <a:pt x="3048" y="4334"/>
                    <a:pt x="2894" y="4227"/>
                    <a:pt x="2834" y="4060"/>
                  </a:cubicBezTo>
                  <a:lnTo>
                    <a:pt x="2751" y="3787"/>
                  </a:lnTo>
                  <a:cubicBezTo>
                    <a:pt x="2655" y="3501"/>
                    <a:pt x="2393" y="3310"/>
                    <a:pt x="2096" y="3310"/>
                  </a:cubicBezTo>
                  <a:lnTo>
                    <a:pt x="1882" y="3310"/>
                  </a:lnTo>
                  <a:cubicBezTo>
                    <a:pt x="1584" y="3310"/>
                    <a:pt x="1334" y="3501"/>
                    <a:pt x="1227" y="3787"/>
                  </a:cubicBezTo>
                  <a:lnTo>
                    <a:pt x="1143" y="4084"/>
                  </a:lnTo>
                  <a:cubicBezTo>
                    <a:pt x="1084" y="4239"/>
                    <a:pt x="929" y="4346"/>
                    <a:pt x="762" y="4346"/>
                  </a:cubicBezTo>
                  <a:cubicBezTo>
                    <a:pt x="500" y="4346"/>
                    <a:pt x="298" y="4096"/>
                    <a:pt x="393" y="3822"/>
                  </a:cubicBezTo>
                  <a:lnTo>
                    <a:pt x="1417" y="655"/>
                  </a:lnTo>
                  <a:cubicBezTo>
                    <a:pt x="1477" y="465"/>
                    <a:pt x="1655" y="346"/>
                    <a:pt x="1846" y="346"/>
                  </a:cubicBezTo>
                  <a:lnTo>
                    <a:pt x="2084" y="346"/>
                  </a:lnTo>
                  <a:cubicBezTo>
                    <a:pt x="2286" y="346"/>
                    <a:pt x="2465" y="477"/>
                    <a:pt x="2524" y="655"/>
                  </a:cubicBezTo>
                  <a:lnTo>
                    <a:pt x="2941" y="1965"/>
                  </a:lnTo>
                  <a:cubicBezTo>
                    <a:pt x="2960" y="2041"/>
                    <a:pt x="3025" y="2079"/>
                    <a:pt x="3093" y="2079"/>
                  </a:cubicBezTo>
                  <a:cubicBezTo>
                    <a:pt x="3110" y="2079"/>
                    <a:pt x="3127" y="2077"/>
                    <a:pt x="3144" y="2072"/>
                  </a:cubicBezTo>
                  <a:cubicBezTo>
                    <a:pt x="3239" y="2036"/>
                    <a:pt x="3275" y="1953"/>
                    <a:pt x="3251" y="1858"/>
                  </a:cubicBezTo>
                  <a:lnTo>
                    <a:pt x="2834" y="548"/>
                  </a:lnTo>
                  <a:cubicBezTo>
                    <a:pt x="2727" y="227"/>
                    <a:pt x="2417"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1399629" y="1581714"/>
              <a:ext cx="37148" cy="52669"/>
            </a:xfrm>
            <a:custGeom>
              <a:avLst/>
              <a:gdLst/>
              <a:ahLst/>
              <a:cxnLst/>
              <a:rect l="l" t="t" r="r" b="b"/>
              <a:pathLst>
                <a:path w="1168" h="1656" extrusionOk="0">
                  <a:moveTo>
                    <a:pt x="596" y="738"/>
                  </a:moveTo>
                  <a:lnTo>
                    <a:pt x="774" y="1310"/>
                  </a:lnTo>
                  <a:lnTo>
                    <a:pt x="417" y="1310"/>
                  </a:lnTo>
                  <a:lnTo>
                    <a:pt x="596" y="738"/>
                  </a:lnTo>
                  <a:close/>
                  <a:moveTo>
                    <a:pt x="584" y="0"/>
                  </a:moveTo>
                  <a:cubicBezTo>
                    <a:pt x="512" y="0"/>
                    <a:pt x="453" y="48"/>
                    <a:pt x="417" y="119"/>
                  </a:cubicBezTo>
                  <a:lnTo>
                    <a:pt x="36" y="1429"/>
                  </a:lnTo>
                  <a:cubicBezTo>
                    <a:pt x="0" y="1536"/>
                    <a:pt x="72" y="1655"/>
                    <a:pt x="191" y="1655"/>
                  </a:cubicBezTo>
                  <a:lnTo>
                    <a:pt x="1000" y="1655"/>
                  </a:lnTo>
                  <a:cubicBezTo>
                    <a:pt x="1060" y="1655"/>
                    <a:pt x="1108" y="1619"/>
                    <a:pt x="1131" y="1584"/>
                  </a:cubicBezTo>
                  <a:cubicBezTo>
                    <a:pt x="1167" y="1536"/>
                    <a:pt x="1167" y="1488"/>
                    <a:pt x="1143" y="1429"/>
                  </a:cubicBezTo>
                  <a:lnTo>
                    <a:pt x="750" y="119"/>
                  </a:lnTo>
                  <a:cubicBezTo>
                    <a:pt x="727" y="48"/>
                    <a:pt x="655" y="0"/>
                    <a:pt x="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3" name="Google Shape;213;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000"/>
              <a:t>Exploratory Analysis (Cleaning data)</a:t>
            </a:r>
            <a:endParaRPr sz="2000"/>
          </a:p>
        </p:txBody>
      </p:sp>
      <p:sp>
        <p:nvSpPr>
          <p:cNvPr id="210" name="Google Shape;210;p30"/>
          <p:cNvSpPr txBox="1">
            <a:spLocks noGrp="1"/>
          </p:cNvSpPr>
          <p:nvPr>
            <p:ph type="subTitle" idx="4294967295"/>
          </p:nvPr>
        </p:nvSpPr>
        <p:spPr>
          <a:xfrm>
            <a:off x="6431226" y="1332643"/>
            <a:ext cx="1506537" cy="665163"/>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900" dirty="0"/>
              <a:t>Begin analysis using count plots and other tools</a:t>
            </a:r>
            <a:endParaRPr sz="900" dirty="0"/>
          </a:p>
        </p:txBody>
      </p:sp>
      <p:sp>
        <p:nvSpPr>
          <p:cNvPr id="211" name="Google Shape;211;p30"/>
          <p:cNvSpPr txBox="1">
            <a:spLocks noGrp="1"/>
          </p:cNvSpPr>
          <p:nvPr>
            <p:ph type="subTitle" idx="4294967295"/>
          </p:nvPr>
        </p:nvSpPr>
        <p:spPr>
          <a:xfrm>
            <a:off x="1020041" y="1967999"/>
            <a:ext cx="1506538" cy="6651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900" dirty="0"/>
              <a:t>Extract the damage grades from train_label</a:t>
            </a:r>
            <a:endParaRPr sz="900" dirty="0"/>
          </a:p>
          <a:p>
            <a:pPr marL="0" lvl="0" indent="0" algn="ctr" rtl="0">
              <a:spcBef>
                <a:spcPts val="1600"/>
              </a:spcBef>
              <a:spcAft>
                <a:spcPts val="1600"/>
              </a:spcAft>
              <a:buNone/>
            </a:pPr>
            <a:endParaRPr sz="900" dirty="0"/>
          </a:p>
        </p:txBody>
      </p:sp>
      <p:sp>
        <p:nvSpPr>
          <p:cNvPr id="212" name="Google Shape;212;p30"/>
          <p:cNvSpPr txBox="1">
            <a:spLocks noGrp="1"/>
          </p:cNvSpPr>
          <p:nvPr>
            <p:ph type="subTitle" idx="4294967295"/>
          </p:nvPr>
        </p:nvSpPr>
        <p:spPr>
          <a:xfrm>
            <a:off x="4507176" y="1920271"/>
            <a:ext cx="1924050" cy="665163"/>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900" dirty="0"/>
              <a:t>Narrow the scope of the data into Major and Minor categories (Grade 3 vs non Grade 3, Grade 1 vs non Grade 1)</a:t>
            </a:r>
            <a:endParaRPr sz="900" dirty="0"/>
          </a:p>
        </p:txBody>
      </p:sp>
      <p:sp>
        <p:nvSpPr>
          <p:cNvPr id="214" name="Google Shape;214;p30"/>
          <p:cNvSpPr txBox="1">
            <a:spLocks noGrp="1"/>
          </p:cNvSpPr>
          <p:nvPr>
            <p:ph type="title" idx="4294967295"/>
          </p:nvPr>
        </p:nvSpPr>
        <p:spPr>
          <a:xfrm>
            <a:off x="1540590" y="1258189"/>
            <a:ext cx="482600" cy="3095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chemeClr val="accent2"/>
                </a:solidFill>
              </a:rPr>
              <a:t>1 </a:t>
            </a:r>
            <a:endParaRPr sz="1100" dirty="0">
              <a:solidFill>
                <a:schemeClr val="accent2"/>
              </a:solidFill>
            </a:endParaRPr>
          </a:p>
        </p:txBody>
      </p:sp>
      <p:sp>
        <p:nvSpPr>
          <p:cNvPr id="215" name="Google Shape;215;p30"/>
          <p:cNvSpPr txBox="1">
            <a:spLocks noGrp="1"/>
          </p:cNvSpPr>
          <p:nvPr>
            <p:ph type="subTitle" idx="4294967295"/>
          </p:nvPr>
        </p:nvSpPr>
        <p:spPr>
          <a:xfrm>
            <a:off x="2840255" y="1267195"/>
            <a:ext cx="1506538" cy="665163"/>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900" dirty="0"/>
              <a:t>Separate the variables into 3 types (Numeric, Categorical, Binary) </a:t>
            </a:r>
            <a:endParaRPr sz="900" dirty="0"/>
          </a:p>
        </p:txBody>
      </p:sp>
      <p:sp>
        <p:nvSpPr>
          <p:cNvPr id="216" name="Google Shape;216;p30"/>
          <p:cNvSpPr txBox="1">
            <a:spLocks noGrp="1"/>
          </p:cNvSpPr>
          <p:nvPr>
            <p:ph type="title" idx="4294967295"/>
          </p:nvPr>
        </p:nvSpPr>
        <p:spPr>
          <a:xfrm>
            <a:off x="2823769" y="2305049"/>
            <a:ext cx="1506538" cy="3095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chemeClr val="accent2"/>
                </a:solidFill>
              </a:rPr>
              <a:t>2</a:t>
            </a:r>
            <a:endParaRPr sz="1100" dirty="0">
              <a:solidFill>
                <a:schemeClr val="accent2"/>
              </a:solidFill>
            </a:endParaRPr>
          </a:p>
        </p:txBody>
      </p:sp>
      <p:sp>
        <p:nvSpPr>
          <p:cNvPr id="217" name="Google Shape;217;p30"/>
          <p:cNvSpPr txBox="1">
            <a:spLocks noGrp="1"/>
          </p:cNvSpPr>
          <p:nvPr>
            <p:ph type="title" idx="4294967295"/>
          </p:nvPr>
        </p:nvSpPr>
        <p:spPr>
          <a:xfrm>
            <a:off x="4628723" y="1263650"/>
            <a:ext cx="1506537" cy="3095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chemeClr val="accent2"/>
                </a:solidFill>
              </a:rPr>
              <a:t>3</a:t>
            </a:r>
            <a:endParaRPr sz="1100" dirty="0">
              <a:solidFill>
                <a:schemeClr val="accent2"/>
              </a:solidFill>
            </a:endParaRPr>
          </a:p>
        </p:txBody>
      </p:sp>
      <p:sp>
        <p:nvSpPr>
          <p:cNvPr id="218" name="Google Shape;218;p30"/>
          <p:cNvSpPr txBox="1">
            <a:spLocks noGrp="1"/>
          </p:cNvSpPr>
          <p:nvPr>
            <p:ph type="title" idx="4294967295"/>
          </p:nvPr>
        </p:nvSpPr>
        <p:spPr>
          <a:xfrm>
            <a:off x="6431226" y="2281473"/>
            <a:ext cx="1506537" cy="3095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chemeClr val="accent2"/>
                </a:solidFill>
              </a:rPr>
              <a:t>4</a:t>
            </a:r>
            <a:endParaRPr sz="1100" dirty="0">
              <a:solidFill>
                <a:schemeClr val="accent2"/>
              </a:solidFill>
            </a:endParaRPr>
          </a:p>
        </p:txBody>
      </p:sp>
      <p:sp>
        <p:nvSpPr>
          <p:cNvPr id="231" name="Google Shape;231;p30"/>
          <p:cNvSpPr txBox="1">
            <a:spLocks noGrp="1"/>
          </p:cNvSpPr>
          <p:nvPr>
            <p:ph type="title" idx="4294967295"/>
          </p:nvPr>
        </p:nvSpPr>
        <p:spPr>
          <a:xfrm>
            <a:off x="0" y="4500563"/>
            <a:ext cx="906463" cy="2587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800"/>
              <a:t>5 Numeric</a:t>
            </a:r>
            <a:endParaRPr sz="800"/>
          </a:p>
        </p:txBody>
      </p:sp>
      <p:sp>
        <p:nvSpPr>
          <p:cNvPr id="234" name="Google Shape;234;p30"/>
          <p:cNvSpPr txBox="1">
            <a:spLocks noGrp="1"/>
          </p:cNvSpPr>
          <p:nvPr>
            <p:ph type="title" idx="4294967295"/>
          </p:nvPr>
        </p:nvSpPr>
        <p:spPr>
          <a:xfrm>
            <a:off x="1321848" y="4717073"/>
            <a:ext cx="1035050" cy="2587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800"/>
              <a:t>8 Categorical</a:t>
            </a:r>
            <a:endParaRPr sz="800"/>
          </a:p>
        </p:txBody>
      </p:sp>
      <p:sp>
        <p:nvSpPr>
          <p:cNvPr id="227" name="Google Shape;227;p30"/>
          <p:cNvSpPr txBox="1">
            <a:spLocks noGrp="1"/>
          </p:cNvSpPr>
          <p:nvPr>
            <p:ph type="title" idx="4294967295"/>
          </p:nvPr>
        </p:nvSpPr>
        <p:spPr>
          <a:xfrm>
            <a:off x="2526579" y="4500563"/>
            <a:ext cx="762000" cy="2587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800"/>
              <a:t>2 Binary</a:t>
            </a:r>
            <a:endParaRPr sz="800"/>
          </a:p>
        </p:txBody>
      </p:sp>
      <p:sp>
        <p:nvSpPr>
          <p:cNvPr id="243" name="Google Shape;243;p30"/>
          <p:cNvSpPr txBox="1">
            <a:spLocks noGrp="1"/>
          </p:cNvSpPr>
          <p:nvPr>
            <p:ph type="title" idx="4294967295"/>
          </p:nvPr>
        </p:nvSpPr>
        <p:spPr>
          <a:xfrm>
            <a:off x="6396831" y="2868573"/>
            <a:ext cx="1646237" cy="3333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100" u="sng">
                <a:solidFill>
                  <a:schemeClr val="accent2"/>
                </a:solidFill>
              </a:rPr>
              <a:t>Damage Grades</a:t>
            </a:r>
            <a:endParaRPr sz="1100" u="sng"/>
          </a:p>
        </p:txBody>
      </p:sp>
      <p:sp>
        <p:nvSpPr>
          <p:cNvPr id="244" name="Google Shape;244;p30"/>
          <p:cNvSpPr txBox="1">
            <a:spLocks noGrp="1"/>
          </p:cNvSpPr>
          <p:nvPr>
            <p:ph type="title" idx="4294967295"/>
          </p:nvPr>
        </p:nvSpPr>
        <p:spPr>
          <a:xfrm>
            <a:off x="6431226" y="4717073"/>
            <a:ext cx="457200" cy="3000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accent2"/>
                </a:solidFill>
              </a:rPr>
              <a:t>1 </a:t>
            </a:r>
            <a:endParaRPr sz="1200">
              <a:solidFill>
                <a:schemeClr val="accent2"/>
              </a:solidFill>
            </a:endParaRPr>
          </a:p>
        </p:txBody>
      </p:sp>
      <p:sp>
        <p:nvSpPr>
          <p:cNvPr id="245" name="Google Shape;245;p30"/>
          <p:cNvSpPr txBox="1">
            <a:spLocks noGrp="1"/>
          </p:cNvSpPr>
          <p:nvPr>
            <p:ph type="title" idx="4294967295"/>
          </p:nvPr>
        </p:nvSpPr>
        <p:spPr>
          <a:xfrm>
            <a:off x="6956334" y="4717180"/>
            <a:ext cx="455612" cy="3000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accent2"/>
                </a:solidFill>
              </a:rPr>
              <a:t>2</a:t>
            </a:r>
            <a:endParaRPr sz="1200" dirty="0">
              <a:solidFill>
                <a:schemeClr val="accent2"/>
              </a:solidFill>
            </a:endParaRPr>
          </a:p>
        </p:txBody>
      </p:sp>
      <p:sp>
        <p:nvSpPr>
          <p:cNvPr id="246" name="Google Shape;246;p30"/>
          <p:cNvSpPr txBox="1">
            <a:spLocks noGrp="1"/>
          </p:cNvSpPr>
          <p:nvPr>
            <p:ph type="title" idx="4294967295"/>
          </p:nvPr>
        </p:nvSpPr>
        <p:spPr>
          <a:xfrm>
            <a:off x="7517076" y="4709632"/>
            <a:ext cx="420687" cy="3000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accent2"/>
                </a:solidFill>
              </a:rPr>
              <a:t>3</a:t>
            </a:r>
            <a:endParaRPr sz="1200" dirty="0">
              <a:solidFill>
                <a:schemeClr val="accent2"/>
              </a:solidFill>
            </a:endParaRPr>
          </a:p>
        </p:txBody>
      </p:sp>
      <p:sp>
        <p:nvSpPr>
          <p:cNvPr id="219" name="Google Shape;219;p30"/>
          <p:cNvSpPr/>
          <p:nvPr/>
        </p:nvSpPr>
        <p:spPr>
          <a:xfrm>
            <a:off x="1433707" y="1125031"/>
            <a:ext cx="682800" cy="587100"/>
          </a:xfrm>
          <a:prstGeom prst="donut">
            <a:avLst>
              <a:gd name="adj" fmla="val 1148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a:off x="3237144" y="2166921"/>
            <a:ext cx="682800" cy="587100"/>
          </a:xfrm>
          <a:prstGeom prst="donut">
            <a:avLst>
              <a:gd name="adj" fmla="val 1148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a:off x="5040592" y="1125031"/>
            <a:ext cx="682800" cy="587100"/>
          </a:xfrm>
          <a:prstGeom prst="donut">
            <a:avLst>
              <a:gd name="adj" fmla="val 1148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a:off x="6844053" y="2166921"/>
            <a:ext cx="682800" cy="587100"/>
          </a:xfrm>
          <a:prstGeom prst="donut">
            <a:avLst>
              <a:gd name="adj" fmla="val 1148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3" name="Google Shape;223;p30"/>
          <p:cNvCxnSpPr>
            <a:stCxn id="219" idx="5"/>
            <a:endCxn id="220" idx="1"/>
          </p:cNvCxnSpPr>
          <p:nvPr/>
        </p:nvCxnSpPr>
        <p:spPr>
          <a:xfrm>
            <a:off x="2016513" y="1626153"/>
            <a:ext cx="1320600" cy="626700"/>
          </a:xfrm>
          <a:prstGeom prst="straightConnector1">
            <a:avLst/>
          </a:prstGeom>
          <a:noFill/>
          <a:ln w="9525" cap="flat" cmpd="sng">
            <a:solidFill>
              <a:schemeClr val="accent1"/>
            </a:solidFill>
            <a:prstDash val="solid"/>
            <a:round/>
            <a:headEnd type="none" w="med" len="med"/>
            <a:tailEnd type="none" w="med" len="med"/>
          </a:ln>
        </p:spPr>
      </p:cxnSp>
      <p:cxnSp>
        <p:nvCxnSpPr>
          <p:cNvPr id="224" name="Google Shape;224;p30"/>
          <p:cNvCxnSpPr>
            <a:stCxn id="220" idx="7"/>
            <a:endCxn id="221" idx="3"/>
          </p:cNvCxnSpPr>
          <p:nvPr/>
        </p:nvCxnSpPr>
        <p:spPr>
          <a:xfrm rot="10800000" flipH="1">
            <a:off x="3819950" y="1626199"/>
            <a:ext cx="1320600" cy="626700"/>
          </a:xfrm>
          <a:prstGeom prst="straightConnector1">
            <a:avLst/>
          </a:prstGeom>
          <a:noFill/>
          <a:ln w="9525" cap="flat" cmpd="sng">
            <a:solidFill>
              <a:schemeClr val="accent1"/>
            </a:solidFill>
            <a:prstDash val="solid"/>
            <a:round/>
            <a:headEnd type="none" w="med" len="med"/>
            <a:tailEnd type="none" w="med" len="med"/>
          </a:ln>
        </p:spPr>
      </p:cxnSp>
      <p:cxnSp>
        <p:nvCxnSpPr>
          <p:cNvPr id="225" name="Google Shape;225;p30"/>
          <p:cNvCxnSpPr>
            <a:endCxn id="222" idx="1"/>
          </p:cNvCxnSpPr>
          <p:nvPr/>
        </p:nvCxnSpPr>
        <p:spPr>
          <a:xfrm>
            <a:off x="5624047" y="1643899"/>
            <a:ext cx="1320000" cy="609000"/>
          </a:xfrm>
          <a:prstGeom prst="straightConnector1">
            <a:avLst/>
          </a:prstGeom>
          <a:noFill/>
          <a:ln w="9525" cap="flat" cmpd="sng">
            <a:solidFill>
              <a:schemeClr val="accent1"/>
            </a:solidFill>
            <a:prstDash val="solid"/>
            <a:round/>
            <a:headEnd type="none" w="med" len="med"/>
            <a:tailEnd type="none" w="med" len="med"/>
          </a:ln>
        </p:spPr>
      </p:cxnSp>
      <p:cxnSp>
        <p:nvCxnSpPr>
          <p:cNvPr id="226" name="Google Shape;226;p30"/>
          <p:cNvCxnSpPr>
            <a:stCxn id="227" idx="0"/>
            <a:endCxn id="228" idx="3"/>
          </p:cNvCxnSpPr>
          <p:nvPr/>
        </p:nvCxnSpPr>
        <p:spPr>
          <a:xfrm flipH="1" flipV="1">
            <a:off x="2550141" y="3889556"/>
            <a:ext cx="357438" cy="611007"/>
          </a:xfrm>
          <a:prstGeom prst="straightConnector1">
            <a:avLst/>
          </a:prstGeom>
          <a:noFill/>
          <a:ln w="28575" cap="flat" cmpd="sng">
            <a:solidFill>
              <a:schemeClr val="accent1"/>
            </a:solidFill>
            <a:prstDash val="solid"/>
            <a:round/>
            <a:headEnd type="none" w="med" len="med"/>
            <a:tailEnd type="none" w="med" len="med"/>
          </a:ln>
        </p:spPr>
      </p:cxnSp>
      <p:cxnSp>
        <p:nvCxnSpPr>
          <p:cNvPr id="229" name="Google Shape;229;p30"/>
          <p:cNvCxnSpPr/>
          <p:nvPr/>
        </p:nvCxnSpPr>
        <p:spPr>
          <a:xfrm rot="10800000" flipH="1">
            <a:off x="1814405" y="3985238"/>
            <a:ext cx="5100" cy="571500"/>
          </a:xfrm>
          <a:prstGeom prst="straightConnector1">
            <a:avLst/>
          </a:prstGeom>
          <a:noFill/>
          <a:ln w="28575" cap="flat" cmpd="sng">
            <a:solidFill>
              <a:schemeClr val="accent1"/>
            </a:solidFill>
            <a:prstDash val="solid"/>
            <a:round/>
            <a:headEnd type="none" w="med" len="med"/>
            <a:tailEnd type="none" w="med" len="med"/>
          </a:ln>
        </p:spPr>
      </p:cxnSp>
      <p:cxnSp>
        <p:nvCxnSpPr>
          <p:cNvPr id="230" name="Google Shape;230;p30"/>
          <p:cNvCxnSpPr>
            <a:stCxn id="231" idx="0"/>
            <a:endCxn id="228" idx="1"/>
          </p:cNvCxnSpPr>
          <p:nvPr/>
        </p:nvCxnSpPr>
        <p:spPr>
          <a:xfrm rot="10800000" flipH="1">
            <a:off x="721197" y="3889604"/>
            <a:ext cx="278700" cy="611700"/>
          </a:xfrm>
          <a:prstGeom prst="straightConnector1">
            <a:avLst/>
          </a:prstGeom>
          <a:noFill/>
          <a:ln w="28575" cap="flat" cmpd="sng">
            <a:solidFill>
              <a:schemeClr val="accent1"/>
            </a:solidFill>
            <a:prstDash val="solid"/>
            <a:round/>
            <a:headEnd type="none" w="med" len="med"/>
            <a:tailEnd type="none" w="med" len="med"/>
          </a:ln>
        </p:spPr>
      </p:cxnSp>
      <p:grpSp>
        <p:nvGrpSpPr>
          <p:cNvPr id="232" name="Google Shape;232;p30"/>
          <p:cNvGrpSpPr/>
          <p:nvPr/>
        </p:nvGrpSpPr>
        <p:grpSpPr>
          <a:xfrm>
            <a:off x="1000046" y="3118975"/>
            <a:ext cx="1550095" cy="1123050"/>
            <a:chOff x="3855650" y="2365314"/>
            <a:chExt cx="2046600" cy="1660825"/>
          </a:xfrm>
        </p:grpSpPr>
        <p:sp>
          <p:nvSpPr>
            <p:cNvPr id="233" name="Google Shape;233;p30"/>
            <p:cNvSpPr txBox="1"/>
            <p:nvPr/>
          </p:nvSpPr>
          <p:spPr>
            <a:xfrm>
              <a:off x="3855650" y="2365314"/>
              <a:ext cx="2046600" cy="70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u="sng">
                  <a:solidFill>
                    <a:srgbClr val="06BAD6"/>
                  </a:solidFill>
                  <a:latin typeface="Montserrat ExtraBold"/>
                  <a:ea typeface="Montserrat ExtraBold"/>
                  <a:cs typeface="Montserrat ExtraBold"/>
                  <a:sym typeface="Montserrat ExtraBold"/>
                </a:rPr>
                <a:t>15 </a:t>
              </a:r>
              <a:endParaRPr sz="1800">
                <a:solidFill>
                  <a:srgbClr val="06BAD6"/>
                </a:solidFill>
                <a:latin typeface="Montserrat"/>
                <a:ea typeface="Montserrat"/>
                <a:cs typeface="Montserrat"/>
                <a:sym typeface="Montserrat"/>
              </a:endParaRPr>
            </a:p>
          </p:txBody>
        </p:sp>
        <p:sp>
          <p:nvSpPr>
            <p:cNvPr id="228" name="Google Shape;228;p30"/>
            <p:cNvSpPr txBox="1"/>
            <p:nvPr/>
          </p:nvSpPr>
          <p:spPr>
            <a:xfrm>
              <a:off x="3855650" y="2983639"/>
              <a:ext cx="2046600" cy="104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600">
                  <a:solidFill>
                    <a:schemeClr val="accent2"/>
                  </a:solidFill>
                  <a:latin typeface="Montserrat ExtraBold"/>
                  <a:ea typeface="Montserrat ExtraBold"/>
                  <a:cs typeface="Montserrat ExtraBold"/>
                  <a:sym typeface="Montserrat ExtraBold"/>
                </a:rPr>
                <a:t>Variables</a:t>
              </a:r>
              <a:endParaRPr sz="600" b="1">
                <a:latin typeface="Montserrat"/>
                <a:ea typeface="Montserrat"/>
                <a:cs typeface="Montserrat"/>
                <a:sym typeface="Montserrat"/>
              </a:endParaRPr>
            </a:p>
          </p:txBody>
        </p:sp>
      </p:grpSp>
      <p:sp>
        <p:nvSpPr>
          <p:cNvPr id="235" name="Google Shape;235;p30"/>
          <p:cNvSpPr/>
          <p:nvPr/>
        </p:nvSpPr>
        <p:spPr>
          <a:xfrm>
            <a:off x="1691700" y="2851438"/>
            <a:ext cx="168900" cy="258300"/>
          </a:xfrm>
          <a:prstGeom prst="downArrow">
            <a:avLst>
              <a:gd name="adj1" fmla="val 50000"/>
              <a:gd name="adj2"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30"/>
          <p:cNvGrpSpPr/>
          <p:nvPr/>
        </p:nvGrpSpPr>
        <p:grpSpPr>
          <a:xfrm>
            <a:off x="6526432" y="3262464"/>
            <a:ext cx="1316160" cy="1455741"/>
            <a:chOff x="1366838" y="1102263"/>
            <a:chExt cx="1525275" cy="1980600"/>
          </a:xfrm>
        </p:grpSpPr>
        <p:sp>
          <p:nvSpPr>
            <p:cNvPr id="237" name="Google Shape;237;p30"/>
            <p:cNvSpPr/>
            <p:nvPr/>
          </p:nvSpPr>
          <p:spPr>
            <a:xfrm rot="-5400000">
              <a:off x="515738" y="1953363"/>
              <a:ext cx="1980600" cy="278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8" name="Google Shape;238;p30"/>
            <p:cNvSpPr/>
            <p:nvPr/>
          </p:nvSpPr>
          <p:spPr>
            <a:xfrm rot="-5400000">
              <a:off x="1139175" y="1953363"/>
              <a:ext cx="1980600" cy="278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9" name="Google Shape;239;p30"/>
            <p:cNvSpPr/>
            <p:nvPr/>
          </p:nvSpPr>
          <p:spPr>
            <a:xfrm rot="-5400000">
              <a:off x="1762613" y="1953363"/>
              <a:ext cx="1980600" cy="278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0" name="Google Shape;240;p30"/>
            <p:cNvSpPr/>
            <p:nvPr/>
          </p:nvSpPr>
          <p:spPr>
            <a:xfrm rot="-5400000">
              <a:off x="1385138" y="2866038"/>
              <a:ext cx="241800" cy="105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1" name="Google Shape;241;p30"/>
            <p:cNvSpPr/>
            <p:nvPr/>
          </p:nvSpPr>
          <p:spPr>
            <a:xfrm rot="-5400000">
              <a:off x="1250605" y="2108096"/>
              <a:ext cx="1757700" cy="105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2" name="Google Shape;242;p30"/>
            <p:cNvSpPr/>
            <p:nvPr/>
          </p:nvSpPr>
          <p:spPr>
            <a:xfrm rot="-5400000">
              <a:off x="2249993" y="2483996"/>
              <a:ext cx="1005900" cy="105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247" name="Google Shape;247;p30"/>
          <p:cNvSpPr/>
          <p:nvPr/>
        </p:nvSpPr>
        <p:spPr>
          <a:xfrm rot="-2700000">
            <a:off x="6133635" y="2717671"/>
            <a:ext cx="168857" cy="601182"/>
          </a:xfrm>
          <a:prstGeom prst="downArrow">
            <a:avLst>
              <a:gd name="adj1" fmla="val 50000"/>
              <a:gd name="adj2"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Code</a:t>
            </a:r>
            <a:endParaRPr/>
          </a:p>
        </p:txBody>
      </p:sp>
      <p:sp>
        <p:nvSpPr>
          <p:cNvPr id="253" name="Google Shape;253;p31"/>
          <p:cNvSpPr txBox="1">
            <a:spLocks noGrp="1"/>
          </p:cNvSpPr>
          <p:nvPr>
            <p:ph type="subTitle" idx="4294967295"/>
          </p:nvPr>
        </p:nvSpPr>
        <p:spPr>
          <a:xfrm>
            <a:off x="138113" y="343306"/>
            <a:ext cx="7356475" cy="8778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i="1"/>
              <a:t>dmg1_conditions = {1:True, 2:False, 3:False}</a:t>
            </a:r>
            <a:endParaRPr sz="1100" i="1"/>
          </a:p>
          <a:p>
            <a:pPr marL="0" lvl="0" indent="0" algn="l" rtl="0">
              <a:spcBef>
                <a:spcPts val="1600"/>
              </a:spcBef>
              <a:spcAft>
                <a:spcPts val="0"/>
              </a:spcAft>
              <a:buNone/>
            </a:pPr>
            <a:r>
              <a:rPr lang="en" sz="1100" i="1"/>
              <a:t>dmg1_eq_train_damage = dmg1_eq_train_damage.replace(dmg1_conditions)</a:t>
            </a:r>
            <a:endParaRPr sz="1100" i="1"/>
          </a:p>
          <a:p>
            <a:pPr marL="0" lvl="0" indent="0" algn="l" rtl="0">
              <a:spcBef>
                <a:spcPts val="1600"/>
              </a:spcBef>
              <a:spcAft>
                <a:spcPts val="0"/>
              </a:spcAft>
              <a:buClr>
                <a:schemeClr val="dk1"/>
              </a:buClr>
              <a:buSzPts val="1100"/>
              <a:buFont typeface="Arial"/>
              <a:buNone/>
            </a:pPr>
            <a:r>
              <a:rPr lang="en" sz="1100" i="1"/>
              <a:t>dmg3_conditions = {1:False, 2:False, 3:True}</a:t>
            </a:r>
            <a:endParaRPr sz="1100" i="1"/>
          </a:p>
          <a:p>
            <a:pPr marL="0" lvl="0" indent="0" algn="l" rtl="0">
              <a:spcBef>
                <a:spcPts val="1600"/>
              </a:spcBef>
              <a:spcAft>
                <a:spcPts val="0"/>
              </a:spcAft>
              <a:buNone/>
            </a:pPr>
            <a:r>
              <a:rPr lang="en" sz="1100" i="1"/>
              <a:t>dmg3_eq_train_damage = dmg3_eq_train_damage.replace(dmg3_conditions)</a:t>
            </a:r>
            <a:endParaRPr sz="1100" i="1"/>
          </a:p>
          <a:p>
            <a:pPr marL="0" lvl="0" indent="0" algn="l" rtl="0">
              <a:spcBef>
                <a:spcPts val="1600"/>
              </a:spcBef>
              <a:spcAft>
                <a:spcPts val="0"/>
              </a:spcAft>
              <a:buNone/>
            </a:pPr>
            <a:endParaRPr sz="1100" i="1"/>
          </a:p>
          <a:p>
            <a:pPr marL="0" lvl="0" indent="0" algn="l" rtl="0">
              <a:spcBef>
                <a:spcPts val="1600"/>
              </a:spcBef>
              <a:spcAft>
                <a:spcPts val="0"/>
              </a:spcAft>
              <a:buClr>
                <a:schemeClr val="dk1"/>
              </a:buClr>
              <a:buSzPts val="1100"/>
              <a:buFont typeface="Arial"/>
              <a:buNone/>
            </a:pPr>
            <a:endParaRPr sz="1100" i="1"/>
          </a:p>
          <a:p>
            <a:pPr marL="0" lvl="0" indent="0" algn="l" rtl="0">
              <a:spcBef>
                <a:spcPts val="1600"/>
              </a:spcBef>
              <a:spcAft>
                <a:spcPts val="1600"/>
              </a:spcAft>
              <a:buNone/>
            </a:pPr>
            <a:endParaRPr sz="1100" i="1"/>
          </a:p>
        </p:txBody>
      </p:sp>
      <p:sp>
        <p:nvSpPr>
          <p:cNvPr id="255" name="Google Shape;255;p31"/>
          <p:cNvSpPr txBox="1">
            <a:spLocks noGrp="1"/>
          </p:cNvSpPr>
          <p:nvPr>
            <p:ph type="subTitle" idx="4294967295"/>
          </p:nvPr>
        </p:nvSpPr>
        <p:spPr>
          <a:xfrm>
            <a:off x="138113" y="1941513"/>
            <a:ext cx="9005887" cy="8778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i="1" dirty="0">
                <a:solidFill>
                  <a:srgbClr val="00FFFF"/>
                </a:solidFill>
              </a:rPr>
              <a:t>house_material_list = list(eq_train_bin.columns.values) </a:t>
            </a:r>
            <a:endParaRPr sz="1100" i="1" dirty="0">
              <a:solidFill>
                <a:srgbClr val="00FFFF"/>
              </a:solidFill>
            </a:endParaRPr>
          </a:p>
          <a:p>
            <a:pPr marL="0" lvl="0" indent="0" algn="l" rtl="0">
              <a:spcBef>
                <a:spcPts val="1600"/>
              </a:spcBef>
              <a:spcAft>
                <a:spcPts val="0"/>
              </a:spcAft>
              <a:buClr>
                <a:schemeClr val="dk1"/>
              </a:buClr>
              <a:buSzPts val="1100"/>
              <a:buFont typeface="Arial"/>
              <a:buNone/>
            </a:pPr>
            <a:r>
              <a:rPr lang="en" sz="1100" i="1" dirty="0">
                <a:solidFill>
                  <a:srgbClr val="00FFFF"/>
                </a:solidFill>
              </a:rPr>
              <a:t>house_material_list = [index.replace('has_superstructure_','') for index in house_material_list]</a:t>
            </a:r>
            <a:endParaRPr sz="1100" i="1" dirty="0">
              <a:solidFill>
                <a:srgbClr val="00FFFF"/>
              </a:solidFill>
            </a:endParaRPr>
          </a:p>
          <a:p>
            <a:pPr marL="0" lvl="0" indent="0" algn="l" rtl="0">
              <a:spcBef>
                <a:spcPts val="1600"/>
              </a:spcBef>
              <a:spcAft>
                <a:spcPts val="0"/>
              </a:spcAft>
              <a:buClr>
                <a:schemeClr val="dk1"/>
              </a:buClr>
              <a:buSzPts val="1100"/>
              <a:buFont typeface="Arial"/>
              <a:buNone/>
            </a:pPr>
            <a:r>
              <a:rPr lang="en" sz="1100" i="1" dirty="0">
                <a:solidFill>
                  <a:srgbClr val="00FFFF"/>
                </a:solidFill>
              </a:rPr>
              <a:t>eq_train_bin.columns = house_material_list</a:t>
            </a:r>
            <a:endParaRPr sz="1100" i="1" dirty="0">
              <a:solidFill>
                <a:srgbClr val="00FFFF"/>
              </a:solidFill>
            </a:endParaRPr>
          </a:p>
          <a:p>
            <a:pPr marL="0" lvl="0" indent="0" algn="l" rtl="0">
              <a:spcBef>
                <a:spcPts val="1600"/>
              </a:spcBef>
              <a:spcAft>
                <a:spcPts val="1600"/>
              </a:spcAft>
              <a:buNone/>
            </a:pPr>
            <a:endParaRPr sz="1100" i="1" dirty="0"/>
          </a:p>
        </p:txBody>
      </p:sp>
      <p:sp>
        <p:nvSpPr>
          <p:cNvPr id="256" name="Google Shape;256;p31"/>
          <p:cNvSpPr txBox="1">
            <a:spLocks noGrp="1"/>
          </p:cNvSpPr>
          <p:nvPr>
            <p:ph type="subTitle" idx="4294967295"/>
          </p:nvPr>
        </p:nvSpPr>
        <p:spPr>
          <a:xfrm>
            <a:off x="138113" y="3117850"/>
            <a:ext cx="9005887" cy="8778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i="1"/>
              <a:t>Predictors (X)</a:t>
            </a:r>
            <a:endParaRPr sz="1100" i="1"/>
          </a:p>
          <a:p>
            <a:pPr marL="0" lvl="0" indent="0" algn="l" rtl="0">
              <a:spcBef>
                <a:spcPts val="1600"/>
              </a:spcBef>
              <a:spcAft>
                <a:spcPts val="0"/>
              </a:spcAft>
              <a:buClr>
                <a:schemeClr val="dk1"/>
              </a:buClr>
              <a:buSzPts val="1100"/>
              <a:buFont typeface="Arial"/>
              <a:buNone/>
            </a:pPr>
            <a:r>
              <a:rPr lang="en" sz="1100" i="1"/>
              <a:t>eq_train_prefloors = pd.DataFrame(eq_train_int["count_floors_pre_eq"])</a:t>
            </a:r>
            <a:endParaRPr sz="1100" i="1"/>
          </a:p>
          <a:p>
            <a:pPr marL="0" lvl="0" indent="0" algn="l" rtl="0">
              <a:spcBef>
                <a:spcPts val="1600"/>
              </a:spcBef>
              <a:spcAft>
                <a:spcPts val="0"/>
              </a:spcAft>
              <a:buClr>
                <a:schemeClr val="dk1"/>
              </a:buClr>
              <a:buSzPts val="1100"/>
              <a:buFont typeface="Arial"/>
              <a:buNone/>
            </a:pPr>
            <a:r>
              <a:rPr lang="en" sz="1100" i="1"/>
              <a:t>Response (Y)</a:t>
            </a:r>
            <a:endParaRPr sz="1100" i="1"/>
          </a:p>
          <a:p>
            <a:pPr marL="0" lvl="0" indent="0" algn="l" rtl="0">
              <a:spcBef>
                <a:spcPts val="1600"/>
              </a:spcBef>
              <a:spcAft>
                <a:spcPts val="0"/>
              </a:spcAft>
              <a:buClr>
                <a:schemeClr val="dk1"/>
              </a:buClr>
              <a:buSzPts val="1100"/>
              <a:buFont typeface="Arial"/>
              <a:buNone/>
            </a:pPr>
            <a:r>
              <a:rPr lang="en" sz="1100" i="1"/>
              <a:t>eq_train_response_major = dmg3_eq_train_damage #Model Major</a:t>
            </a:r>
            <a:endParaRPr sz="1100" i="1"/>
          </a:p>
          <a:p>
            <a:pPr marL="0" lvl="0" indent="0" algn="l" rtl="0">
              <a:spcBef>
                <a:spcPts val="1600"/>
              </a:spcBef>
              <a:spcAft>
                <a:spcPts val="0"/>
              </a:spcAft>
              <a:buClr>
                <a:schemeClr val="dk1"/>
              </a:buClr>
              <a:buSzPts val="1100"/>
              <a:buFont typeface="Arial"/>
              <a:buNone/>
            </a:pPr>
            <a:r>
              <a:rPr lang="en" sz="1100" i="1"/>
              <a:t>eq_train_response_minor = dmg1_eq_train_damage #Model Minor</a:t>
            </a:r>
            <a:endParaRPr sz="1100" i="1"/>
          </a:p>
          <a:p>
            <a:pPr marL="0" lvl="0" indent="0" algn="l" rtl="0">
              <a:spcBef>
                <a:spcPts val="1600"/>
              </a:spcBef>
              <a:spcAft>
                <a:spcPts val="1600"/>
              </a:spcAft>
              <a:buNone/>
            </a:pPr>
            <a:endParaRPr sz="1100" i="1"/>
          </a:p>
        </p:txBody>
      </p:sp>
      <p:sp>
        <p:nvSpPr>
          <p:cNvPr id="254" name="Google Shape;254;p31"/>
          <p:cNvSpPr txBox="1"/>
          <p:nvPr/>
        </p:nvSpPr>
        <p:spPr>
          <a:xfrm>
            <a:off x="667350" y="1121925"/>
            <a:ext cx="7809300" cy="13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100">
              <a:solidFill>
                <a:srgbClr val="00FFFF"/>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Additional Code</a:t>
            </a:r>
            <a:endParaRPr/>
          </a:p>
        </p:txBody>
      </p:sp>
      <p:sp>
        <p:nvSpPr>
          <p:cNvPr id="265" name="Google Shape;265;p32"/>
          <p:cNvSpPr txBox="1">
            <a:spLocks noGrp="1"/>
          </p:cNvSpPr>
          <p:nvPr>
            <p:ph type="subTitle" idx="4294967295"/>
          </p:nvPr>
        </p:nvSpPr>
        <p:spPr>
          <a:xfrm>
            <a:off x="0" y="269875"/>
            <a:ext cx="7354888" cy="8778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i="1"/>
              <a:t>def plot_tree_minor(crit, split, depth, min_split, min_leaf=10):</a:t>
            </a:r>
            <a:endParaRPr sz="1100" i="1"/>
          </a:p>
          <a:p>
            <a:pPr marL="0" lvl="0" indent="0" algn="l" rtl="0">
              <a:spcBef>
                <a:spcPts val="0"/>
              </a:spcBef>
              <a:spcAft>
                <a:spcPts val="0"/>
              </a:spcAft>
              <a:buClr>
                <a:schemeClr val="dk1"/>
              </a:buClr>
              <a:buSzPts val="1100"/>
              <a:buFont typeface="Arial"/>
              <a:buNone/>
            </a:pPr>
            <a:r>
              <a:rPr lang="en" sz="1100" i="1"/>
              <a:t>    estimator_minor = DecisionTreeClassifier(random_state = 0 </a:t>
            </a:r>
            <a:endParaRPr sz="1100" i="1"/>
          </a:p>
          <a:p>
            <a:pPr marL="0" lvl="0" indent="0" algn="l" rtl="0">
              <a:spcBef>
                <a:spcPts val="0"/>
              </a:spcBef>
              <a:spcAft>
                <a:spcPts val="0"/>
              </a:spcAft>
              <a:buClr>
                <a:schemeClr val="dk1"/>
              </a:buClr>
              <a:buSzPts val="1100"/>
              <a:buFont typeface="Arial"/>
              <a:buNone/>
            </a:pPr>
            <a:r>
              <a:rPr lang="en" sz="1100" i="1"/>
              <a:t>      , criterion = crit</a:t>
            </a:r>
            <a:endParaRPr sz="1100" i="1"/>
          </a:p>
          <a:p>
            <a:pPr marL="0" lvl="0" indent="0" algn="l" rtl="0">
              <a:spcBef>
                <a:spcPts val="0"/>
              </a:spcBef>
              <a:spcAft>
                <a:spcPts val="0"/>
              </a:spcAft>
              <a:buClr>
                <a:schemeClr val="dk1"/>
              </a:buClr>
              <a:buSzPts val="1100"/>
              <a:buFont typeface="Arial"/>
              <a:buNone/>
            </a:pPr>
            <a:r>
              <a:rPr lang="en" sz="1100" i="1"/>
              <a:t>      , splitter = split</a:t>
            </a:r>
            <a:endParaRPr sz="1100" i="1"/>
          </a:p>
          <a:p>
            <a:pPr marL="0" lvl="0" indent="0" algn="l" rtl="0">
              <a:spcBef>
                <a:spcPts val="0"/>
              </a:spcBef>
              <a:spcAft>
                <a:spcPts val="0"/>
              </a:spcAft>
              <a:buClr>
                <a:schemeClr val="dk1"/>
              </a:buClr>
              <a:buSzPts val="1100"/>
              <a:buFont typeface="Arial"/>
              <a:buNone/>
            </a:pPr>
            <a:r>
              <a:rPr lang="en" sz="1100" i="1"/>
              <a:t>      , max_depth = depth</a:t>
            </a:r>
            <a:endParaRPr sz="1100" i="1"/>
          </a:p>
          <a:p>
            <a:pPr marL="0" lvl="0" indent="0" algn="l" rtl="0">
              <a:spcBef>
                <a:spcPts val="0"/>
              </a:spcBef>
              <a:spcAft>
                <a:spcPts val="0"/>
              </a:spcAft>
              <a:buClr>
                <a:schemeClr val="dk1"/>
              </a:buClr>
              <a:buSzPts val="1100"/>
              <a:buFont typeface="Arial"/>
              <a:buNone/>
            </a:pPr>
            <a:r>
              <a:rPr lang="en" sz="1100" i="1"/>
              <a:t>      , min_samples_split=min_split</a:t>
            </a:r>
            <a:endParaRPr sz="1100" i="1"/>
          </a:p>
          <a:p>
            <a:pPr marL="0" lvl="0" indent="0" algn="l" rtl="0">
              <a:spcBef>
                <a:spcPts val="0"/>
              </a:spcBef>
              <a:spcAft>
                <a:spcPts val="0"/>
              </a:spcAft>
              <a:buClr>
                <a:schemeClr val="dk1"/>
              </a:buClr>
              <a:buSzPts val="1100"/>
              <a:buFont typeface="Arial"/>
              <a:buNone/>
            </a:pPr>
            <a:r>
              <a:rPr lang="en" sz="1100" i="1"/>
              <a:t>      , min_samples_leaf=min_leaf)</a:t>
            </a:r>
            <a:endParaRPr sz="1100" i="1"/>
          </a:p>
          <a:p>
            <a:pPr marL="0" lvl="0" indent="0" algn="l" rtl="0">
              <a:spcBef>
                <a:spcPts val="0"/>
              </a:spcBef>
              <a:spcAft>
                <a:spcPts val="0"/>
              </a:spcAft>
              <a:buNone/>
            </a:pPr>
            <a:r>
              <a:rPr lang="en" sz="1100" i="1"/>
              <a:t>    estimator_minor.fit(eq_train_combined_minor, eq_train_response_minor)</a:t>
            </a:r>
            <a:endParaRPr sz="1100" i="1"/>
          </a:p>
          <a:p>
            <a:pPr marL="0" lvl="0" indent="0" algn="l" rtl="0">
              <a:spcBef>
                <a:spcPts val="0"/>
              </a:spcBef>
              <a:spcAft>
                <a:spcPts val="0"/>
              </a:spcAft>
              <a:buClr>
                <a:schemeClr val="dk1"/>
              </a:buClr>
              <a:buSzPts val="1100"/>
              <a:buFont typeface="Arial"/>
              <a:buNone/>
            </a:pPr>
            <a:r>
              <a:rPr lang="en" sz="1100" i="1"/>
              <a:t>   </a:t>
            </a:r>
            <a:endParaRPr sz="1100" i="1"/>
          </a:p>
          <a:p>
            <a:pPr marL="0" lvl="0" indent="0" algn="l" rtl="0">
              <a:spcBef>
                <a:spcPts val="0"/>
              </a:spcBef>
              <a:spcAft>
                <a:spcPts val="0"/>
              </a:spcAft>
              <a:buClr>
                <a:schemeClr val="dk1"/>
              </a:buClr>
              <a:buSzPts val="1100"/>
              <a:buFont typeface="Arial"/>
              <a:buNone/>
            </a:pPr>
            <a:r>
              <a:rPr lang="en" sz="1100" i="1"/>
              <a:t>    graph = Source(tree.export_graphviz(estimator_minor</a:t>
            </a:r>
            <a:endParaRPr sz="1100" i="1"/>
          </a:p>
          <a:p>
            <a:pPr marL="0" lvl="0" indent="0" algn="l" rtl="0">
              <a:spcBef>
                <a:spcPts val="0"/>
              </a:spcBef>
              <a:spcAft>
                <a:spcPts val="0"/>
              </a:spcAft>
              <a:buClr>
                <a:schemeClr val="dk1"/>
              </a:buClr>
              <a:buSzPts val="1100"/>
              <a:buFont typeface="Arial"/>
              <a:buNone/>
            </a:pPr>
            <a:r>
              <a:rPr lang="en" sz="1100" i="1"/>
              <a:t>      , out_file=None</a:t>
            </a:r>
            <a:endParaRPr sz="1100" i="1"/>
          </a:p>
          <a:p>
            <a:pPr marL="0" lvl="0" indent="0" algn="l" rtl="0">
              <a:spcBef>
                <a:spcPts val="0"/>
              </a:spcBef>
              <a:spcAft>
                <a:spcPts val="0"/>
              </a:spcAft>
              <a:buClr>
                <a:schemeClr val="dk1"/>
              </a:buClr>
              <a:buSzPts val="1100"/>
              <a:buFont typeface="Arial"/>
              <a:buNone/>
            </a:pPr>
            <a:r>
              <a:rPr lang="en" sz="1100" i="1"/>
              <a:t>      , feature_names=eq_train_combined_minor.columns</a:t>
            </a:r>
            <a:endParaRPr sz="1100" i="1"/>
          </a:p>
          <a:p>
            <a:pPr marL="0" lvl="0" indent="0" algn="l" rtl="0">
              <a:spcBef>
                <a:spcPts val="0"/>
              </a:spcBef>
              <a:spcAft>
                <a:spcPts val="0"/>
              </a:spcAft>
              <a:buClr>
                <a:schemeClr val="dk1"/>
              </a:buClr>
              <a:buSzPts val="1100"/>
              <a:buFont typeface="Arial"/>
              <a:buNone/>
            </a:pPr>
            <a:r>
              <a:rPr lang="en" sz="1100" i="1"/>
              <a:t>      , class_names=['no minor damage', 'minor damage']</a:t>
            </a:r>
            <a:endParaRPr sz="1100" i="1"/>
          </a:p>
          <a:p>
            <a:pPr marL="0" lvl="0" indent="0" algn="l" rtl="0">
              <a:spcBef>
                <a:spcPts val="0"/>
              </a:spcBef>
              <a:spcAft>
                <a:spcPts val="0"/>
              </a:spcAft>
              <a:buClr>
                <a:schemeClr val="dk1"/>
              </a:buClr>
              <a:buSzPts val="1100"/>
              <a:buFont typeface="Arial"/>
              <a:buNone/>
            </a:pPr>
            <a:r>
              <a:rPr lang="en" sz="1100" i="1"/>
              <a:t>      , filled = True))</a:t>
            </a:r>
            <a:endParaRPr sz="1100" i="1"/>
          </a:p>
          <a:p>
            <a:pPr marL="0" lvl="0" indent="0" algn="l" rtl="0">
              <a:spcBef>
                <a:spcPts val="0"/>
              </a:spcBef>
              <a:spcAft>
                <a:spcPts val="0"/>
              </a:spcAft>
              <a:buClr>
                <a:schemeClr val="dk1"/>
              </a:buClr>
              <a:buSzPts val="1100"/>
              <a:buFont typeface="Arial"/>
              <a:buNone/>
            </a:pPr>
            <a:r>
              <a:rPr lang="en" sz="1100" i="1"/>
              <a:t>   </a:t>
            </a:r>
            <a:endParaRPr sz="1100" i="1"/>
          </a:p>
          <a:p>
            <a:pPr marL="0" lvl="0" indent="0" algn="l" rtl="0">
              <a:spcBef>
                <a:spcPts val="0"/>
              </a:spcBef>
              <a:spcAft>
                <a:spcPts val="0"/>
              </a:spcAft>
              <a:buClr>
                <a:schemeClr val="dk1"/>
              </a:buClr>
              <a:buSzPts val="1100"/>
              <a:buFont typeface="Arial"/>
              <a:buNone/>
            </a:pPr>
            <a:r>
              <a:rPr lang="en" sz="1100" i="1"/>
              <a:t>    display(SVG(graph.pipe(format='svg')))</a:t>
            </a:r>
            <a:endParaRPr sz="1100" i="1"/>
          </a:p>
          <a:p>
            <a:pPr marL="0" lvl="0" indent="0" algn="l" rtl="0">
              <a:spcBef>
                <a:spcPts val="0"/>
              </a:spcBef>
              <a:spcAft>
                <a:spcPts val="0"/>
              </a:spcAft>
              <a:buClr>
                <a:schemeClr val="dk1"/>
              </a:buClr>
              <a:buSzPts val="1100"/>
              <a:buFont typeface="Arial"/>
              <a:buNone/>
            </a:pPr>
            <a:r>
              <a:rPr lang="en" sz="1100" i="1"/>
              <a:t>    </a:t>
            </a:r>
            <a:endParaRPr sz="1100" i="1"/>
          </a:p>
          <a:p>
            <a:pPr marL="0" lvl="0" indent="0" algn="l" rtl="0">
              <a:spcBef>
                <a:spcPts val="0"/>
              </a:spcBef>
              <a:spcAft>
                <a:spcPts val="0"/>
              </a:spcAft>
              <a:buNone/>
            </a:pPr>
            <a:r>
              <a:rPr lang="en" sz="1100" i="1"/>
              <a:t>    return estimator_minor</a:t>
            </a:r>
            <a:endParaRPr sz="1100" i="1"/>
          </a:p>
          <a:p>
            <a:pPr marL="0" lvl="0" indent="0" algn="l" rtl="0">
              <a:spcBef>
                <a:spcPts val="0"/>
              </a:spcBef>
              <a:spcAft>
                <a:spcPts val="0"/>
              </a:spcAft>
              <a:buNone/>
            </a:pPr>
            <a:endParaRPr sz="1100" i="1"/>
          </a:p>
          <a:p>
            <a:pPr marL="0" lvl="0" indent="0" algn="l" rtl="0">
              <a:spcBef>
                <a:spcPts val="0"/>
              </a:spcBef>
              <a:spcAft>
                <a:spcPts val="0"/>
              </a:spcAft>
              <a:buNone/>
            </a:pPr>
            <a:r>
              <a:rPr lang="en" sz="1100" i="1"/>
              <a:t>inter_minor=interactive(plot_tree_minor, crit = ["gini","entropy"],\</a:t>
            </a:r>
            <a:endParaRPr sz="1100" i="1"/>
          </a:p>
          <a:p>
            <a:pPr marL="0" lvl="0" indent="0" algn="l" rtl="0">
              <a:spcBef>
                <a:spcPts val="0"/>
              </a:spcBef>
              <a:spcAft>
                <a:spcPts val="0"/>
              </a:spcAft>
              <a:buNone/>
            </a:pPr>
            <a:r>
              <a:rPr lang="en" sz="1100" i="1"/>
              <a:t>                 split=["best","random"], depth=[1,2,3,4],\</a:t>
            </a:r>
            <a:endParaRPr sz="1100" i="1"/>
          </a:p>
          <a:p>
            <a:pPr marL="0" lvl="0" indent="0" algn="l" rtl="0">
              <a:spcBef>
                <a:spcPts val="0"/>
              </a:spcBef>
              <a:spcAft>
                <a:spcPts val="0"/>
              </a:spcAft>
              <a:buNone/>
            </a:pPr>
            <a:r>
              <a:rPr lang="en" sz="1100" i="1"/>
              <a:t>                 min_split=(10,100),min_leaf=(10,100))</a:t>
            </a:r>
            <a:endParaRPr sz="1100" i="1"/>
          </a:p>
          <a:p>
            <a:pPr marL="0" lvl="0" indent="0" algn="l" rtl="0">
              <a:spcBef>
                <a:spcPts val="0"/>
              </a:spcBef>
              <a:spcAft>
                <a:spcPts val="0"/>
              </a:spcAft>
              <a:buNone/>
            </a:pPr>
            <a:r>
              <a:rPr lang="en" sz="1100" i="1"/>
              <a:t>    </a:t>
            </a:r>
            <a:endParaRPr sz="1100" i="1"/>
          </a:p>
          <a:p>
            <a:pPr marL="0" lvl="0" indent="0" algn="l" rtl="0">
              <a:spcBef>
                <a:spcPts val="0"/>
              </a:spcBef>
              <a:spcAft>
                <a:spcPts val="0"/>
              </a:spcAft>
              <a:buNone/>
            </a:pPr>
            <a:r>
              <a:rPr lang="en" sz="1100" i="1"/>
              <a:t>display(inter_minor)</a:t>
            </a:r>
            <a:endParaRPr sz="1100" i="1"/>
          </a:p>
          <a:p>
            <a:pPr marL="0" lvl="0" indent="0" algn="l" rtl="0">
              <a:spcBef>
                <a:spcPts val="0"/>
              </a:spcBef>
              <a:spcAft>
                <a:spcPts val="0"/>
              </a:spcAft>
              <a:buClr>
                <a:schemeClr val="dk1"/>
              </a:buClr>
              <a:buSzPts val="1100"/>
              <a:buFont typeface="Arial"/>
              <a:buNone/>
            </a:pPr>
            <a:endParaRPr sz="1100" i="1"/>
          </a:p>
          <a:p>
            <a:pPr marL="0" lvl="0" indent="0" algn="l" rtl="0">
              <a:spcBef>
                <a:spcPts val="0"/>
              </a:spcBef>
              <a:spcAft>
                <a:spcPts val="0"/>
              </a:spcAft>
              <a:buNone/>
            </a:pPr>
            <a:endParaRPr sz="1100" i="1"/>
          </a:p>
        </p:txBody>
      </p:sp>
      <p:sp>
        <p:nvSpPr>
          <p:cNvPr id="266" name="Google Shape;266;p32"/>
          <p:cNvSpPr txBox="1"/>
          <p:nvPr/>
        </p:nvSpPr>
        <p:spPr>
          <a:xfrm>
            <a:off x="667350" y="1121925"/>
            <a:ext cx="7809300" cy="13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100">
              <a:solidFill>
                <a:srgbClr val="00FFFF"/>
              </a:solidFill>
              <a:latin typeface="Montserrat"/>
              <a:ea typeface="Montserrat"/>
              <a:cs typeface="Montserrat"/>
              <a:sym typeface="Montserrat"/>
            </a:endParaRPr>
          </a:p>
        </p:txBody>
      </p:sp>
      <p:sp>
        <p:nvSpPr>
          <p:cNvPr id="267" name="Google Shape;267;p32"/>
          <p:cNvSpPr txBox="1"/>
          <p:nvPr/>
        </p:nvSpPr>
        <p:spPr>
          <a:xfrm>
            <a:off x="119375" y="269800"/>
            <a:ext cx="437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a:solidFill>
                <a:srgbClr val="00FFFF"/>
              </a:solidFill>
              <a:latin typeface="Montserrat"/>
              <a:ea typeface="Montserrat"/>
              <a:cs typeface="Montserrat"/>
              <a:sym typeface="Montserrat"/>
            </a:endParaRPr>
          </a:p>
        </p:txBody>
      </p:sp>
      <p:pic>
        <p:nvPicPr>
          <p:cNvPr id="268" name="Google Shape;268;p32"/>
          <p:cNvPicPr preferRelativeResize="0"/>
          <p:nvPr/>
        </p:nvPicPr>
        <p:blipFill>
          <a:blip r:embed="rId3">
            <a:alphaModFix/>
          </a:blip>
          <a:stretch>
            <a:fillRect/>
          </a:stretch>
        </p:blipFill>
        <p:spPr>
          <a:xfrm>
            <a:off x="5342075" y="2432625"/>
            <a:ext cx="3448125" cy="1661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Machine Learning (Predictors)</a:t>
            </a:r>
            <a:endParaRPr/>
          </a:p>
        </p:txBody>
      </p:sp>
      <p:sp>
        <p:nvSpPr>
          <p:cNvPr id="294" name="Google Shape;294;p33"/>
          <p:cNvSpPr txBox="1">
            <a:spLocks noGrp="1"/>
          </p:cNvSpPr>
          <p:nvPr>
            <p:ph type="title" idx="2"/>
          </p:nvPr>
        </p:nvSpPr>
        <p:spPr>
          <a:xfrm>
            <a:off x="858225" y="1199950"/>
            <a:ext cx="3258000" cy="51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700" u="sng"/>
              <a:t>Major</a:t>
            </a:r>
            <a:endParaRPr sz="1700" u="sng"/>
          </a:p>
        </p:txBody>
      </p:sp>
      <p:sp>
        <p:nvSpPr>
          <p:cNvPr id="275" name="Google Shape;275;p33"/>
          <p:cNvSpPr txBox="1">
            <a:spLocks noGrp="1"/>
          </p:cNvSpPr>
          <p:nvPr>
            <p:ph type="subTitle" idx="1"/>
          </p:nvPr>
        </p:nvSpPr>
        <p:spPr>
          <a:xfrm>
            <a:off x="91125" y="2237175"/>
            <a:ext cx="1159800" cy="82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a:t>Normalized height of the building footprint</a:t>
            </a:r>
            <a:endParaRPr sz="1000"/>
          </a:p>
        </p:txBody>
      </p:sp>
      <p:sp>
        <p:nvSpPr>
          <p:cNvPr id="295" name="Google Shape;295;p33"/>
          <p:cNvSpPr txBox="1">
            <a:spLocks noGrp="1"/>
          </p:cNvSpPr>
          <p:nvPr>
            <p:ph type="title" idx="3"/>
          </p:nvPr>
        </p:nvSpPr>
        <p:spPr>
          <a:xfrm>
            <a:off x="5386375" y="1199950"/>
            <a:ext cx="3258000" cy="51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700" u="sng"/>
              <a:t>Minor</a:t>
            </a:r>
            <a:endParaRPr sz="1700" u="sng"/>
          </a:p>
        </p:txBody>
      </p:sp>
      <p:sp>
        <p:nvSpPr>
          <p:cNvPr id="285" name="Google Shape;285;p33"/>
          <p:cNvSpPr txBox="1">
            <a:spLocks noGrp="1"/>
          </p:cNvSpPr>
          <p:nvPr>
            <p:ph type="subTitle" idx="4"/>
          </p:nvPr>
        </p:nvSpPr>
        <p:spPr>
          <a:xfrm>
            <a:off x="5057069" y="2237175"/>
            <a:ext cx="1154100" cy="82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00"/>
              <a:t>Number of floors in the building before the earthquake</a:t>
            </a:r>
            <a:endParaRPr sz="900"/>
          </a:p>
        </p:txBody>
      </p:sp>
      <p:sp>
        <p:nvSpPr>
          <p:cNvPr id="274" name="Google Shape;274;p33"/>
          <p:cNvSpPr txBox="1">
            <a:spLocks noGrp="1"/>
          </p:cNvSpPr>
          <p:nvPr>
            <p:ph type="title" idx="5"/>
          </p:nvPr>
        </p:nvSpPr>
        <p:spPr>
          <a:xfrm>
            <a:off x="91132" y="1864025"/>
            <a:ext cx="1159800" cy="38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200"/>
              <a:t>Height Percentage</a:t>
            </a:r>
            <a:endParaRPr sz="1200"/>
          </a:p>
        </p:txBody>
      </p:sp>
      <p:sp>
        <p:nvSpPr>
          <p:cNvPr id="277" name="Google Shape;277;p33"/>
          <p:cNvSpPr txBox="1">
            <a:spLocks noGrp="1"/>
          </p:cNvSpPr>
          <p:nvPr>
            <p:ph type="subTitle" idx="6"/>
          </p:nvPr>
        </p:nvSpPr>
        <p:spPr>
          <a:xfrm>
            <a:off x="1326683" y="2237175"/>
            <a:ext cx="1159800" cy="82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a:t>Normalized area of the building footprint</a:t>
            </a:r>
            <a:endParaRPr sz="1000"/>
          </a:p>
        </p:txBody>
      </p:sp>
      <p:sp>
        <p:nvSpPr>
          <p:cNvPr id="284" name="Google Shape;284;p33"/>
          <p:cNvSpPr txBox="1">
            <a:spLocks noGrp="1"/>
          </p:cNvSpPr>
          <p:nvPr>
            <p:ph type="title" idx="7"/>
          </p:nvPr>
        </p:nvSpPr>
        <p:spPr>
          <a:xfrm>
            <a:off x="5024825" y="1864025"/>
            <a:ext cx="1218600" cy="38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100"/>
              <a:t>Floors before Earthquake</a:t>
            </a:r>
            <a:endParaRPr sz="1100"/>
          </a:p>
        </p:txBody>
      </p:sp>
      <p:sp>
        <p:nvSpPr>
          <p:cNvPr id="287" name="Google Shape;287;p33"/>
          <p:cNvSpPr txBox="1">
            <a:spLocks noGrp="1"/>
          </p:cNvSpPr>
          <p:nvPr>
            <p:ph type="subTitle" idx="8"/>
          </p:nvPr>
        </p:nvSpPr>
        <p:spPr>
          <a:xfrm>
            <a:off x="6438316" y="2237175"/>
            <a:ext cx="1154100" cy="82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00"/>
              <a:t>Age of the building in years</a:t>
            </a:r>
            <a:endParaRPr sz="900"/>
          </a:p>
        </p:txBody>
      </p:sp>
      <p:sp>
        <p:nvSpPr>
          <p:cNvPr id="276" name="Google Shape;276;p33"/>
          <p:cNvSpPr txBox="1">
            <a:spLocks noGrp="1"/>
          </p:cNvSpPr>
          <p:nvPr>
            <p:ph type="title" idx="9"/>
          </p:nvPr>
        </p:nvSpPr>
        <p:spPr>
          <a:xfrm>
            <a:off x="1326690" y="1864025"/>
            <a:ext cx="1159800" cy="38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200"/>
              <a:t>Area Percentage</a:t>
            </a:r>
            <a:endParaRPr sz="1200"/>
          </a:p>
        </p:txBody>
      </p:sp>
      <p:sp>
        <p:nvSpPr>
          <p:cNvPr id="279" name="Google Shape;279;p33"/>
          <p:cNvSpPr txBox="1">
            <a:spLocks noGrp="1"/>
          </p:cNvSpPr>
          <p:nvPr>
            <p:ph type="subTitle" idx="13"/>
          </p:nvPr>
        </p:nvSpPr>
        <p:spPr>
          <a:xfrm>
            <a:off x="3585634" y="2237175"/>
            <a:ext cx="1159800" cy="82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a:t>Type of Foundation used while building </a:t>
            </a:r>
            <a:endParaRPr sz="1000"/>
          </a:p>
        </p:txBody>
      </p:sp>
      <p:sp>
        <p:nvSpPr>
          <p:cNvPr id="286" name="Google Shape;286;p33"/>
          <p:cNvSpPr txBox="1">
            <a:spLocks noGrp="1"/>
          </p:cNvSpPr>
          <p:nvPr>
            <p:ph type="title" idx="14"/>
          </p:nvPr>
        </p:nvSpPr>
        <p:spPr>
          <a:xfrm>
            <a:off x="6438323" y="1864025"/>
            <a:ext cx="1154100" cy="38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100"/>
              <a:t>Age</a:t>
            </a:r>
            <a:endParaRPr sz="1100"/>
          </a:p>
        </p:txBody>
      </p:sp>
      <p:sp>
        <p:nvSpPr>
          <p:cNvPr id="289" name="Google Shape;289;p33"/>
          <p:cNvSpPr txBox="1">
            <a:spLocks noGrp="1"/>
          </p:cNvSpPr>
          <p:nvPr>
            <p:ph type="subTitle" idx="15"/>
          </p:nvPr>
        </p:nvSpPr>
        <p:spPr>
          <a:xfrm>
            <a:off x="7755050" y="2237175"/>
            <a:ext cx="1290900" cy="82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00"/>
              <a:t>Surface condition of land which the building was built on</a:t>
            </a:r>
            <a:endParaRPr sz="900"/>
          </a:p>
        </p:txBody>
      </p:sp>
      <p:sp>
        <p:nvSpPr>
          <p:cNvPr id="278" name="Google Shape;278;p33"/>
          <p:cNvSpPr txBox="1">
            <a:spLocks noGrp="1"/>
          </p:cNvSpPr>
          <p:nvPr>
            <p:ph type="title" idx="4294967295"/>
          </p:nvPr>
        </p:nvSpPr>
        <p:spPr>
          <a:xfrm>
            <a:off x="3609115" y="1851844"/>
            <a:ext cx="1158875" cy="38258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200" dirty="0">
                <a:solidFill>
                  <a:schemeClr val="accent2">
                    <a:lumMod val="60000"/>
                    <a:lumOff val="40000"/>
                  </a:schemeClr>
                </a:solidFill>
              </a:rPr>
              <a:t>Foundation Type</a:t>
            </a:r>
            <a:endParaRPr sz="1200" dirty="0">
              <a:solidFill>
                <a:schemeClr val="accent2">
                  <a:lumMod val="60000"/>
                  <a:lumOff val="40000"/>
                </a:schemeClr>
              </a:solidFill>
            </a:endParaRPr>
          </a:p>
        </p:txBody>
      </p:sp>
      <p:sp>
        <p:nvSpPr>
          <p:cNvPr id="280" name="Google Shape;280;p33"/>
          <p:cNvSpPr txBox="1">
            <a:spLocks noGrp="1"/>
          </p:cNvSpPr>
          <p:nvPr>
            <p:ph type="title" idx="4294967295"/>
          </p:nvPr>
        </p:nvSpPr>
        <p:spPr>
          <a:xfrm>
            <a:off x="0" y="3406775"/>
            <a:ext cx="1454150" cy="38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accent2">
                    <a:lumMod val="60000"/>
                    <a:lumOff val="40000"/>
                  </a:schemeClr>
                </a:solidFill>
              </a:rPr>
              <a:t>Plan Configuration</a:t>
            </a:r>
            <a:endParaRPr sz="1200">
              <a:solidFill>
                <a:schemeClr val="accent2">
                  <a:lumMod val="60000"/>
                  <a:lumOff val="40000"/>
                </a:schemeClr>
              </a:solidFill>
            </a:endParaRPr>
          </a:p>
        </p:txBody>
      </p:sp>
      <p:sp>
        <p:nvSpPr>
          <p:cNvPr id="281" name="Google Shape;281;p33"/>
          <p:cNvSpPr txBox="1">
            <a:spLocks noGrp="1"/>
          </p:cNvSpPr>
          <p:nvPr>
            <p:ph type="subTitle" idx="4294967295"/>
          </p:nvPr>
        </p:nvSpPr>
        <p:spPr>
          <a:xfrm>
            <a:off x="147637" y="3780154"/>
            <a:ext cx="1158875" cy="8207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dirty="0"/>
              <a:t>Type of the ground floor, supports the room’s contents and users</a:t>
            </a:r>
            <a:endParaRPr sz="1000" dirty="0"/>
          </a:p>
        </p:txBody>
      </p:sp>
      <p:sp>
        <p:nvSpPr>
          <p:cNvPr id="282" name="Google Shape;282;p33"/>
          <p:cNvSpPr txBox="1">
            <a:spLocks noGrp="1"/>
          </p:cNvSpPr>
          <p:nvPr>
            <p:ph type="title" idx="4294967295"/>
          </p:nvPr>
        </p:nvSpPr>
        <p:spPr>
          <a:xfrm>
            <a:off x="1562050" y="3388452"/>
            <a:ext cx="1454150" cy="38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accent2">
                    <a:lumMod val="60000"/>
                    <a:lumOff val="40000"/>
                  </a:schemeClr>
                </a:solidFill>
              </a:rPr>
              <a:t>Superstructure</a:t>
            </a:r>
            <a:endParaRPr sz="1200">
              <a:solidFill>
                <a:schemeClr val="accent2">
                  <a:lumMod val="60000"/>
                  <a:lumOff val="40000"/>
                </a:schemeClr>
              </a:solidFill>
            </a:endParaRPr>
          </a:p>
        </p:txBody>
      </p:sp>
      <p:sp>
        <p:nvSpPr>
          <p:cNvPr id="283" name="Google Shape;283;p33"/>
          <p:cNvSpPr txBox="1">
            <a:spLocks noGrp="1"/>
          </p:cNvSpPr>
          <p:nvPr>
            <p:ph type="subTitle" idx="4294967295"/>
          </p:nvPr>
        </p:nvSpPr>
        <p:spPr>
          <a:xfrm>
            <a:off x="1562050" y="3761515"/>
            <a:ext cx="1454150" cy="8207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a:t>The material used to build the superstructure (portion of the building above a baseline)</a:t>
            </a:r>
            <a:endParaRPr sz="1000"/>
          </a:p>
        </p:txBody>
      </p:sp>
      <p:sp>
        <p:nvSpPr>
          <p:cNvPr id="288" name="Google Shape;288;p33"/>
          <p:cNvSpPr txBox="1">
            <a:spLocks noGrp="1"/>
          </p:cNvSpPr>
          <p:nvPr>
            <p:ph type="title" idx="4294967295"/>
          </p:nvPr>
        </p:nvSpPr>
        <p:spPr>
          <a:xfrm>
            <a:off x="7709937" y="1863681"/>
            <a:ext cx="1381125" cy="38258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100" dirty="0">
                <a:solidFill>
                  <a:schemeClr val="accent2">
                    <a:lumMod val="60000"/>
                    <a:lumOff val="40000"/>
                  </a:schemeClr>
                </a:solidFill>
              </a:rPr>
              <a:t>Land Surface Condition</a:t>
            </a:r>
            <a:endParaRPr sz="1100" dirty="0">
              <a:solidFill>
                <a:schemeClr val="accent2">
                  <a:lumMod val="60000"/>
                  <a:lumOff val="40000"/>
                </a:schemeClr>
              </a:solidFill>
            </a:endParaRPr>
          </a:p>
        </p:txBody>
      </p:sp>
      <p:sp>
        <p:nvSpPr>
          <p:cNvPr id="290" name="Google Shape;290;p33"/>
          <p:cNvSpPr txBox="1">
            <a:spLocks noGrp="1"/>
          </p:cNvSpPr>
          <p:nvPr>
            <p:ph type="title" idx="4294967295"/>
          </p:nvPr>
        </p:nvSpPr>
        <p:spPr>
          <a:xfrm>
            <a:off x="5614284" y="3399155"/>
            <a:ext cx="1154112" cy="38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100" dirty="0">
                <a:solidFill>
                  <a:schemeClr val="accent2">
                    <a:lumMod val="60000"/>
                    <a:lumOff val="40000"/>
                  </a:schemeClr>
                </a:solidFill>
              </a:rPr>
              <a:t>Ground Floor Type</a:t>
            </a:r>
            <a:endParaRPr sz="1100" dirty="0">
              <a:solidFill>
                <a:schemeClr val="accent2">
                  <a:lumMod val="60000"/>
                  <a:lumOff val="40000"/>
                </a:schemeClr>
              </a:solidFill>
            </a:endParaRPr>
          </a:p>
        </p:txBody>
      </p:sp>
      <p:sp>
        <p:nvSpPr>
          <p:cNvPr id="291" name="Google Shape;291;p33"/>
          <p:cNvSpPr txBox="1">
            <a:spLocks noGrp="1"/>
          </p:cNvSpPr>
          <p:nvPr>
            <p:ph type="subTitle" idx="4294967295"/>
          </p:nvPr>
        </p:nvSpPr>
        <p:spPr>
          <a:xfrm>
            <a:off x="7256304" y="3794978"/>
            <a:ext cx="1154112" cy="8207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00" dirty="0"/>
              <a:t>The building plan configuration</a:t>
            </a:r>
            <a:endParaRPr sz="900" dirty="0"/>
          </a:p>
        </p:txBody>
      </p:sp>
      <p:sp>
        <p:nvSpPr>
          <p:cNvPr id="292" name="Google Shape;292;p33"/>
          <p:cNvSpPr txBox="1">
            <a:spLocks noGrp="1"/>
          </p:cNvSpPr>
          <p:nvPr>
            <p:ph type="title" idx="4294967295"/>
          </p:nvPr>
        </p:nvSpPr>
        <p:spPr>
          <a:xfrm>
            <a:off x="7109460" y="3422015"/>
            <a:ext cx="1447800" cy="38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100" dirty="0">
                <a:solidFill>
                  <a:schemeClr val="accent2">
                    <a:lumMod val="60000"/>
                    <a:lumOff val="40000"/>
                  </a:schemeClr>
                </a:solidFill>
              </a:rPr>
              <a:t>Superstructure</a:t>
            </a:r>
            <a:endParaRPr sz="1100" dirty="0">
              <a:solidFill>
                <a:schemeClr val="accent2">
                  <a:lumMod val="60000"/>
                  <a:lumOff val="40000"/>
                </a:schemeClr>
              </a:solidFill>
            </a:endParaRPr>
          </a:p>
        </p:txBody>
      </p:sp>
      <p:sp>
        <p:nvSpPr>
          <p:cNvPr id="293" name="Google Shape;293;p33"/>
          <p:cNvSpPr txBox="1">
            <a:spLocks noGrp="1"/>
          </p:cNvSpPr>
          <p:nvPr>
            <p:ph type="subTitle" idx="4294967295"/>
          </p:nvPr>
        </p:nvSpPr>
        <p:spPr>
          <a:xfrm>
            <a:off x="5467440" y="3780155"/>
            <a:ext cx="1447800" cy="8207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00"/>
              <a:t>The material used to build the superstructure (portion of the building above a baseline)</a:t>
            </a:r>
            <a:endParaRPr sz="900"/>
          </a:p>
        </p:txBody>
      </p:sp>
      <p:sp>
        <p:nvSpPr>
          <p:cNvPr id="296" name="Google Shape;296;p33"/>
          <p:cNvSpPr txBox="1">
            <a:spLocks noGrp="1"/>
          </p:cNvSpPr>
          <p:nvPr>
            <p:ph type="title" idx="4294967295"/>
          </p:nvPr>
        </p:nvSpPr>
        <p:spPr>
          <a:xfrm>
            <a:off x="2486177" y="1861370"/>
            <a:ext cx="1154113" cy="38258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100" dirty="0">
                <a:solidFill>
                  <a:schemeClr val="accent2">
                    <a:lumMod val="60000"/>
                    <a:lumOff val="40000"/>
                  </a:schemeClr>
                </a:solidFill>
              </a:rPr>
              <a:t>Ground Floor Type</a:t>
            </a:r>
            <a:endParaRPr sz="1100" dirty="0">
              <a:solidFill>
                <a:schemeClr val="accent2">
                  <a:lumMod val="60000"/>
                  <a:lumOff val="40000"/>
                </a:schemeClr>
              </a:solidFill>
            </a:endParaRPr>
          </a:p>
        </p:txBody>
      </p:sp>
      <p:sp>
        <p:nvSpPr>
          <p:cNvPr id="297" name="Google Shape;297;p33"/>
          <p:cNvSpPr txBox="1">
            <a:spLocks noGrp="1"/>
          </p:cNvSpPr>
          <p:nvPr>
            <p:ph type="subTitle" idx="4294967295"/>
          </p:nvPr>
        </p:nvSpPr>
        <p:spPr>
          <a:xfrm>
            <a:off x="2486177" y="2234432"/>
            <a:ext cx="1154113" cy="8207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00" dirty="0"/>
              <a:t>Type of the ground floor</a:t>
            </a:r>
            <a:endParaRPr sz="900" dirty="0"/>
          </a:p>
        </p:txBody>
      </p:sp>
      <p:sp>
        <p:nvSpPr>
          <p:cNvPr id="298" name="Google Shape;298;p33"/>
          <p:cNvSpPr txBox="1">
            <a:spLocks noGrp="1"/>
          </p:cNvSpPr>
          <p:nvPr>
            <p:ph type="title" idx="4294967295"/>
          </p:nvPr>
        </p:nvSpPr>
        <p:spPr>
          <a:xfrm>
            <a:off x="3326736" y="3431837"/>
            <a:ext cx="1154113" cy="38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100" dirty="0">
                <a:solidFill>
                  <a:schemeClr val="accent2">
                    <a:lumMod val="60000"/>
                    <a:lumOff val="40000"/>
                  </a:schemeClr>
                </a:solidFill>
              </a:rPr>
              <a:t>Other Floor Type</a:t>
            </a:r>
            <a:endParaRPr sz="1100" dirty="0">
              <a:solidFill>
                <a:schemeClr val="accent2">
                  <a:lumMod val="60000"/>
                  <a:lumOff val="40000"/>
                </a:schemeClr>
              </a:solidFill>
            </a:endParaRPr>
          </a:p>
        </p:txBody>
      </p:sp>
      <p:sp>
        <p:nvSpPr>
          <p:cNvPr id="299" name="Google Shape;299;p33"/>
          <p:cNvSpPr txBox="1">
            <a:spLocks noGrp="1"/>
          </p:cNvSpPr>
          <p:nvPr>
            <p:ph type="subTitle" idx="4294967295"/>
          </p:nvPr>
        </p:nvSpPr>
        <p:spPr>
          <a:xfrm>
            <a:off x="3185611" y="3855395"/>
            <a:ext cx="1379538" cy="8207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00" dirty="0"/>
              <a:t>Type of constructions used in higher than the ground floors</a:t>
            </a:r>
            <a:endParaRPr sz="900" dirty="0"/>
          </a:p>
        </p:txBody>
      </p:sp>
      <p:cxnSp>
        <p:nvCxnSpPr>
          <p:cNvPr id="300" name="Google Shape;300;p33"/>
          <p:cNvCxnSpPr/>
          <p:nvPr/>
        </p:nvCxnSpPr>
        <p:spPr>
          <a:xfrm flipH="1">
            <a:off x="4815850" y="1300775"/>
            <a:ext cx="9900" cy="3375900"/>
          </a:xfrm>
          <a:prstGeom prst="straightConnector1">
            <a:avLst/>
          </a:prstGeom>
          <a:noFill/>
          <a:ln w="28575" cap="flat" cmpd="sng">
            <a:solidFill>
              <a:srgbClr val="000000"/>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Actual vs Prediction 		</a:t>
            </a:r>
            <a:endParaRPr/>
          </a:p>
        </p:txBody>
      </p:sp>
      <p:sp>
        <p:nvSpPr>
          <p:cNvPr id="366" name="Google Shape;366;p34"/>
          <p:cNvSpPr txBox="1">
            <a:spLocks noGrp="1"/>
          </p:cNvSpPr>
          <p:nvPr>
            <p:ph type="title" idx="2"/>
          </p:nvPr>
        </p:nvSpPr>
        <p:spPr>
          <a:xfrm>
            <a:off x="5599450" y="2204600"/>
            <a:ext cx="3258000" cy="51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700" u="sng"/>
              <a:t>Test</a:t>
            </a:r>
            <a:endParaRPr sz="1700" u="sng"/>
          </a:p>
        </p:txBody>
      </p:sp>
      <p:sp>
        <p:nvSpPr>
          <p:cNvPr id="367" name="Google Shape;367;p34"/>
          <p:cNvSpPr txBox="1">
            <a:spLocks noGrp="1"/>
          </p:cNvSpPr>
          <p:nvPr>
            <p:ph type="title" idx="3"/>
          </p:nvPr>
        </p:nvSpPr>
        <p:spPr>
          <a:xfrm>
            <a:off x="1103650" y="223400"/>
            <a:ext cx="3258000" cy="51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700" u="sng"/>
              <a:t>Train</a:t>
            </a:r>
            <a:endParaRPr sz="1700" u="sng"/>
          </a:p>
        </p:txBody>
      </p:sp>
      <p:sp>
        <p:nvSpPr>
          <p:cNvPr id="368" name="Google Shape;368;p34"/>
          <p:cNvSpPr txBox="1">
            <a:spLocks noGrp="1"/>
          </p:cNvSpPr>
          <p:nvPr>
            <p:ph type="title" idx="5"/>
          </p:nvPr>
        </p:nvSpPr>
        <p:spPr>
          <a:xfrm>
            <a:off x="1103650" y="2240125"/>
            <a:ext cx="3258000" cy="51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300" u="sng" dirty="0">
                <a:latin typeface="Montserrat"/>
                <a:ea typeface="Montserrat"/>
                <a:cs typeface="Montserrat"/>
                <a:sym typeface="Montserrat"/>
              </a:rPr>
              <a:t>Major</a:t>
            </a:r>
            <a:endParaRPr sz="1300" u="sng" dirty="0">
              <a:latin typeface="Montserrat"/>
              <a:ea typeface="Montserrat"/>
              <a:cs typeface="Montserrat"/>
              <a:sym typeface="Montserrat"/>
            </a:endParaRPr>
          </a:p>
        </p:txBody>
      </p:sp>
      <p:sp>
        <p:nvSpPr>
          <p:cNvPr id="369" name="Google Shape;369;p34"/>
          <p:cNvSpPr txBox="1">
            <a:spLocks noGrp="1"/>
          </p:cNvSpPr>
          <p:nvPr>
            <p:ph type="title" idx="7"/>
          </p:nvPr>
        </p:nvSpPr>
        <p:spPr>
          <a:xfrm>
            <a:off x="1103650" y="4223825"/>
            <a:ext cx="3258000" cy="51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300" u="sng">
                <a:latin typeface="Montserrat"/>
                <a:ea typeface="Montserrat"/>
                <a:cs typeface="Montserrat"/>
                <a:sym typeface="Montserrat"/>
              </a:rPr>
              <a:t>Minor</a:t>
            </a:r>
            <a:endParaRPr sz="1300" u="sng">
              <a:latin typeface="Montserrat"/>
              <a:ea typeface="Montserrat"/>
              <a:cs typeface="Montserrat"/>
              <a:sym typeface="Montserrat"/>
            </a:endParaRPr>
          </a:p>
        </p:txBody>
      </p:sp>
      <p:sp>
        <p:nvSpPr>
          <p:cNvPr id="306" name="Google Shape;306;p34"/>
          <p:cNvSpPr txBox="1">
            <a:spLocks noGrp="1"/>
          </p:cNvSpPr>
          <p:nvPr>
            <p:ph type="title" idx="9"/>
          </p:nvPr>
        </p:nvSpPr>
        <p:spPr>
          <a:xfrm>
            <a:off x="3169200" y="818986"/>
            <a:ext cx="1402800" cy="29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 u="sng" dirty="0">
                <a:solidFill>
                  <a:schemeClr val="accent2"/>
                </a:solidFill>
              </a:rPr>
              <a:t>Actual Data (train_label)</a:t>
            </a:r>
            <a:endParaRPr sz="1000" u="sng" dirty="0"/>
          </a:p>
        </p:txBody>
      </p:sp>
      <p:sp>
        <p:nvSpPr>
          <p:cNvPr id="307" name="Google Shape;307;p34"/>
          <p:cNvSpPr txBox="1">
            <a:spLocks noGrp="1"/>
          </p:cNvSpPr>
          <p:nvPr>
            <p:ph type="title" idx="14"/>
          </p:nvPr>
        </p:nvSpPr>
        <p:spPr>
          <a:xfrm>
            <a:off x="1102292" y="2491174"/>
            <a:ext cx="389700" cy="26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
                <a:solidFill>
                  <a:schemeClr val="accent2"/>
                </a:solidFill>
              </a:rPr>
              <a:t>3 </a:t>
            </a:r>
            <a:endParaRPr sz="1000">
              <a:solidFill>
                <a:schemeClr val="accent2"/>
              </a:solidFill>
            </a:endParaRPr>
          </a:p>
        </p:txBody>
      </p:sp>
      <p:sp>
        <p:nvSpPr>
          <p:cNvPr id="308" name="Google Shape;308;p34"/>
          <p:cNvSpPr txBox="1">
            <a:spLocks noGrp="1"/>
          </p:cNvSpPr>
          <p:nvPr>
            <p:ph type="title" idx="4294967295"/>
          </p:nvPr>
        </p:nvSpPr>
        <p:spPr>
          <a:xfrm>
            <a:off x="4025515" y="2482174"/>
            <a:ext cx="463550" cy="26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 dirty="0">
                <a:solidFill>
                  <a:schemeClr val="accent2"/>
                </a:solidFill>
              </a:rPr>
              <a:t>1+2</a:t>
            </a:r>
            <a:endParaRPr sz="1000" dirty="0">
              <a:solidFill>
                <a:schemeClr val="accent2"/>
              </a:solidFill>
            </a:endParaRPr>
          </a:p>
        </p:txBody>
      </p:sp>
      <p:sp>
        <p:nvSpPr>
          <p:cNvPr id="309" name="Google Shape;309;p34"/>
          <p:cNvSpPr txBox="1">
            <a:spLocks noGrp="1"/>
          </p:cNvSpPr>
          <p:nvPr>
            <p:ph type="title" idx="4294967295"/>
          </p:nvPr>
        </p:nvSpPr>
        <p:spPr>
          <a:xfrm>
            <a:off x="996050" y="821812"/>
            <a:ext cx="1403350" cy="2952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 u="sng" dirty="0">
                <a:solidFill>
                  <a:schemeClr val="accent2"/>
                </a:solidFill>
              </a:rPr>
              <a:t>Predicted Data (sklearn.tree)</a:t>
            </a:r>
            <a:endParaRPr sz="1000" u="sng" dirty="0"/>
          </a:p>
        </p:txBody>
      </p:sp>
      <p:sp>
        <p:nvSpPr>
          <p:cNvPr id="310" name="Google Shape;310;p34"/>
          <p:cNvSpPr txBox="1">
            <a:spLocks noGrp="1"/>
          </p:cNvSpPr>
          <p:nvPr>
            <p:ph type="title" idx="4294967295"/>
          </p:nvPr>
        </p:nvSpPr>
        <p:spPr>
          <a:xfrm>
            <a:off x="3311453" y="2506099"/>
            <a:ext cx="390525" cy="26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 dirty="0">
                <a:solidFill>
                  <a:schemeClr val="accent2"/>
                </a:solidFill>
              </a:rPr>
              <a:t>3 </a:t>
            </a:r>
            <a:endParaRPr sz="1000" dirty="0">
              <a:solidFill>
                <a:schemeClr val="accent2"/>
              </a:solidFill>
            </a:endParaRPr>
          </a:p>
        </p:txBody>
      </p:sp>
      <p:sp>
        <p:nvSpPr>
          <p:cNvPr id="311" name="Google Shape;311;p34"/>
          <p:cNvSpPr txBox="1">
            <a:spLocks noGrp="1"/>
          </p:cNvSpPr>
          <p:nvPr>
            <p:ph type="title" idx="4294967295"/>
          </p:nvPr>
        </p:nvSpPr>
        <p:spPr>
          <a:xfrm>
            <a:off x="1835211" y="2468535"/>
            <a:ext cx="390525" cy="26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 dirty="0">
                <a:solidFill>
                  <a:schemeClr val="accent2"/>
                </a:solidFill>
              </a:rPr>
              <a:t>1+2</a:t>
            </a:r>
            <a:endParaRPr sz="1000" dirty="0">
              <a:solidFill>
                <a:schemeClr val="accent2"/>
              </a:solidFill>
            </a:endParaRPr>
          </a:p>
        </p:txBody>
      </p:sp>
      <p:sp>
        <p:nvSpPr>
          <p:cNvPr id="325" name="Google Shape;325;p34"/>
          <p:cNvSpPr txBox="1">
            <a:spLocks noGrp="1"/>
          </p:cNvSpPr>
          <p:nvPr>
            <p:ph type="title" idx="4294967295"/>
          </p:nvPr>
        </p:nvSpPr>
        <p:spPr>
          <a:xfrm>
            <a:off x="227882" y="986129"/>
            <a:ext cx="798513" cy="26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
                <a:solidFill>
                  <a:schemeClr val="accent2"/>
                </a:solidFill>
              </a:rPr>
              <a:t>250000</a:t>
            </a:r>
            <a:endParaRPr sz="1000">
              <a:solidFill>
                <a:schemeClr val="accent2"/>
              </a:solidFill>
            </a:endParaRPr>
          </a:p>
        </p:txBody>
      </p:sp>
      <p:sp>
        <p:nvSpPr>
          <p:cNvPr id="326" name="Google Shape;326;p34"/>
          <p:cNvSpPr txBox="1">
            <a:spLocks noGrp="1"/>
          </p:cNvSpPr>
          <p:nvPr>
            <p:ph type="title" idx="4294967295"/>
          </p:nvPr>
        </p:nvSpPr>
        <p:spPr>
          <a:xfrm>
            <a:off x="5607723" y="2876723"/>
            <a:ext cx="1101725" cy="31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 u="sng" dirty="0">
                <a:solidFill>
                  <a:schemeClr val="accent2"/>
                </a:solidFill>
              </a:rPr>
              <a:t>Test Data (Major Tree)</a:t>
            </a:r>
            <a:endParaRPr sz="1000" u="sng" dirty="0"/>
          </a:p>
        </p:txBody>
      </p:sp>
      <p:sp>
        <p:nvSpPr>
          <p:cNvPr id="327" name="Google Shape;327;p34"/>
          <p:cNvSpPr txBox="1">
            <a:spLocks noGrp="1"/>
          </p:cNvSpPr>
          <p:nvPr>
            <p:ph type="title" idx="4294967295"/>
          </p:nvPr>
        </p:nvSpPr>
        <p:spPr>
          <a:xfrm>
            <a:off x="5555968" y="4589463"/>
            <a:ext cx="396875" cy="2857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 dirty="0">
                <a:solidFill>
                  <a:schemeClr val="accent2"/>
                </a:solidFill>
              </a:rPr>
              <a:t>3 </a:t>
            </a:r>
            <a:endParaRPr sz="1000" dirty="0">
              <a:solidFill>
                <a:schemeClr val="accent2"/>
              </a:solidFill>
            </a:endParaRPr>
          </a:p>
        </p:txBody>
      </p:sp>
      <p:sp>
        <p:nvSpPr>
          <p:cNvPr id="328" name="Google Shape;328;p34"/>
          <p:cNvSpPr txBox="1">
            <a:spLocks noGrp="1"/>
          </p:cNvSpPr>
          <p:nvPr>
            <p:ph type="title" idx="4294967295"/>
          </p:nvPr>
        </p:nvSpPr>
        <p:spPr>
          <a:xfrm>
            <a:off x="8527798" y="4622055"/>
            <a:ext cx="471487" cy="2857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 dirty="0">
                <a:solidFill>
                  <a:schemeClr val="accent2"/>
                </a:solidFill>
              </a:rPr>
              <a:t>2+3</a:t>
            </a:r>
            <a:endParaRPr sz="1000" dirty="0">
              <a:solidFill>
                <a:schemeClr val="accent2"/>
              </a:solidFill>
            </a:endParaRPr>
          </a:p>
        </p:txBody>
      </p:sp>
      <p:sp>
        <p:nvSpPr>
          <p:cNvPr id="329" name="Google Shape;329;p34"/>
          <p:cNvSpPr txBox="1">
            <a:spLocks noGrp="1"/>
          </p:cNvSpPr>
          <p:nvPr>
            <p:ph type="title" idx="4294967295"/>
          </p:nvPr>
        </p:nvSpPr>
        <p:spPr>
          <a:xfrm>
            <a:off x="7873207" y="2786841"/>
            <a:ext cx="1071562" cy="31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 u="sng" dirty="0">
                <a:solidFill>
                  <a:schemeClr val="accent2"/>
                </a:solidFill>
              </a:rPr>
              <a:t>Test Data (Minor Tree)</a:t>
            </a:r>
            <a:endParaRPr sz="1000" u="sng" dirty="0"/>
          </a:p>
        </p:txBody>
      </p:sp>
      <p:sp>
        <p:nvSpPr>
          <p:cNvPr id="330" name="Google Shape;330;p34"/>
          <p:cNvSpPr txBox="1">
            <a:spLocks noGrp="1"/>
          </p:cNvSpPr>
          <p:nvPr>
            <p:ph type="title" idx="4294967295"/>
          </p:nvPr>
        </p:nvSpPr>
        <p:spPr>
          <a:xfrm>
            <a:off x="7794298" y="4604352"/>
            <a:ext cx="398462" cy="2857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
                <a:solidFill>
                  <a:schemeClr val="accent2"/>
                </a:solidFill>
              </a:rPr>
              <a:t>1 </a:t>
            </a:r>
            <a:endParaRPr sz="1000">
              <a:solidFill>
                <a:schemeClr val="accent2"/>
              </a:solidFill>
            </a:endParaRPr>
          </a:p>
        </p:txBody>
      </p:sp>
      <p:sp>
        <p:nvSpPr>
          <p:cNvPr id="331" name="Google Shape;331;p34"/>
          <p:cNvSpPr txBox="1">
            <a:spLocks noGrp="1"/>
          </p:cNvSpPr>
          <p:nvPr>
            <p:ph type="title" idx="4294967295"/>
          </p:nvPr>
        </p:nvSpPr>
        <p:spPr>
          <a:xfrm>
            <a:off x="6290769" y="4589463"/>
            <a:ext cx="398462" cy="2857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900" dirty="0">
                <a:solidFill>
                  <a:schemeClr val="accent2"/>
                </a:solidFill>
              </a:rPr>
              <a:t>1+2</a:t>
            </a:r>
            <a:endParaRPr sz="900" dirty="0">
              <a:solidFill>
                <a:schemeClr val="accent2"/>
              </a:solidFill>
            </a:endParaRPr>
          </a:p>
        </p:txBody>
      </p:sp>
      <p:sp>
        <p:nvSpPr>
          <p:cNvPr id="345" name="Google Shape;345;p34"/>
          <p:cNvSpPr txBox="1">
            <a:spLocks noGrp="1"/>
          </p:cNvSpPr>
          <p:nvPr>
            <p:ph type="title" idx="4294967295"/>
          </p:nvPr>
        </p:nvSpPr>
        <p:spPr>
          <a:xfrm>
            <a:off x="4671397" y="2945591"/>
            <a:ext cx="814387" cy="2857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
                <a:solidFill>
                  <a:schemeClr val="accent2"/>
                </a:solidFill>
              </a:rPr>
              <a:t>100000 </a:t>
            </a:r>
            <a:endParaRPr sz="1000">
              <a:solidFill>
                <a:schemeClr val="accent2"/>
              </a:solidFill>
            </a:endParaRPr>
          </a:p>
        </p:txBody>
      </p:sp>
      <p:sp>
        <p:nvSpPr>
          <p:cNvPr id="346" name="Google Shape;346;p34"/>
          <p:cNvSpPr txBox="1">
            <a:spLocks noGrp="1"/>
          </p:cNvSpPr>
          <p:nvPr>
            <p:ph type="title" idx="4294967295"/>
          </p:nvPr>
        </p:nvSpPr>
        <p:spPr>
          <a:xfrm>
            <a:off x="935366" y="2835997"/>
            <a:ext cx="1403350" cy="2952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 u="sng" dirty="0">
                <a:solidFill>
                  <a:schemeClr val="accent2"/>
                </a:solidFill>
              </a:rPr>
              <a:t>Actual Data (train_label)</a:t>
            </a:r>
            <a:endParaRPr sz="1000" u="sng" dirty="0"/>
          </a:p>
        </p:txBody>
      </p:sp>
      <p:sp>
        <p:nvSpPr>
          <p:cNvPr id="347" name="Google Shape;347;p34"/>
          <p:cNvSpPr txBox="1">
            <a:spLocks noGrp="1"/>
          </p:cNvSpPr>
          <p:nvPr>
            <p:ph type="title" idx="4294967295"/>
          </p:nvPr>
        </p:nvSpPr>
        <p:spPr>
          <a:xfrm>
            <a:off x="3315134" y="4486851"/>
            <a:ext cx="390525" cy="26511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
                <a:solidFill>
                  <a:schemeClr val="accent2"/>
                </a:solidFill>
              </a:rPr>
              <a:t>1 </a:t>
            </a:r>
            <a:endParaRPr sz="1000">
              <a:solidFill>
                <a:schemeClr val="accent2"/>
              </a:solidFill>
            </a:endParaRPr>
          </a:p>
        </p:txBody>
      </p:sp>
      <p:sp>
        <p:nvSpPr>
          <p:cNvPr id="348" name="Google Shape;348;p34"/>
          <p:cNvSpPr txBox="1">
            <a:spLocks noGrp="1"/>
          </p:cNvSpPr>
          <p:nvPr>
            <p:ph type="title" idx="4294967295"/>
          </p:nvPr>
        </p:nvSpPr>
        <p:spPr>
          <a:xfrm>
            <a:off x="3987351" y="4496934"/>
            <a:ext cx="463550" cy="26511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 dirty="0">
                <a:solidFill>
                  <a:schemeClr val="accent2"/>
                </a:solidFill>
              </a:rPr>
              <a:t>2+3</a:t>
            </a:r>
            <a:endParaRPr sz="1000" dirty="0">
              <a:solidFill>
                <a:schemeClr val="accent2"/>
              </a:solidFill>
            </a:endParaRPr>
          </a:p>
        </p:txBody>
      </p:sp>
      <p:sp>
        <p:nvSpPr>
          <p:cNvPr id="349" name="Google Shape;349;p34"/>
          <p:cNvSpPr txBox="1">
            <a:spLocks noGrp="1"/>
          </p:cNvSpPr>
          <p:nvPr>
            <p:ph type="title" idx="4294967295"/>
          </p:nvPr>
        </p:nvSpPr>
        <p:spPr>
          <a:xfrm>
            <a:off x="3169200" y="2853198"/>
            <a:ext cx="1403350" cy="2952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 u="sng" dirty="0">
                <a:solidFill>
                  <a:schemeClr val="accent2"/>
                </a:solidFill>
              </a:rPr>
              <a:t>Predicted Data (sklearn.tree)</a:t>
            </a:r>
            <a:endParaRPr sz="1000" u="sng" dirty="0"/>
          </a:p>
        </p:txBody>
      </p:sp>
      <p:sp>
        <p:nvSpPr>
          <p:cNvPr id="350" name="Google Shape;350;p34"/>
          <p:cNvSpPr txBox="1">
            <a:spLocks noGrp="1"/>
          </p:cNvSpPr>
          <p:nvPr>
            <p:ph type="title" idx="4294967295"/>
          </p:nvPr>
        </p:nvSpPr>
        <p:spPr>
          <a:xfrm>
            <a:off x="1096742" y="4523997"/>
            <a:ext cx="390525" cy="26511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 dirty="0">
                <a:solidFill>
                  <a:schemeClr val="accent2"/>
                </a:solidFill>
              </a:rPr>
              <a:t>1 </a:t>
            </a:r>
            <a:endParaRPr sz="1000" dirty="0">
              <a:solidFill>
                <a:schemeClr val="accent2"/>
              </a:solidFill>
            </a:endParaRPr>
          </a:p>
        </p:txBody>
      </p:sp>
      <p:sp>
        <p:nvSpPr>
          <p:cNvPr id="351" name="Google Shape;351;p34"/>
          <p:cNvSpPr txBox="1">
            <a:spLocks noGrp="1"/>
          </p:cNvSpPr>
          <p:nvPr>
            <p:ph type="title" idx="4294967295"/>
          </p:nvPr>
        </p:nvSpPr>
        <p:spPr>
          <a:xfrm>
            <a:off x="1765756" y="4520056"/>
            <a:ext cx="515938" cy="26511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 dirty="0">
                <a:solidFill>
                  <a:schemeClr val="accent2"/>
                </a:solidFill>
              </a:rPr>
              <a:t>2+3</a:t>
            </a:r>
            <a:endParaRPr sz="1000" dirty="0">
              <a:solidFill>
                <a:schemeClr val="accent2"/>
              </a:solidFill>
            </a:endParaRPr>
          </a:p>
        </p:txBody>
      </p:sp>
      <p:sp>
        <p:nvSpPr>
          <p:cNvPr id="365" name="Google Shape;365;p34"/>
          <p:cNvSpPr txBox="1">
            <a:spLocks noGrp="1"/>
          </p:cNvSpPr>
          <p:nvPr>
            <p:ph type="title" idx="4294967295"/>
          </p:nvPr>
        </p:nvSpPr>
        <p:spPr>
          <a:xfrm>
            <a:off x="224988" y="2919661"/>
            <a:ext cx="798513" cy="26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
                <a:solidFill>
                  <a:schemeClr val="accent2"/>
                </a:solidFill>
              </a:rPr>
              <a:t>250000 </a:t>
            </a:r>
            <a:endParaRPr sz="1000">
              <a:solidFill>
                <a:schemeClr val="accent2"/>
              </a:solidFill>
            </a:endParaRPr>
          </a:p>
        </p:txBody>
      </p:sp>
      <p:grpSp>
        <p:nvGrpSpPr>
          <p:cNvPr id="312" name="Google Shape;312;p34"/>
          <p:cNvGrpSpPr/>
          <p:nvPr/>
        </p:nvGrpSpPr>
        <p:grpSpPr>
          <a:xfrm>
            <a:off x="1096507" y="1186936"/>
            <a:ext cx="1127861" cy="1292160"/>
            <a:chOff x="1442975" y="1883372"/>
            <a:chExt cx="1914225" cy="2224028"/>
          </a:xfrm>
        </p:grpSpPr>
        <p:grpSp>
          <p:nvGrpSpPr>
            <p:cNvPr id="313" name="Google Shape;313;p34"/>
            <p:cNvGrpSpPr/>
            <p:nvPr/>
          </p:nvGrpSpPr>
          <p:grpSpPr>
            <a:xfrm>
              <a:off x="1452870" y="1883372"/>
              <a:ext cx="1904263" cy="2224016"/>
              <a:chOff x="1366829" y="1102255"/>
              <a:chExt cx="1525241" cy="1980600"/>
            </a:xfrm>
          </p:grpSpPr>
          <p:sp>
            <p:nvSpPr>
              <p:cNvPr id="314" name="Google Shape;314;p34"/>
              <p:cNvSpPr/>
              <p:nvPr/>
            </p:nvSpPr>
            <p:spPr>
              <a:xfrm rot="-5400000">
                <a:off x="643379" y="1825705"/>
                <a:ext cx="1980600" cy="5337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5" name="Google Shape;315;p34"/>
              <p:cNvSpPr/>
              <p:nvPr/>
            </p:nvSpPr>
            <p:spPr>
              <a:xfrm rot="-5400000">
                <a:off x="1629070" y="1819855"/>
                <a:ext cx="1980600" cy="545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16" name="Google Shape;316;p34"/>
            <p:cNvSpPr/>
            <p:nvPr/>
          </p:nvSpPr>
          <p:spPr>
            <a:xfrm rot="-5400000">
              <a:off x="2670800" y="3420998"/>
              <a:ext cx="691800" cy="6810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7" name="Google Shape;317;p34"/>
            <p:cNvSpPr/>
            <p:nvPr/>
          </p:nvSpPr>
          <p:spPr>
            <a:xfrm rot="-5400000">
              <a:off x="990725" y="2974150"/>
              <a:ext cx="1585500" cy="6810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318" name="Google Shape;318;p34"/>
          <p:cNvGrpSpPr/>
          <p:nvPr/>
        </p:nvGrpSpPr>
        <p:grpSpPr>
          <a:xfrm>
            <a:off x="3298940" y="1148445"/>
            <a:ext cx="1127861" cy="1336816"/>
            <a:chOff x="1442975" y="1827698"/>
            <a:chExt cx="1914225" cy="2279701"/>
          </a:xfrm>
        </p:grpSpPr>
        <p:grpSp>
          <p:nvGrpSpPr>
            <p:cNvPr id="319" name="Google Shape;319;p34"/>
            <p:cNvGrpSpPr/>
            <p:nvPr/>
          </p:nvGrpSpPr>
          <p:grpSpPr>
            <a:xfrm>
              <a:off x="1452870" y="1883372"/>
              <a:ext cx="1904263" cy="2224016"/>
              <a:chOff x="1366829" y="1102255"/>
              <a:chExt cx="1525241" cy="1980600"/>
            </a:xfrm>
          </p:grpSpPr>
          <p:sp>
            <p:nvSpPr>
              <p:cNvPr id="320" name="Google Shape;320;p34"/>
              <p:cNvSpPr/>
              <p:nvPr/>
            </p:nvSpPr>
            <p:spPr>
              <a:xfrm rot="-5400000">
                <a:off x="643379" y="1825705"/>
                <a:ext cx="1980600" cy="5337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1" name="Google Shape;321;p34"/>
              <p:cNvSpPr/>
              <p:nvPr/>
            </p:nvSpPr>
            <p:spPr>
              <a:xfrm rot="-5400000">
                <a:off x="1629070" y="1819855"/>
                <a:ext cx="1980600" cy="545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22" name="Google Shape;322;p34"/>
            <p:cNvSpPr/>
            <p:nvPr/>
          </p:nvSpPr>
          <p:spPr>
            <a:xfrm rot="-5400000">
              <a:off x="2993600" y="3743799"/>
              <a:ext cx="46200" cy="6810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3" name="Google Shape;323;p34"/>
            <p:cNvSpPr/>
            <p:nvPr/>
          </p:nvSpPr>
          <p:spPr>
            <a:xfrm rot="-5400000">
              <a:off x="643625" y="2627048"/>
              <a:ext cx="2279700" cy="6810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324" name="Google Shape;324;p34"/>
          <p:cNvCxnSpPr/>
          <p:nvPr/>
        </p:nvCxnSpPr>
        <p:spPr>
          <a:xfrm rot="10800000" flipH="1">
            <a:off x="840564" y="1176399"/>
            <a:ext cx="3631800" cy="5700"/>
          </a:xfrm>
          <a:prstGeom prst="straightConnector1">
            <a:avLst/>
          </a:prstGeom>
          <a:noFill/>
          <a:ln w="28575" cap="flat" cmpd="sng">
            <a:solidFill>
              <a:srgbClr val="0000FF"/>
            </a:solidFill>
            <a:prstDash val="solid"/>
            <a:round/>
            <a:headEnd type="triangle" w="med" len="med"/>
            <a:tailEnd type="none" w="med" len="med"/>
          </a:ln>
        </p:spPr>
      </p:cxnSp>
      <p:grpSp>
        <p:nvGrpSpPr>
          <p:cNvPr id="332" name="Google Shape;332;p34"/>
          <p:cNvGrpSpPr/>
          <p:nvPr/>
        </p:nvGrpSpPr>
        <p:grpSpPr>
          <a:xfrm>
            <a:off x="5537865" y="3186362"/>
            <a:ext cx="1151406" cy="1390018"/>
            <a:chOff x="1442975" y="1883372"/>
            <a:chExt cx="1914225" cy="2224028"/>
          </a:xfrm>
        </p:grpSpPr>
        <p:grpSp>
          <p:nvGrpSpPr>
            <p:cNvPr id="333" name="Google Shape;333;p34"/>
            <p:cNvGrpSpPr/>
            <p:nvPr/>
          </p:nvGrpSpPr>
          <p:grpSpPr>
            <a:xfrm>
              <a:off x="1452870" y="1883372"/>
              <a:ext cx="1904263" cy="2224016"/>
              <a:chOff x="1366829" y="1102255"/>
              <a:chExt cx="1525241" cy="1980600"/>
            </a:xfrm>
          </p:grpSpPr>
          <p:sp>
            <p:nvSpPr>
              <p:cNvPr id="334" name="Google Shape;334;p34"/>
              <p:cNvSpPr/>
              <p:nvPr/>
            </p:nvSpPr>
            <p:spPr>
              <a:xfrm rot="-5400000">
                <a:off x="643379" y="1825705"/>
                <a:ext cx="1980600" cy="5337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5" name="Google Shape;335;p34"/>
              <p:cNvSpPr/>
              <p:nvPr/>
            </p:nvSpPr>
            <p:spPr>
              <a:xfrm rot="-5400000">
                <a:off x="1629070" y="1819855"/>
                <a:ext cx="1980600" cy="545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36" name="Google Shape;336;p34"/>
            <p:cNvSpPr/>
            <p:nvPr/>
          </p:nvSpPr>
          <p:spPr>
            <a:xfrm rot="-5400000">
              <a:off x="3003050" y="3753250"/>
              <a:ext cx="27300" cy="6810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7" name="Google Shape;337;p34"/>
            <p:cNvSpPr/>
            <p:nvPr/>
          </p:nvSpPr>
          <p:spPr>
            <a:xfrm rot="-5400000">
              <a:off x="886025" y="2869450"/>
              <a:ext cx="1794900" cy="6810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338" name="Google Shape;338;p34"/>
          <p:cNvGrpSpPr/>
          <p:nvPr/>
        </p:nvGrpSpPr>
        <p:grpSpPr>
          <a:xfrm>
            <a:off x="7786013" y="3179872"/>
            <a:ext cx="1151406" cy="1402695"/>
            <a:chOff x="1442975" y="1883372"/>
            <a:chExt cx="1914225" cy="2224028"/>
          </a:xfrm>
        </p:grpSpPr>
        <p:grpSp>
          <p:nvGrpSpPr>
            <p:cNvPr id="339" name="Google Shape;339;p34"/>
            <p:cNvGrpSpPr/>
            <p:nvPr/>
          </p:nvGrpSpPr>
          <p:grpSpPr>
            <a:xfrm>
              <a:off x="1452870" y="1883372"/>
              <a:ext cx="1904263" cy="2224016"/>
              <a:chOff x="1366829" y="1102255"/>
              <a:chExt cx="1525241" cy="1980600"/>
            </a:xfrm>
          </p:grpSpPr>
          <p:sp>
            <p:nvSpPr>
              <p:cNvPr id="340" name="Google Shape;340;p34"/>
              <p:cNvSpPr/>
              <p:nvPr/>
            </p:nvSpPr>
            <p:spPr>
              <a:xfrm rot="-5400000">
                <a:off x="643379" y="1825705"/>
                <a:ext cx="1980600" cy="5337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1" name="Google Shape;341;p34"/>
              <p:cNvSpPr/>
              <p:nvPr/>
            </p:nvSpPr>
            <p:spPr>
              <a:xfrm rot="-5400000">
                <a:off x="1629070" y="1819855"/>
                <a:ext cx="1980600" cy="545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42" name="Google Shape;342;p34"/>
            <p:cNvSpPr/>
            <p:nvPr/>
          </p:nvSpPr>
          <p:spPr>
            <a:xfrm rot="-5400000">
              <a:off x="2980100" y="3730300"/>
              <a:ext cx="73200" cy="6810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3" name="Google Shape;343;p34"/>
            <p:cNvSpPr/>
            <p:nvPr/>
          </p:nvSpPr>
          <p:spPr>
            <a:xfrm rot="-5400000">
              <a:off x="923825" y="2907249"/>
              <a:ext cx="1719300" cy="6810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344" name="Google Shape;344;p34"/>
          <p:cNvCxnSpPr/>
          <p:nvPr/>
        </p:nvCxnSpPr>
        <p:spPr>
          <a:xfrm rot="10800000" flipH="1">
            <a:off x="5276508" y="3175006"/>
            <a:ext cx="3707400" cy="6000"/>
          </a:xfrm>
          <a:prstGeom prst="straightConnector1">
            <a:avLst/>
          </a:prstGeom>
          <a:noFill/>
          <a:ln w="28575" cap="flat" cmpd="sng">
            <a:solidFill>
              <a:srgbClr val="0000FF"/>
            </a:solidFill>
            <a:prstDash val="solid"/>
            <a:round/>
            <a:headEnd type="triangle" w="med" len="med"/>
            <a:tailEnd type="none" w="med" len="med"/>
          </a:ln>
        </p:spPr>
      </p:cxnSp>
      <p:grpSp>
        <p:nvGrpSpPr>
          <p:cNvPr id="352" name="Google Shape;352;p34"/>
          <p:cNvGrpSpPr/>
          <p:nvPr/>
        </p:nvGrpSpPr>
        <p:grpSpPr>
          <a:xfrm>
            <a:off x="1096509" y="3176160"/>
            <a:ext cx="1127861" cy="1285489"/>
            <a:chOff x="1442975" y="1883372"/>
            <a:chExt cx="1914225" cy="2224029"/>
          </a:xfrm>
        </p:grpSpPr>
        <p:grpSp>
          <p:nvGrpSpPr>
            <p:cNvPr id="353" name="Google Shape;353;p34"/>
            <p:cNvGrpSpPr/>
            <p:nvPr/>
          </p:nvGrpSpPr>
          <p:grpSpPr>
            <a:xfrm>
              <a:off x="1452870" y="1883372"/>
              <a:ext cx="1904263" cy="2224016"/>
              <a:chOff x="1366829" y="1102255"/>
              <a:chExt cx="1525241" cy="1980600"/>
            </a:xfrm>
          </p:grpSpPr>
          <p:sp>
            <p:nvSpPr>
              <p:cNvPr id="354" name="Google Shape;354;p34"/>
              <p:cNvSpPr/>
              <p:nvPr/>
            </p:nvSpPr>
            <p:spPr>
              <a:xfrm rot="-5400000">
                <a:off x="643379" y="1825705"/>
                <a:ext cx="1980600" cy="5337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5" name="Google Shape;355;p34"/>
              <p:cNvSpPr/>
              <p:nvPr/>
            </p:nvSpPr>
            <p:spPr>
              <a:xfrm rot="-5400000">
                <a:off x="1629070" y="1819855"/>
                <a:ext cx="1980600" cy="545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56" name="Google Shape;356;p34"/>
            <p:cNvSpPr/>
            <p:nvPr/>
          </p:nvSpPr>
          <p:spPr>
            <a:xfrm rot="-5400000">
              <a:off x="2925050" y="3675251"/>
              <a:ext cx="183300" cy="6810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7" name="Google Shape;357;p34"/>
            <p:cNvSpPr/>
            <p:nvPr/>
          </p:nvSpPr>
          <p:spPr>
            <a:xfrm rot="-5400000">
              <a:off x="756725" y="2740151"/>
              <a:ext cx="2053500" cy="6810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358" name="Google Shape;358;p34"/>
          <p:cNvGrpSpPr/>
          <p:nvPr/>
        </p:nvGrpSpPr>
        <p:grpSpPr>
          <a:xfrm>
            <a:off x="3298956" y="3170398"/>
            <a:ext cx="1127861" cy="1297498"/>
            <a:chOff x="1442975" y="1883372"/>
            <a:chExt cx="1914225" cy="2224028"/>
          </a:xfrm>
        </p:grpSpPr>
        <p:grpSp>
          <p:nvGrpSpPr>
            <p:cNvPr id="359" name="Google Shape;359;p34"/>
            <p:cNvGrpSpPr/>
            <p:nvPr/>
          </p:nvGrpSpPr>
          <p:grpSpPr>
            <a:xfrm>
              <a:off x="1452870" y="1883372"/>
              <a:ext cx="1904263" cy="2224016"/>
              <a:chOff x="1366829" y="1102255"/>
              <a:chExt cx="1525241" cy="1980600"/>
            </a:xfrm>
          </p:grpSpPr>
          <p:sp>
            <p:nvSpPr>
              <p:cNvPr id="360" name="Google Shape;360;p34"/>
              <p:cNvSpPr/>
              <p:nvPr/>
            </p:nvSpPr>
            <p:spPr>
              <a:xfrm rot="-5400000">
                <a:off x="643379" y="1825705"/>
                <a:ext cx="1980600" cy="5337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1" name="Google Shape;361;p34"/>
              <p:cNvSpPr/>
              <p:nvPr/>
            </p:nvSpPr>
            <p:spPr>
              <a:xfrm rot="-5400000">
                <a:off x="1629070" y="1819855"/>
                <a:ext cx="1980600" cy="545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62" name="Google Shape;362;p34"/>
            <p:cNvSpPr/>
            <p:nvPr/>
          </p:nvSpPr>
          <p:spPr>
            <a:xfrm rot="-5400000">
              <a:off x="2980100" y="3730300"/>
              <a:ext cx="73200" cy="6810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3" name="Google Shape;363;p34"/>
            <p:cNvSpPr/>
            <p:nvPr/>
          </p:nvSpPr>
          <p:spPr>
            <a:xfrm rot="-5400000">
              <a:off x="672275" y="2655700"/>
              <a:ext cx="2222400" cy="6810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364" name="Google Shape;364;p34"/>
          <p:cNvCxnSpPr/>
          <p:nvPr/>
        </p:nvCxnSpPr>
        <p:spPr>
          <a:xfrm rot="10800000" flipH="1">
            <a:off x="840570" y="3165674"/>
            <a:ext cx="3632100" cy="5700"/>
          </a:xfrm>
          <a:prstGeom prst="straightConnector1">
            <a:avLst/>
          </a:prstGeom>
          <a:noFill/>
          <a:ln w="28575" cap="flat" cmpd="sng">
            <a:solidFill>
              <a:srgbClr val="0000FF"/>
            </a:solidFill>
            <a:prstDash val="solid"/>
            <a:round/>
            <a:headEnd type="triangl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Takeaways</a:t>
            </a:r>
            <a:endParaRPr/>
          </a:p>
        </p:txBody>
      </p:sp>
      <p:sp>
        <p:nvSpPr>
          <p:cNvPr id="375" name="Google Shape;375;p35"/>
          <p:cNvSpPr txBox="1">
            <a:spLocks noGrp="1"/>
          </p:cNvSpPr>
          <p:nvPr>
            <p:ph type="title" idx="2"/>
          </p:nvPr>
        </p:nvSpPr>
        <p:spPr>
          <a:xfrm>
            <a:off x="1336115" y="2851228"/>
            <a:ext cx="1906800" cy="45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2"/>
                </a:solidFill>
              </a:rPr>
              <a:t>Key Variables</a:t>
            </a:r>
            <a:endParaRPr/>
          </a:p>
        </p:txBody>
      </p:sp>
      <p:sp>
        <p:nvSpPr>
          <p:cNvPr id="390" name="Google Shape;390;p35"/>
          <p:cNvSpPr txBox="1">
            <a:spLocks noGrp="1"/>
          </p:cNvSpPr>
          <p:nvPr>
            <p:ph type="subTitle" idx="1"/>
          </p:nvPr>
        </p:nvSpPr>
        <p:spPr>
          <a:xfrm>
            <a:off x="901850" y="3294375"/>
            <a:ext cx="2716800" cy="97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Age, Height, Foundation, Structure related variables are commonly known to affect the stability of the building</a:t>
            </a:r>
            <a:endParaRPr b="1"/>
          </a:p>
        </p:txBody>
      </p:sp>
      <p:sp>
        <p:nvSpPr>
          <p:cNvPr id="376" name="Google Shape;376;p35"/>
          <p:cNvSpPr txBox="1">
            <a:spLocks noGrp="1"/>
          </p:cNvSpPr>
          <p:nvPr>
            <p:ph type="title" idx="3"/>
          </p:nvPr>
        </p:nvSpPr>
        <p:spPr>
          <a:xfrm>
            <a:off x="3618610" y="2851228"/>
            <a:ext cx="1906800" cy="45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2"/>
                </a:solidFill>
              </a:rPr>
              <a:t>Accuracy of Models</a:t>
            </a:r>
            <a:endParaRPr/>
          </a:p>
        </p:txBody>
      </p:sp>
      <p:sp>
        <p:nvSpPr>
          <p:cNvPr id="377" name="Google Shape;377;p35"/>
          <p:cNvSpPr txBox="1">
            <a:spLocks noGrp="1"/>
          </p:cNvSpPr>
          <p:nvPr>
            <p:ph type="subTitle" idx="4"/>
          </p:nvPr>
        </p:nvSpPr>
        <p:spPr>
          <a:xfrm>
            <a:off x="3618598" y="3294375"/>
            <a:ext cx="1906800" cy="97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a:t>Minor Model showed more resemblance to the Train Data</a:t>
            </a:r>
            <a:endParaRPr b="1"/>
          </a:p>
          <a:p>
            <a:pPr marL="0" lvl="0" indent="0" algn="ctr" rtl="0">
              <a:spcBef>
                <a:spcPts val="1600"/>
              </a:spcBef>
              <a:spcAft>
                <a:spcPts val="0"/>
              </a:spcAft>
              <a:buNone/>
            </a:pPr>
            <a:endParaRPr/>
          </a:p>
        </p:txBody>
      </p:sp>
      <p:sp>
        <p:nvSpPr>
          <p:cNvPr id="378" name="Google Shape;378;p35"/>
          <p:cNvSpPr txBox="1">
            <a:spLocks noGrp="1"/>
          </p:cNvSpPr>
          <p:nvPr>
            <p:ph type="title" idx="5"/>
          </p:nvPr>
        </p:nvSpPr>
        <p:spPr>
          <a:xfrm>
            <a:off x="5901095" y="2851228"/>
            <a:ext cx="1906800" cy="45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2"/>
                </a:solidFill>
              </a:rPr>
              <a:t>Other Data Required??? </a:t>
            </a:r>
            <a:endParaRPr/>
          </a:p>
        </p:txBody>
      </p:sp>
      <p:sp>
        <p:nvSpPr>
          <p:cNvPr id="379" name="Google Shape;379;p35"/>
          <p:cNvSpPr txBox="1">
            <a:spLocks noGrp="1"/>
          </p:cNvSpPr>
          <p:nvPr>
            <p:ph type="subTitle" idx="6"/>
          </p:nvPr>
        </p:nvSpPr>
        <p:spPr>
          <a:xfrm>
            <a:off x="5697425" y="3294375"/>
            <a:ext cx="2423400" cy="97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We may require the location of the epicenter of the earthquake or some related variable to refine our Major Model</a:t>
            </a:r>
            <a:endParaRPr/>
          </a:p>
        </p:txBody>
      </p:sp>
      <p:sp>
        <p:nvSpPr>
          <p:cNvPr id="380" name="Google Shape;380;p35"/>
          <p:cNvSpPr/>
          <p:nvPr/>
        </p:nvSpPr>
        <p:spPr>
          <a:xfrm>
            <a:off x="1554781" y="1115950"/>
            <a:ext cx="1469700" cy="1461900"/>
          </a:xfrm>
          <a:prstGeom prst="donut">
            <a:avLst>
              <a:gd name="adj" fmla="val 6912"/>
            </a:avLst>
          </a:prstGeom>
          <a:solidFill>
            <a:srgbClr val="06B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a:off x="3837262" y="1115950"/>
            <a:ext cx="1469700" cy="1461900"/>
          </a:xfrm>
          <a:prstGeom prst="donut">
            <a:avLst>
              <a:gd name="adj" fmla="val 6912"/>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5"/>
          <p:cNvSpPr/>
          <p:nvPr/>
        </p:nvSpPr>
        <p:spPr>
          <a:xfrm>
            <a:off x="6119743" y="1115950"/>
            <a:ext cx="1469700" cy="1461900"/>
          </a:xfrm>
          <a:prstGeom prst="donut">
            <a:avLst>
              <a:gd name="adj" fmla="val 6912"/>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5"/>
          <p:cNvSpPr/>
          <p:nvPr/>
        </p:nvSpPr>
        <p:spPr>
          <a:xfrm>
            <a:off x="4269675" y="1510675"/>
            <a:ext cx="684187" cy="672406"/>
          </a:xfrm>
          <a:custGeom>
            <a:avLst/>
            <a:gdLst/>
            <a:ahLst/>
            <a:cxnLst/>
            <a:rect l="l" t="t" r="r" b="b"/>
            <a:pathLst>
              <a:path w="11693" h="11693" extrusionOk="0">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4" name="Google Shape;384;p35"/>
          <p:cNvGrpSpPr/>
          <p:nvPr/>
        </p:nvGrpSpPr>
        <p:grpSpPr>
          <a:xfrm>
            <a:off x="1971493" y="1510685"/>
            <a:ext cx="636000" cy="672398"/>
            <a:chOff x="1310655" y="3360527"/>
            <a:chExt cx="306314" cy="347403"/>
          </a:xfrm>
        </p:grpSpPr>
        <p:sp>
          <p:nvSpPr>
            <p:cNvPr id="385" name="Google Shape;385;p35"/>
            <p:cNvSpPr/>
            <p:nvPr/>
          </p:nvSpPr>
          <p:spPr>
            <a:xfrm>
              <a:off x="1440416" y="3531630"/>
              <a:ext cx="151652" cy="176299"/>
            </a:xfrm>
            <a:custGeom>
              <a:avLst/>
              <a:gdLst/>
              <a:ahLst/>
              <a:cxnLst/>
              <a:rect l="l" t="t" r="r" b="b"/>
              <a:pathLst>
                <a:path w="4787" h="5565" extrusionOk="0">
                  <a:moveTo>
                    <a:pt x="1851" y="0"/>
                  </a:moveTo>
                  <a:cubicBezTo>
                    <a:pt x="1838" y="0"/>
                    <a:pt x="1824" y="2"/>
                    <a:pt x="1810" y="4"/>
                  </a:cubicBezTo>
                  <a:cubicBezTo>
                    <a:pt x="1751" y="28"/>
                    <a:pt x="1715" y="52"/>
                    <a:pt x="1691" y="112"/>
                  </a:cubicBezTo>
                  <a:lnTo>
                    <a:pt x="1275" y="1255"/>
                  </a:lnTo>
                  <a:cubicBezTo>
                    <a:pt x="429" y="1767"/>
                    <a:pt x="1" y="2731"/>
                    <a:pt x="191" y="3695"/>
                  </a:cubicBezTo>
                  <a:cubicBezTo>
                    <a:pt x="310" y="4314"/>
                    <a:pt x="667" y="4826"/>
                    <a:pt x="1179" y="5172"/>
                  </a:cubicBezTo>
                  <a:cubicBezTo>
                    <a:pt x="1560" y="5422"/>
                    <a:pt x="2013" y="5565"/>
                    <a:pt x="2453" y="5565"/>
                  </a:cubicBezTo>
                  <a:cubicBezTo>
                    <a:pt x="2608" y="5565"/>
                    <a:pt x="2751" y="5541"/>
                    <a:pt x="2918" y="5517"/>
                  </a:cubicBezTo>
                  <a:cubicBezTo>
                    <a:pt x="3799" y="5338"/>
                    <a:pt x="4489" y="4672"/>
                    <a:pt x="4715" y="3803"/>
                  </a:cubicBezTo>
                  <a:cubicBezTo>
                    <a:pt x="4727" y="3719"/>
                    <a:pt x="4692" y="3624"/>
                    <a:pt x="4596" y="3612"/>
                  </a:cubicBezTo>
                  <a:cubicBezTo>
                    <a:pt x="4586" y="3611"/>
                    <a:pt x="4576" y="3610"/>
                    <a:pt x="4565" y="3610"/>
                  </a:cubicBezTo>
                  <a:cubicBezTo>
                    <a:pt x="4491" y="3610"/>
                    <a:pt x="4416" y="3648"/>
                    <a:pt x="4406" y="3731"/>
                  </a:cubicBezTo>
                  <a:cubicBezTo>
                    <a:pt x="4215" y="4469"/>
                    <a:pt x="3620" y="5053"/>
                    <a:pt x="2858" y="5207"/>
                  </a:cubicBezTo>
                  <a:cubicBezTo>
                    <a:pt x="2728" y="5231"/>
                    <a:pt x="2597" y="5243"/>
                    <a:pt x="2468" y="5243"/>
                  </a:cubicBezTo>
                  <a:cubicBezTo>
                    <a:pt x="2075" y="5243"/>
                    <a:pt x="1692" y="5134"/>
                    <a:pt x="1370" y="4910"/>
                  </a:cubicBezTo>
                  <a:cubicBezTo>
                    <a:pt x="917" y="4612"/>
                    <a:pt x="620" y="4160"/>
                    <a:pt x="524" y="3636"/>
                  </a:cubicBezTo>
                  <a:cubicBezTo>
                    <a:pt x="346" y="2790"/>
                    <a:pt x="739" y="1933"/>
                    <a:pt x="1501" y="1517"/>
                  </a:cubicBezTo>
                  <a:cubicBezTo>
                    <a:pt x="1537" y="1493"/>
                    <a:pt x="1560" y="1469"/>
                    <a:pt x="1572" y="1421"/>
                  </a:cubicBezTo>
                  <a:lnTo>
                    <a:pt x="1918" y="469"/>
                  </a:lnTo>
                  <a:lnTo>
                    <a:pt x="2608" y="1219"/>
                  </a:lnTo>
                  <a:cubicBezTo>
                    <a:pt x="2632" y="1243"/>
                    <a:pt x="2668" y="1255"/>
                    <a:pt x="2703" y="1255"/>
                  </a:cubicBezTo>
                  <a:cubicBezTo>
                    <a:pt x="3572" y="1362"/>
                    <a:pt x="4275" y="2005"/>
                    <a:pt x="4430" y="2850"/>
                  </a:cubicBezTo>
                  <a:cubicBezTo>
                    <a:pt x="4454" y="2945"/>
                    <a:pt x="4465" y="3041"/>
                    <a:pt x="4465" y="3136"/>
                  </a:cubicBezTo>
                  <a:cubicBezTo>
                    <a:pt x="4465" y="3209"/>
                    <a:pt x="4521" y="3283"/>
                    <a:pt x="4599" y="3283"/>
                  </a:cubicBezTo>
                  <a:cubicBezTo>
                    <a:pt x="4610" y="3283"/>
                    <a:pt x="4621" y="3281"/>
                    <a:pt x="4632" y="3279"/>
                  </a:cubicBezTo>
                  <a:cubicBezTo>
                    <a:pt x="4715" y="3279"/>
                    <a:pt x="4787" y="3207"/>
                    <a:pt x="4775" y="3124"/>
                  </a:cubicBezTo>
                  <a:cubicBezTo>
                    <a:pt x="4775" y="3017"/>
                    <a:pt x="4763" y="2898"/>
                    <a:pt x="4727" y="2790"/>
                  </a:cubicBezTo>
                  <a:cubicBezTo>
                    <a:pt x="4537" y="1826"/>
                    <a:pt x="3763" y="1100"/>
                    <a:pt x="2787" y="945"/>
                  </a:cubicBezTo>
                  <a:lnTo>
                    <a:pt x="1965" y="52"/>
                  </a:lnTo>
                  <a:cubicBezTo>
                    <a:pt x="1929" y="16"/>
                    <a:pt x="1892" y="0"/>
                    <a:pt x="18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5"/>
            <p:cNvSpPr/>
            <p:nvPr/>
          </p:nvSpPr>
          <p:spPr>
            <a:xfrm>
              <a:off x="1486447" y="3589478"/>
              <a:ext cx="64152" cy="75842"/>
            </a:xfrm>
            <a:custGeom>
              <a:avLst/>
              <a:gdLst/>
              <a:ahLst/>
              <a:cxnLst/>
              <a:rect l="l" t="t" r="r" b="b"/>
              <a:pathLst>
                <a:path w="2025" h="2394" extrusionOk="0">
                  <a:moveTo>
                    <a:pt x="1691" y="1179"/>
                  </a:moveTo>
                  <a:lnTo>
                    <a:pt x="1691" y="2084"/>
                  </a:lnTo>
                  <a:lnTo>
                    <a:pt x="298" y="2084"/>
                  </a:lnTo>
                  <a:lnTo>
                    <a:pt x="298" y="1179"/>
                  </a:lnTo>
                  <a:close/>
                  <a:moveTo>
                    <a:pt x="1012" y="0"/>
                  </a:moveTo>
                  <a:cubicBezTo>
                    <a:pt x="715" y="0"/>
                    <a:pt x="476" y="238"/>
                    <a:pt x="476" y="536"/>
                  </a:cubicBezTo>
                  <a:lnTo>
                    <a:pt x="476" y="845"/>
                  </a:lnTo>
                  <a:lnTo>
                    <a:pt x="167" y="845"/>
                  </a:lnTo>
                  <a:cubicBezTo>
                    <a:pt x="84" y="845"/>
                    <a:pt x="0" y="917"/>
                    <a:pt x="0" y="1012"/>
                  </a:cubicBezTo>
                  <a:lnTo>
                    <a:pt x="0" y="2227"/>
                  </a:lnTo>
                  <a:cubicBezTo>
                    <a:pt x="0" y="2322"/>
                    <a:pt x="84" y="2393"/>
                    <a:pt x="167" y="2393"/>
                  </a:cubicBezTo>
                  <a:lnTo>
                    <a:pt x="1869" y="2393"/>
                  </a:lnTo>
                  <a:cubicBezTo>
                    <a:pt x="1953" y="2393"/>
                    <a:pt x="2024" y="2322"/>
                    <a:pt x="2024" y="2227"/>
                  </a:cubicBezTo>
                  <a:lnTo>
                    <a:pt x="2024" y="1012"/>
                  </a:lnTo>
                  <a:cubicBezTo>
                    <a:pt x="2012" y="917"/>
                    <a:pt x="1941" y="845"/>
                    <a:pt x="1846" y="845"/>
                  </a:cubicBezTo>
                  <a:lnTo>
                    <a:pt x="774" y="845"/>
                  </a:lnTo>
                  <a:lnTo>
                    <a:pt x="774" y="536"/>
                  </a:lnTo>
                  <a:cubicBezTo>
                    <a:pt x="774" y="417"/>
                    <a:pt x="881" y="310"/>
                    <a:pt x="1000" y="310"/>
                  </a:cubicBezTo>
                  <a:cubicBezTo>
                    <a:pt x="1119" y="310"/>
                    <a:pt x="1227" y="417"/>
                    <a:pt x="1227" y="536"/>
                  </a:cubicBezTo>
                  <a:cubicBezTo>
                    <a:pt x="1227" y="619"/>
                    <a:pt x="1298" y="703"/>
                    <a:pt x="1393" y="703"/>
                  </a:cubicBezTo>
                  <a:cubicBezTo>
                    <a:pt x="1477" y="703"/>
                    <a:pt x="1548" y="619"/>
                    <a:pt x="1548" y="536"/>
                  </a:cubicBezTo>
                  <a:cubicBezTo>
                    <a:pt x="1548" y="238"/>
                    <a:pt x="1310" y="0"/>
                    <a:pt x="10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5"/>
            <p:cNvSpPr/>
            <p:nvPr/>
          </p:nvSpPr>
          <p:spPr>
            <a:xfrm>
              <a:off x="1310655" y="3360527"/>
              <a:ext cx="306314" cy="334572"/>
            </a:xfrm>
            <a:custGeom>
              <a:avLst/>
              <a:gdLst/>
              <a:ahLst/>
              <a:cxnLst/>
              <a:rect l="l" t="t" r="r" b="b"/>
              <a:pathLst>
                <a:path w="9669" h="10561" extrusionOk="0">
                  <a:moveTo>
                    <a:pt x="2430" y="7941"/>
                  </a:moveTo>
                  <a:lnTo>
                    <a:pt x="3120" y="8644"/>
                  </a:lnTo>
                  <a:lnTo>
                    <a:pt x="2989" y="8775"/>
                  </a:lnTo>
                  <a:lnTo>
                    <a:pt x="2656" y="8430"/>
                  </a:lnTo>
                  <a:cubicBezTo>
                    <a:pt x="2626" y="8400"/>
                    <a:pt x="2585" y="8385"/>
                    <a:pt x="2543" y="8385"/>
                  </a:cubicBezTo>
                  <a:cubicBezTo>
                    <a:pt x="2501" y="8385"/>
                    <a:pt x="2459" y="8400"/>
                    <a:pt x="2430" y="8430"/>
                  </a:cubicBezTo>
                  <a:lnTo>
                    <a:pt x="2073" y="8787"/>
                  </a:lnTo>
                  <a:cubicBezTo>
                    <a:pt x="2037" y="8823"/>
                    <a:pt x="2025" y="8858"/>
                    <a:pt x="2025" y="8906"/>
                  </a:cubicBezTo>
                  <a:cubicBezTo>
                    <a:pt x="2025" y="8953"/>
                    <a:pt x="2037" y="9001"/>
                    <a:pt x="2073" y="9025"/>
                  </a:cubicBezTo>
                  <a:lnTo>
                    <a:pt x="2418" y="9370"/>
                  </a:lnTo>
                  <a:lnTo>
                    <a:pt x="2275" y="9501"/>
                  </a:lnTo>
                  <a:lnTo>
                    <a:pt x="1942" y="9156"/>
                  </a:lnTo>
                  <a:cubicBezTo>
                    <a:pt x="1912" y="9126"/>
                    <a:pt x="1870" y="9111"/>
                    <a:pt x="1828" y="9111"/>
                  </a:cubicBezTo>
                  <a:cubicBezTo>
                    <a:pt x="1787" y="9111"/>
                    <a:pt x="1745" y="9126"/>
                    <a:pt x="1715" y="9156"/>
                  </a:cubicBezTo>
                  <a:lnTo>
                    <a:pt x="1358" y="9513"/>
                  </a:lnTo>
                  <a:cubicBezTo>
                    <a:pt x="1322" y="9549"/>
                    <a:pt x="1311" y="9585"/>
                    <a:pt x="1311" y="9632"/>
                  </a:cubicBezTo>
                  <a:cubicBezTo>
                    <a:pt x="1311" y="9680"/>
                    <a:pt x="1322" y="9727"/>
                    <a:pt x="1358" y="9751"/>
                  </a:cubicBezTo>
                  <a:lnTo>
                    <a:pt x="1703" y="10096"/>
                  </a:lnTo>
                  <a:lnTo>
                    <a:pt x="1584" y="10192"/>
                  </a:lnTo>
                  <a:lnTo>
                    <a:pt x="882" y="9489"/>
                  </a:lnTo>
                  <a:lnTo>
                    <a:pt x="2430" y="7941"/>
                  </a:lnTo>
                  <a:close/>
                  <a:moveTo>
                    <a:pt x="6496" y="1"/>
                  </a:moveTo>
                  <a:cubicBezTo>
                    <a:pt x="5951" y="1"/>
                    <a:pt x="5469" y="199"/>
                    <a:pt x="5121" y="548"/>
                  </a:cubicBezTo>
                  <a:cubicBezTo>
                    <a:pt x="4704" y="964"/>
                    <a:pt x="4513" y="1572"/>
                    <a:pt x="4597" y="2238"/>
                  </a:cubicBezTo>
                  <a:cubicBezTo>
                    <a:pt x="4656" y="2727"/>
                    <a:pt x="4871" y="3227"/>
                    <a:pt x="5180" y="3655"/>
                  </a:cubicBezTo>
                  <a:lnTo>
                    <a:pt x="3501" y="5334"/>
                  </a:lnTo>
                  <a:cubicBezTo>
                    <a:pt x="3442" y="5394"/>
                    <a:pt x="3442" y="5501"/>
                    <a:pt x="3501" y="5560"/>
                  </a:cubicBezTo>
                  <a:cubicBezTo>
                    <a:pt x="3525" y="5584"/>
                    <a:pt x="3573" y="5608"/>
                    <a:pt x="3620" y="5608"/>
                  </a:cubicBezTo>
                  <a:cubicBezTo>
                    <a:pt x="3668" y="5608"/>
                    <a:pt x="3704" y="5584"/>
                    <a:pt x="3739" y="5560"/>
                  </a:cubicBezTo>
                  <a:lnTo>
                    <a:pt x="5406" y="3893"/>
                  </a:lnTo>
                  <a:cubicBezTo>
                    <a:pt x="5454" y="3953"/>
                    <a:pt x="5502" y="4000"/>
                    <a:pt x="5549" y="4060"/>
                  </a:cubicBezTo>
                  <a:cubicBezTo>
                    <a:pt x="5609" y="4120"/>
                    <a:pt x="5656" y="4155"/>
                    <a:pt x="5716" y="4203"/>
                  </a:cubicBezTo>
                  <a:lnTo>
                    <a:pt x="2334" y="7584"/>
                  </a:lnTo>
                  <a:lnTo>
                    <a:pt x="691" y="9239"/>
                  </a:lnTo>
                  <a:lnTo>
                    <a:pt x="370" y="8918"/>
                  </a:lnTo>
                  <a:lnTo>
                    <a:pt x="3299" y="5989"/>
                  </a:lnTo>
                  <a:cubicBezTo>
                    <a:pt x="3358" y="5929"/>
                    <a:pt x="3358" y="5822"/>
                    <a:pt x="3299" y="5763"/>
                  </a:cubicBezTo>
                  <a:cubicBezTo>
                    <a:pt x="3275" y="5733"/>
                    <a:pt x="3236" y="5718"/>
                    <a:pt x="3196" y="5718"/>
                  </a:cubicBezTo>
                  <a:cubicBezTo>
                    <a:pt x="3156" y="5718"/>
                    <a:pt x="3114" y="5733"/>
                    <a:pt x="3085" y="5763"/>
                  </a:cubicBezTo>
                  <a:lnTo>
                    <a:pt x="48" y="8799"/>
                  </a:lnTo>
                  <a:cubicBezTo>
                    <a:pt x="13" y="8834"/>
                    <a:pt x="1" y="8882"/>
                    <a:pt x="1" y="8918"/>
                  </a:cubicBezTo>
                  <a:cubicBezTo>
                    <a:pt x="1" y="8965"/>
                    <a:pt x="13" y="9013"/>
                    <a:pt x="48" y="9037"/>
                  </a:cubicBezTo>
                  <a:lnTo>
                    <a:pt x="596" y="9585"/>
                  </a:lnTo>
                  <a:lnTo>
                    <a:pt x="1513" y="10513"/>
                  </a:lnTo>
                  <a:cubicBezTo>
                    <a:pt x="1549" y="10549"/>
                    <a:pt x="1596" y="10561"/>
                    <a:pt x="1632" y="10561"/>
                  </a:cubicBezTo>
                  <a:cubicBezTo>
                    <a:pt x="1680" y="10561"/>
                    <a:pt x="1727" y="10537"/>
                    <a:pt x="1763" y="10513"/>
                  </a:cubicBezTo>
                  <a:lnTo>
                    <a:pt x="2108" y="10156"/>
                  </a:lnTo>
                  <a:cubicBezTo>
                    <a:pt x="2144" y="10120"/>
                    <a:pt x="2156" y="10085"/>
                    <a:pt x="2156" y="10037"/>
                  </a:cubicBezTo>
                  <a:cubicBezTo>
                    <a:pt x="2156" y="9989"/>
                    <a:pt x="2144" y="9954"/>
                    <a:pt x="2108" y="9918"/>
                  </a:cubicBezTo>
                  <a:lnTo>
                    <a:pt x="1775" y="9573"/>
                  </a:lnTo>
                  <a:lnTo>
                    <a:pt x="1906" y="9442"/>
                  </a:lnTo>
                  <a:lnTo>
                    <a:pt x="2251" y="9787"/>
                  </a:lnTo>
                  <a:cubicBezTo>
                    <a:pt x="2281" y="9817"/>
                    <a:pt x="2320" y="9832"/>
                    <a:pt x="2358" y="9832"/>
                  </a:cubicBezTo>
                  <a:cubicBezTo>
                    <a:pt x="2397" y="9832"/>
                    <a:pt x="2436" y="9817"/>
                    <a:pt x="2465" y="9787"/>
                  </a:cubicBezTo>
                  <a:lnTo>
                    <a:pt x="2823" y="9430"/>
                  </a:lnTo>
                  <a:cubicBezTo>
                    <a:pt x="2858" y="9394"/>
                    <a:pt x="2870" y="9358"/>
                    <a:pt x="2870" y="9311"/>
                  </a:cubicBezTo>
                  <a:cubicBezTo>
                    <a:pt x="2870" y="9263"/>
                    <a:pt x="2858" y="9215"/>
                    <a:pt x="2823" y="9192"/>
                  </a:cubicBezTo>
                  <a:lnTo>
                    <a:pt x="2489" y="8846"/>
                  </a:lnTo>
                  <a:lnTo>
                    <a:pt x="2620" y="8715"/>
                  </a:lnTo>
                  <a:lnTo>
                    <a:pt x="2966" y="9061"/>
                  </a:lnTo>
                  <a:cubicBezTo>
                    <a:pt x="2995" y="9090"/>
                    <a:pt x="3034" y="9105"/>
                    <a:pt x="3073" y="9105"/>
                  </a:cubicBezTo>
                  <a:cubicBezTo>
                    <a:pt x="3111" y="9105"/>
                    <a:pt x="3150" y="9090"/>
                    <a:pt x="3180" y="9061"/>
                  </a:cubicBezTo>
                  <a:lnTo>
                    <a:pt x="3537" y="8703"/>
                  </a:lnTo>
                  <a:cubicBezTo>
                    <a:pt x="3597" y="8644"/>
                    <a:pt x="3597" y="8537"/>
                    <a:pt x="3537" y="8477"/>
                  </a:cubicBezTo>
                  <a:lnTo>
                    <a:pt x="2727" y="7656"/>
                  </a:lnTo>
                  <a:lnTo>
                    <a:pt x="6014" y="4370"/>
                  </a:lnTo>
                  <a:cubicBezTo>
                    <a:pt x="6549" y="4751"/>
                    <a:pt x="7168" y="4977"/>
                    <a:pt x="7752" y="4977"/>
                  </a:cubicBezTo>
                  <a:cubicBezTo>
                    <a:pt x="8026" y="4977"/>
                    <a:pt x="8276" y="4929"/>
                    <a:pt x="8514" y="4846"/>
                  </a:cubicBezTo>
                  <a:cubicBezTo>
                    <a:pt x="8597" y="4810"/>
                    <a:pt x="8633" y="4727"/>
                    <a:pt x="8597" y="4632"/>
                  </a:cubicBezTo>
                  <a:cubicBezTo>
                    <a:pt x="8580" y="4570"/>
                    <a:pt x="8523" y="4534"/>
                    <a:pt x="8461" y="4534"/>
                  </a:cubicBezTo>
                  <a:cubicBezTo>
                    <a:pt x="8439" y="4534"/>
                    <a:pt x="8417" y="4539"/>
                    <a:pt x="8395" y="4548"/>
                  </a:cubicBezTo>
                  <a:cubicBezTo>
                    <a:pt x="8192" y="4625"/>
                    <a:pt x="7973" y="4662"/>
                    <a:pt x="7746" y="4662"/>
                  </a:cubicBezTo>
                  <a:cubicBezTo>
                    <a:pt x="7093" y="4662"/>
                    <a:pt x="6380" y="4355"/>
                    <a:pt x="5823" y="3798"/>
                  </a:cubicBezTo>
                  <a:cubicBezTo>
                    <a:pt x="4847" y="2834"/>
                    <a:pt x="4668" y="1453"/>
                    <a:pt x="5406" y="726"/>
                  </a:cubicBezTo>
                  <a:cubicBezTo>
                    <a:pt x="5707" y="421"/>
                    <a:pt x="6119" y="272"/>
                    <a:pt x="6568" y="272"/>
                  </a:cubicBezTo>
                  <a:cubicBezTo>
                    <a:pt x="7204" y="272"/>
                    <a:pt x="7913" y="571"/>
                    <a:pt x="8478" y="1143"/>
                  </a:cubicBezTo>
                  <a:cubicBezTo>
                    <a:pt x="9454" y="2107"/>
                    <a:pt x="9633" y="3489"/>
                    <a:pt x="8895" y="4215"/>
                  </a:cubicBezTo>
                  <a:lnTo>
                    <a:pt x="8883" y="4239"/>
                  </a:lnTo>
                  <a:cubicBezTo>
                    <a:pt x="8823" y="4298"/>
                    <a:pt x="8823" y="4393"/>
                    <a:pt x="8883" y="4453"/>
                  </a:cubicBezTo>
                  <a:cubicBezTo>
                    <a:pt x="8913" y="4483"/>
                    <a:pt x="8954" y="4498"/>
                    <a:pt x="8996" y="4498"/>
                  </a:cubicBezTo>
                  <a:cubicBezTo>
                    <a:pt x="9038" y="4498"/>
                    <a:pt x="9079" y="4483"/>
                    <a:pt x="9109" y="4453"/>
                  </a:cubicBezTo>
                  <a:lnTo>
                    <a:pt x="9121" y="4441"/>
                  </a:lnTo>
                  <a:cubicBezTo>
                    <a:pt x="9502" y="4072"/>
                    <a:pt x="9669" y="3465"/>
                    <a:pt x="9585" y="2786"/>
                  </a:cubicBezTo>
                  <a:cubicBezTo>
                    <a:pt x="9502" y="2131"/>
                    <a:pt x="9169" y="1476"/>
                    <a:pt x="8645" y="964"/>
                  </a:cubicBezTo>
                  <a:cubicBezTo>
                    <a:pt x="8133" y="441"/>
                    <a:pt x="7478" y="95"/>
                    <a:pt x="6823" y="24"/>
                  </a:cubicBezTo>
                  <a:cubicBezTo>
                    <a:pt x="6712" y="8"/>
                    <a:pt x="6603" y="1"/>
                    <a:pt x="6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5"/>
            <p:cNvSpPr/>
            <p:nvPr/>
          </p:nvSpPr>
          <p:spPr>
            <a:xfrm>
              <a:off x="1474377" y="3380453"/>
              <a:ext cx="122221" cy="118895"/>
            </a:xfrm>
            <a:custGeom>
              <a:avLst/>
              <a:gdLst/>
              <a:ahLst/>
              <a:cxnLst/>
              <a:rect l="l" t="t" r="r" b="b"/>
              <a:pathLst>
                <a:path w="3858" h="3753" extrusionOk="0">
                  <a:moveTo>
                    <a:pt x="1488" y="312"/>
                  </a:moveTo>
                  <a:cubicBezTo>
                    <a:pt x="1953" y="312"/>
                    <a:pt x="2453" y="526"/>
                    <a:pt x="2858" y="943"/>
                  </a:cubicBezTo>
                  <a:cubicBezTo>
                    <a:pt x="3536" y="1621"/>
                    <a:pt x="3691" y="2609"/>
                    <a:pt x="3167" y="3133"/>
                  </a:cubicBezTo>
                  <a:cubicBezTo>
                    <a:pt x="2965" y="3336"/>
                    <a:pt x="2667" y="3443"/>
                    <a:pt x="2346" y="3443"/>
                  </a:cubicBezTo>
                  <a:cubicBezTo>
                    <a:pt x="1881" y="3443"/>
                    <a:pt x="1381" y="3229"/>
                    <a:pt x="976" y="2812"/>
                  </a:cubicBezTo>
                  <a:cubicBezTo>
                    <a:pt x="631" y="2479"/>
                    <a:pt x="429" y="2050"/>
                    <a:pt x="369" y="1645"/>
                  </a:cubicBezTo>
                  <a:cubicBezTo>
                    <a:pt x="322" y="1240"/>
                    <a:pt x="429" y="883"/>
                    <a:pt x="667" y="633"/>
                  </a:cubicBezTo>
                  <a:cubicBezTo>
                    <a:pt x="869" y="419"/>
                    <a:pt x="1167" y="312"/>
                    <a:pt x="1488" y="312"/>
                  </a:cubicBezTo>
                  <a:close/>
                  <a:moveTo>
                    <a:pt x="1518" y="1"/>
                  </a:moveTo>
                  <a:cubicBezTo>
                    <a:pt x="1106" y="1"/>
                    <a:pt x="738" y="143"/>
                    <a:pt x="465" y="407"/>
                  </a:cubicBezTo>
                  <a:cubicBezTo>
                    <a:pt x="143" y="716"/>
                    <a:pt x="0" y="1181"/>
                    <a:pt x="72" y="1681"/>
                  </a:cubicBezTo>
                  <a:cubicBezTo>
                    <a:pt x="131" y="2181"/>
                    <a:pt x="381" y="2657"/>
                    <a:pt x="774" y="3038"/>
                  </a:cubicBezTo>
                  <a:cubicBezTo>
                    <a:pt x="1227" y="3502"/>
                    <a:pt x="1822" y="3752"/>
                    <a:pt x="2358" y="3752"/>
                  </a:cubicBezTo>
                  <a:cubicBezTo>
                    <a:pt x="2762" y="3752"/>
                    <a:pt x="3132" y="3622"/>
                    <a:pt x="3405" y="3348"/>
                  </a:cubicBezTo>
                  <a:cubicBezTo>
                    <a:pt x="3703" y="3038"/>
                    <a:pt x="3858" y="2574"/>
                    <a:pt x="3798" y="2074"/>
                  </a:cubicBezTo>
                  <a:cubicBezTo>
                    <a:pt x="3739" y="1586"/>
                    <a:pt x="3477" y="1109"/>
                    <a:pt x="3096" y="716"/>
                  </a:cubicBezTo>
                  <a:cubicBezTo>
                    <a:pt x="2703" y="335"/>
                    <a:pt x="2215" y="73"/>
                    <a:pt x="1738" y="14"/>
                  </a:cubicBezTo>
                  <a:cubicBezTo>
                    <a:pt x="1664" y="5"/>
                    <a:pt x="1590" y="1"/>
                    <a:pt x="1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5"/>
            <p:cNvSpPr/>
            <p:nvPr/>
          </p:nvSpPr>
          <p:spPr>
            <a:xfrm>
              <a:off x="1510207" y="3632848"/>
              <a:ext cx="15492" cy="17741"/>
            </a:xfrm>
            <a:custGeom>
              <a:avLst/>
              <a:gdLst/>
              <a:ahLst/>
              <a:cxnLst/>
              <a:rect l="l" t="t" r="r" b="b"/>
              <a:pathLst>
                <a:path w="489" h="560" extrusionOk="0">
                  <a:moveTo>
                    <a:pt x="155" y="0"/>
                  </a:moveTo>
                  <a:cubicBezTo>
                    <a:pt x="72" y="0"/>
                    <a:pt x="0" y="72"/>
                    <a:pt x="0" y="167"/>
                  </a:cubicBezTo>
                  <a:cubicBezTo>
                    <a:pt x="0" y="227"/>
                    <a:pt x="24" y="262"/>
                    <a:pt x="72" y="298"/>
                  </a:cubicBezTo>
                  <a:lnTo>
                    <a:pt x="72" y="405"/>
                  </a:lnTo>
                  <a:cubicBezTo>
                    <a:pt x="72" y="488"/>
                    <a:pt x="143" y="560"/>
                    <a:pt x="238" y="560"/>
                  </a:cubicBezTo>
                  <a:cubicBezTo>
                    <a:pt x="322" y="560"/>
                    <a:pt x="393" y="488"/>
                    <a:pt x="393" y="405"/>
                  </a:cubicBezTo>
                  <a:lnTo>
                    <a:pt x="393" y="298"/>
                  </a:lnTo>
                  <a:cubicBezTo>
                    <a:pt x="441" y="262"/>
                    <a:pt x="477" y="227"/>
                    <a:pt x="477" y="167"/>
                  </a:cubicBezTo>
                  <a:cubicBezTo>
                    <a:pt x="488" y="72"/>
                    <a:pt x="417" y="0"/>
                    <a:pt x="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35"/>
          <p:cNvGrpSpPr/>
          <p:nvPr/>
        </p:nvGrpSpPr>
        <p:grpSpPr>
          <a:xfrm>
            <a:off x="6492266" y="1512312"/>
            <a:ext cx="724427" cy="719924"/>
            <a:chOff x="4667216" y="2915382"/>
            <a:chExt cx="320273" cy="318395"/>
          </a:xfrm>
        </p:grpSpPr>
        <p:sp>
          <p:nvSpPr>
            <p:cNvPr id="392" name="Google Shape;392;p35"/>
            <p:cNvSpPr/>
            <p:nvPr/>
          </p:nvSpPr>
          <p:spPr>
            <a:xfrm>
              <a:off x="4686154" y="2938140"/>
              <a:ext cx="166789" cy="163734"/>
            </a:xfrm>
            <a:custGeom>
              <a:avLst/>
              <a:gdLst/>
              <a:ahLst/>
              <a:cxnLst/>
              <a:rect l="l" t="t" r="r" b="b"/>
              <a:pathLst>
                <a:path w="5240" h="5144" extrusionOk="0">
                  <a:moveTo>
                    <a:pt x="2668" y="0"/>
                  </a:moveTo>
                  <a:cubicBezTo>
                    <a:pt x="2013" y="0"/>
                    <a:pt x="1358" y="250"/>
                    <a:pt x="858" y="750"/>
                  </a:cubicBezTo>
                  <a:cubicBezTo>
                    <a:pt x="620" y="989"/>
                    <a:pt x="429" y="1286"/>
                    <a:pt x="298" y="1608"/>
                  </a:cubicBezTo>
                  <a:cubicBezTo>
                    <a:pt x="263" y="1679"/>
                    <a:pt x="298" y="1762"/>
                    <a:pt x="370" y="1798"/>
                  </a:cubicBezTo>
                  <a:cubicBezTo>
                    <a:pt x="388" y="1804"/>
                    <a:pt x="407" y="1807"/>
                    <a:pt x="426" y="1807"/>
                  </a:cubicBezTo>
                  <a:cubicBezTo>
                    <a:pt x="484" y="1807"/>
                    <a:pt x="542" y="1780"/>
                    <a:pt x="560" y="1727"/>
                  </a:cubicBezTo>
                  <a:cubicBezTo>
                    <a:pt x="679" y="1441"/>
                    <a:pt x="846" y="1191"/>
                    <a:pt x="1060" y="977"/>
                  </a:cubicBezTo>
                  <a:cubicBezTo>
                    <a:pt x="1495" y="536"/>
                    <a:pt x="2075" y="316"/>
                    <a:pt x="2656" y="316"/>
                  </a:cubicBezTo>
                  <a:cubicBezTo>
                    <a:pt x="3236" y="316"/>
                    <a:pt x="3817" y="536"/>
                    <a:pt x="4251" y="977"/>
                  </a:cubicBezTo>
                  <a:cubicBezTo>
                    <a:pt x="4692" y="1405"/>
                    <a:pt x="4930" y="1977"/>
                    <a:pt x="4930" y="2584"/>
                  </a:cubicBezTo>
                  <a:cubicBezTo>
                    <a:pt x="4930" y="3191"/>
                    <a:pt x="4692" y="3763"/>
                    <a:pt x="4251" y="4191"/>
                  </a:cubicBezTo>
                  <a:cubicBezTo>
                    <a:pt x="3823" y="4620"/>
                    <a:pt x="3263" y="4858"/>
                    <a:pt x="2644" y="4858"/>
                  </a:cubicBezTo>
                  <a:cubicBezTo>
                    <a:pt x="2037" y="4858"/>
                    <a:pt x="1477" y="4620"/>
                    <a:pt x="1037" y="4191"/>
                  </a:cubicBezTo>
                  <a:cubicBezTo>
                    <a:pt x="536" y="3679"/>
                    <a:pt x="298" y="2989"/>
                    <a:pt x="405" y="2274"/>
                  </a:cubicBezTo>
                  <a:cubicBezTo>
                    <a:pt x="417" y="2191"/>
                    <a:pt x="358" y="2120"/>
                    <a:pt x="286" y="2108"/>
                  </a:cubicBezTo>
                  <a:cubicBezTo>
                    <a:pt x="279" y="2107"/>
                    <a:pt x="272" y="2106"/>
                    <a:pt x="265" y="2106"/>
                  </a:cubicBezTo>
                  <a:cubicBezTo>
                    <a:pt x="191" y="2106"/>
                    <a:pt x="131" y="2162"/>
                    <a:pt x="120" y="2227"/>
                  </a:cubicBezTo>
                  <a:cubicBezTo>
                    <a:pt x="1" y="3024"/>
                    <a:pt x="263" y="3822"/>
                    <a:pt x="846" y="4394"/>
                  </a:cubicBezTo>
                  <a:cubicBezTo>
                    <a:pt x="1334" y="4894"/>
                    <a:pt x="1977" y="5144"/>
                    <a:pt x="2668" y="5144"/>
                  </a:cubicBezTo>
                  <a:cubicBezTo>
                    <a:pt x="3346" y="5144"/>
                    <a:pt x="3989" y="4870"/>
                    <a:pt x="4477" y="4394"/>
                  </a:cubicBezTo>
                  <a:cubicBezTo>
                    <a:pt x="4966" y="3906"/>
                    <a:pt x="5228" y="3263"/>
                    <a:pt x="5228" y="2584"/>
                  </a:cubicBezTo>
                  <a:cubicBezTo>
                    <a:pt x="5239" y="1870"/>
                    <a:pt x="4966" y="1227"/>
                    <a:pt x="4477" y="750"/>
                  </a:cubicBezTo>
                  <a:cubicBezTo>
                    <a:pt x="3977" y="250"/>
                    <a:pt x="3323" y="0"/>
                    <a:pt x="2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5"/>
            <p:cNvSpPr/>
            <p:nvPr/>
          </p:nvSpPr>
          <p:spPr>
            <a:xfrm>
              <a:off x="4667216" y="2915382"/>
              <a:ext cx="320273" cy="318395"/>
            </a:xfrm>
            <a:custGeom>
              <a:avLst/>
              <a:gdLst/>
              <a:ahLst/>
              <a:cxnLst/>
              <a:rect l="l" t="t" r="r" b="b"/>
              <a:pathLst>
                <a:path w="10062" h="10003" extrusionOk="0">
                  <a:moveTo>
                    <a:pt x="5668" y="5502"/>
                  </a:moveTo>
                  <a:lnTo>
                    <a:pt x="5977" y="5811"/>
                  </a:lnTo>
                  <a:lnTo>
                    <a:pt x="5799" y="5990"/>
                  </a:lnTo>
                  <a:lnTo>
                    <a:pt x="5489" y="5680"/>
                  </a:lnTo>
                  <a:lnTo>
                    <a:pt x="5584" y="5585"/>
                  </a:lnTo>
                  <a:lnTo>
                    <a:pt x="5668" y="5502"/>
                  </a:lnTo>
                  <a:close/>
                  <a:moveTo>
                    <a:pt x="8347" y="7597"/>
                  </a:moveTo>
                  <a:lnTo>
                    <a:pt x="8501" y="7752"/>
                  </a:lnTo>
                  <a:lnTo>
                    <a:pt x="7739" y="8502"/>
                  </a:lnTo>
                  <a:lnTo>
                    <a:pt x="7585" y="8359"/>
                  </a:lnTo>
                  <a:lnTo>
                    <a:pt x="8347" y="7597"/>
                  </a:lnTo>
                  <a:close/>
                  <a:moveTo>
                    <a:pt x="8704" y="7954"/>
                  </a:moveTo>
                  <a:lnTo>
                    <a:pt x="8894" y="8157"/>
                  </a:lnTo>
                  <a:lnTo>
                    <a:pt x="8132" y="8907"/>
                  </a:lnTo>
                  <a:lnTo>
                    <a:pt x="7989" y="8764"/>
                  </a:lnTo>
                  <a:lnTo>
                    <a:pt x="7942" y="8716"/>
                  </a:lnTo>
                  <a:lnTo>
                    <a:pt x="8704" y="7954"/>
                  </a:lnTo>
                  <a:close/>
                  <a:moveTo>
                    <a:pt x="9097" y="8359"/>
                  </a:moveTo>
                  <a:lnTo>
                    <a:pt x="9621" y="8895"/>
                  </a:lnTo>
                  <a:cubicBezTo>
                    <a:pt x="9728" y="8966"/>
                    <a:pt x="9728" y="9121"/>
                    <a:pt x="9644" y="9228"/>
                  </a:cubicBezTo>
                  <a:lnTo>
                    <a:pt x="9216" y="9657"/>
                  </a:lnTo>
                  <a:cubicBezTo>
                    <a:pt x="9168" y="9699"/>
                    <a:pt x="9109" y="9719"/>
                    <a:pt x="9048" y="9719"/>
                  </a:cubicBezTo>
                  <a:cubicBezTo>
                    <a:pt x="8987" y="9719"/>
                    <a:pt x="8924" y="9699"/>
                    <a:pt x="8871" y="9657"/>
                  </a:cubicBezTo>
                  <a:lnTo>
                    <a:pt x="8335" y="9121"/>
                  </a:lnTo>
                  <a:lnTo>
                    <a:pt x="9097" y="8359"/>
                  </a:lnTo>
                  <a:close/>
                  <a:moveTo>
                    <a:pt x="3282" y="1"/>
                  </a:moveTo>
                  <a:cubicBezTo>
                    <a:pt x="2441" y="1"/>
                    <a:pt x="1602" y="322"/>
                    <a:pt x="965" y="965"/>
                  </a:cubicBezTo>
                  <a:cubicBezTo>
                    <a:pt x="334" y="1584"/>
                    <a:pt x="0" y="2406"/>
                    <a:pt x="0" y="3287"/>
                  </a:cubicBezTo>
                  <a:cubicBezTo>
                    <a:pt x="0" y="4156"/>
                    <a:pt x="334" y="4978"/>
                    <a:pt x="965" y="5609"/>
                  </a:cubicBezTo>
                  <a:cubicBezTo>
                    <a:pt x="1608" y="6240"/>
                    <a:pt x="2441" y="6573"/>
                    <a:pt x="3286" y="6573"/>
                  </a:cubicBezTo>
                  <a:cubicBezTo>
                    <a:pt x="3989" y="6573"/>
                    <a:pt x="4703" y="6347"/>
                    <a:pt x="5275" y="5883"/>
                  </a:cubicBezTo>
                  <a:lnTo>
                    <a:pt x="5608" y="6216"/>
                  </a:lnTo>
                  <a:cubicBezTo>
                    <a:pt x="5477" y="6418"/>
                    <a:pt x="5501" y="6692"/>
                    <a:pt x="5680" y="6871"/>
                  </a:cubicBezTo>
                  <a:lnTo>
                    <a:pt x="6370" y="7561"/>
                  </a:lnTo>
                  <a:cubicBezTo>
                    <a:pt x="6400" y="7585"/>
                    <a:pt x="6436" y="7597"/>
                    <a:pt x="6471" y="7597"/>
                  </a:cubicBezTo>
                  <a:cubicBezTo>
                    <a:pt x="6507" y="7597"/>
                    <a:pt x="6543" y="7585"/>
                    <a:pt x="6573" y="7561"/>
                  </a:cubicBezTo>
                  <a:cubicBezTo>
                    <a:pt x="6632" y="7502"/>
                    <a:pt x="6632" y="7407"/>
                    <a:pt x="6573" y="7347"/>
                  </a:cubicBezTo>
                  <a:lnTo>
                    <a:pt x="5894" y="6668"/>
                  </a:lnTo>
                  <a:cubicBezTo>
                    <a:pt x="5799" y="6573"/>
                    <a:pt x="5799" y="6418"/>
                    <a:pt x="5894" y="6323"/>
                  </a:cubicBezTo>
                  <a:lnTo>
                    <a:pt x="6323" y="5895"/>
                  </a:lnTo>
                  <a:cubicBezTo>
                    <a:pt x="6370" y="5847"/>
                    <a:pt x="6430" y="5811"/>
                    <a:pt x="6489" y="5811"/>
                  </a:cubicBezTo>
                  <a:cubicBezTo>
                    <a:pt x="6549" y="5811"/>
                    <a:pt x="6608" y="5847"/>
                    <a:pt x="6644" y="5895"/>
                  </a:cubicBezTo>
                  <a:lnTo>
                    <a:pt x="8156" y="7395"/>
                  </a:lnTo>
                  <a:lnTo>
                    <a:pt x="7394" y="8157"/>
                  </a:lnTo>
                  <a:lnTo>
                    <a:pt x="6966" y="7716"/>
                  </a:lnTo>
                  <a:cubicBezTo>
                    <a:pt x="6936" y="7686"/>
                    <a:pt x="6897" y="7672"/>
                    <a:pt x="6858" y="7672"/>
                  </a:cubicBezTo>
                  <a:cubicBezTo>
                    <a:pt x="6820" y="7672"/>
                    <a:pt x="6781" y="7686"/>
                    <a:pt x="6751" y="7716"/>
                  </a:cubicBezTo>
                  <a:cubicBezTo>
                    <a:pt x="6692" y="7776"/>
                    <a:pt x="6692" y="7871"/>
                    <a:pt x="6751" y="7930"/>
                  </a:cubicBezTo>
                  <a:lnTo>
                    <a:pt x="8668" y="9847"/>
                  </a:lnTo>
                  <a:cubicBezTo>
                    <a:pt x="8775" y="9955"/>
                    <a:pt x="8906" y="10002"/>
                    <a:pt x="9049" y="10002"/>
                  </a:cubicBezTo>
                  <a:cubicBezTo>
                    <a:pt x="9180" y="10002"/>
                    <a:pt x="9311" y="9955"/>
                    <a:pt x="9418" y="9847"/>
                  </a:cubicBezTo>
                  <a:lnTo>
                    <a:pt x="9847" y="9419"/>
                  </a:lnTo>
                  <a:cubicBezTo>
                    <a:pt x="10061" y="9228"/>
                    <a:pt x="10061" y="8883"/>
                    <a:pt x="9847" y="8669"/>
                  </a:cubicBezTo>
                  <a:lnTo>
                    <a:pt x="6858" y="5680"/>
                  </a:lnTo>
                  <a:cubicBezTo>
                    <a:pt x="6751" y="5573"/>
                    <a:pt x="6620" y="5525"/>
                    <a:pt x="6489" y="5525"/>
                  </a:cubicBezTo>
                  <a:cubicBezTo>
                    <a:pt x="6382" y="5525"/>
                    <a:pt x="6299" y="5561"/>
                    <a:pt x="6204" y="5609"/>
                  </a:cubicBezTo>
                  <a:lnTo>
                    <a:pt x="5870" y="5275"/>
                  </a:lnTo>
                  <a:cubicBezTo>
                    <a:pt x="6144" y="4930"/>
                    <a:pt x="6334" y="4537"/>
                    <a:pt x="6454" y="4097"/>
                  </a:cubicBezTo>
                  <a:cubicBezTo>
                    <a:pt x="6465" y="4025"/>
                    <a:pt x="6430" y="3942"/>
                    <a:pt x="6346" y="3918"/>
                  </a:cubicBezTo>
                  <a:cubicBezTo>
                    <a:pt x="6339" y="3917"/>
                    <a:pt x="6332" y="3916"/>
                    <a:pt x="6324" y="3916"/>
                  </a:cubicBezTo>
                  <a:cubicBezTo>
                    <a:pt x="6258" y="3916"/>
                    <a:pt x="6189" y="3961"/>
                    <a:pt x="6168" y="4025"/>
                  </a:cubicBezTo>
                  <a:cubicBezTo>
                    <a:pt x="6037" y="4537"/>
                    <a:pt x="5775" y="5013"/>
                    <a:pt x="5394" y="5383"/>
                  </a:cubicBezTo>
                  <a:cubicBezTo>
                    <a:pt x="4816" y="5960"/>
                    <a:pt x="4051" y="6249"/>
                    <a:pt x="3285" y="6249"/>
                  </a:cubicBezTo>
                  <a:cubicBezTo>
                    <a:pt x="2519" y="6249"/>
                    <a:pt x="1751" y="5960"/>
                    <a:pt x="1167" y="5383"/>
                  </a:cubicBezTo>
                  <a:cubicBezTo>
                    <a:pt x="608" y="4823"/>
                    <a:pt x="298" y="4073"/>
                    <a:pt x="298" y="3263"/>
                  </a:cubicBezTo>
                  <a:cubicBezTo>
                    <a:pt x="298" y="2466"/>
                    <a:pt x="608" y="1715"/>
                    <a:pt x="1167" y="1156"/>
                  </a:cubicBezTo>
                  <a:cubicBezTo>
                    <a:pt x="1751" y="572"/>
                    <a:pt x="2519" y="281"/>
                    <a:pt x="3285" y="281"/>
                  </a:cubicBezTo>
                  <a:cubicBezTo>
                    <a:pt x="4051" y="281"/>
                    <a:pt x="4816" y="572"/>
                    <a:pt x="5394" y="1156"/>
                  </a:cubicBezTo>
                  <a:cubicBezTo>
                    <a:pt x="6013" y="1763"/>
                    <a:pt x="6323" y="2608"/>
                    <a:pt x="6263" y="3478"/>
                  </a:cubicBezTo>
                  <a:cubicBezTo>
                    <a:pt x="6263" y="3549"/>
                    <a:pt x="6323" y="3620"/>
                    <a:pt x="6394" y="3644"/>
                  </a:cubicBezTo>
                  <a:cubicBezTo>
                    <a:pt x="6465" y="3644"/>
                    <a:pt x="6549" y="3585"/>
                    <a:pt x="6561" y="3501"/>
                  </a:cubicBezTo>
                  <a:cubicBezTo>
                    <a:pt x="6620" y="2549"/>
                    <a:pt x="6275" y="1632"/>
                    <a:pt x="5608" y="965"/>
                  </a:cubicBezTo>
                  <a:cubicBezTo>
                    <a:pt x="4965" y="322"/>
                    <a:pt x="4123" y="1"/>
                    <a:pt x="32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5"/>
            <p:cNvSpPr/>
            <p:nvPr/>
          </p:nvSpPr>
          <p:spPr>
            <a:xfrm>
              <a:off x="4733899" y="2960772"/>
              <a:ext cx="75469" cy="86546"/>
            </a:xfrm>
            <a:custGeom>
              <a:avLst/>
              <a:gdLst/>
              <a:ahLst/>
              <a:cxnLst/>
              <a:rect l="l" t="t" r="r" b="b"/>
              <a:pathLst>
                <a:path w="2371" h="2719" extrusionOk="0">
                  <a:moveTo>
                    <a:pt x="1218" y="276"/>
                  </a:moveTo>
                  <a:cubicBezTo>
                    <a:pt x="1233" y="276"/>
                    <a:pt x="1248" y="277"/>
                    <a:pt x="1263" y="278"/>
                  </a:cubicBezTo>
                  <a:cubicBezTo>
                    <a:pt x="1703" y="313"/>
                    <a:pt x="2061" y="647"/>
                    <a:pt x="2084" y="1099"/>
                  </a:cubicBezTo>
                  <a:cubicBezTo>
                    <a:pt x="2073" y="1456"/>
                    <a:pt x="1858" y="1802"/>
                    <a:pt x="1537" y="1944"/>
                  </a:cubicBezTo>
                  <a:cubicBezTo>
                    <a:pt x="1430" y="1992"/>
                    <a:pt x="1370" y="2099"/>
                    <a:pt x="1370" y="2218"/>
                  </a:cubicBezTo>
                  <a:cubicBezTo>
                    <a:pt x="1370" y="2313"/>
                    <a:pt x="1275" y="2409"/>
                    <a:pt x="1180" y="2409"/>
                  </a:cubicBezTo>
                  <a:cubicBezTo>
                    <a:pt x="1072" y="2409"/>
                    <a:pt x="989" y="2313"/>
                    <a:pt x="989" y="2218"/>
                  </a:cubicBezTo>
                  <a:cubicBezTo>
                    <a:pt x="989" y="1944"/>
                    <a:pt x="1132" y="1694"/>
                    <a:pt x="1382" y="1587"/>
                  </a:cubicBezTo>
                  <a:cubicBezTo>
                    <a:pt x="1561" y="1504"/>
                    <a:pt x="1680" y="1325"/>
                    <a:pt x="1668" y="1111"/>
                  </a:cubicBezTo>
                  <a:cubicBezTo>
                    <a:pt x="1656" y="873"/>
                    <a:pt x="1465" y="682"/>
                    <a:pt x="1227" y="670"/>
                  </a:cubicBezTo>
                  <a:lnTo>
                    <a:pt x="1191" y="670"/>
                  </a:lnTo>
                  <a:cubicBezTo>
                    <a:pt x="1072" y="670"/>
                    <a:pt x="953" y="706"/>
                    <a:pt x="870" y="801"/>
                  </a:cubicBezTo>
                  <a:cubicBezTo>
                    <a:pt x="763" y="885"/>
                    <a:pt x="715" y="1028"/>
                    <a:pt x="715" y="1159"/>
                  </a:cubicBezTo>
                  <a:cubicBezTo>
                    <a:pt x="715" y="1266"/>
                    <a:pt x="632" y="1349"/>
                    <a:pt x="525" y="1349"/>
                  </a:cubicBezTo>
                  <a:cubicBezTo>
                    <a:pt x="418" y="1349"/>
                    <a:pt x="334" y="1266"/>
                    <a:pt x="334" y="1159"/>
                  </a:cubicBezTo>
                  <a:cubicBezTo>
                    <a:pt x="334" y="920"/>
                    <a:pt x="429" y="682"/>
                    <a:pt x="608" y="516"/>
                  </a:cubicBezTo>
                  <a:cubicBezTo>
                    <a:pt x="775" y="359"/>
                    <a:pt x="995" y="276"/>
                    <a:pt x="1218" y="276"/>
                  </a:cubicBezTo>
                  <a:close/>
                  <a:moveTo>
                    <a:pt x="1163" y="0"/>
                  </a:moveTo>
                  <a:cubicBezTo>
                    <a:pt x="872" y="0"/>
                    <a:pt x="586" y="108"/>
                    <a:pt x="370" y="313"/>
                  </a:cubicBezTo>
                  <a:cubicBezTo>
                    <a:pt x="132" y="539"/>
                    <a:pt x="1" y="849"/>
                    <a:pt x="1" y="1159"/>
                  </a:cubicBezTo>
                  <a:cubicBezTo>
                    <a:pt x="1" y="1432"/>
                    <a:pt x="227" y="1647"/>
                    <a:pt x="489" y="1647"/>
                  </a:cubicBezTo>
                  <a:cubicBezTo>
                    <a:pt x="763" y="1647"/>
                    <a:pt x="989" y="1432"/>
                    <a:pt x="989" y="1159"/>
                  </a:cubicBezTo>
                  <a:cubicBezTo>
                    <a:pt x="989" y="1099"/>
                    <a:pt x="1001" y="1051"/>
                    <a:pt x="1049" y="1028"/>
                  </a:cubicBezTo>
                  <a:cubicBezTo>
                    <a:pt x="1078" y="998"/>
                    <a:pt x="1115" y="977"/>
                    <a:pt x="1161" y="977"/>
                  </a:cubicBezTo>
                  <a:cubicBezTo>
                    <a:pt x="1171" y="977"/>
                    <a:pt x="1181" y="978"/>
                    <a:pt x="1191" y="980"/>
                  </a:cubicBezTo>
                  <a:cubicBezTo>
                    <a:pt x="1287" y="980"/>
                    <a:pt x="1358" y="1075"/>
                    <a:pt x="1370" y="1159"/>
                  </a:cubicBezTo>
                  <a:cubicBezTo>
                    <a:pt x="1370" y="1230"/>
                    <a:pt x="1322" y="1313"/>
                    <a:pt x="1263" y="1337"/>
                  </a:cubicBezTo>
                  <a:cubicBezTo>
                    <a:pt x="930" y="1504"/>
                    <a:pt x="703" y="1849"/>
                    <a:pt x="703" y="2230"/>
                  </a:cubicBezTo>
                  <a:cubicBezTo>
                    <a:pt x="703" y="2504"/>
                    <a:pt x="930" y="2718"/>
                    <a:pt x="1191" y="2718"/>
                  </a:cubicBezTo>
                  <a:cubicBezTo>
                    <a:pt x="1465" y="2718"/>
                    <a:pt x="1680" y="2504"/>
                    <a:pt x="1680" y="2230"/>
                  </a:cubicBezTo>
                  <a:lnTo>
                    <a:pt x="1680" y="2218"/>
                  </a:lnTo>
                  <a:cubicBezTo>
                    <a:pt x="2096" y="2004"/>
                    <a:pt x="2370" y="1563"/>
                    <a:pt x="2334" y="1087"/>
                  </a:cubicBezTo>
                  <a:cubicBezTo>
                    <a:pt x="2311" y="504"/>
                    <a:pt x="1834" y="27"/>
                    <a:pt x="1251" y="4"/>
                  </a:cubicBezTo>
                  <a:cubicBezTo>
                    <a:pt x="1222" y="1"/>
                    <a:pt x="1192" y="0"/>
                    <a:pt x="11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5"/>
            <p:cNvSpPr/>
            <p:nvPr/>
          </p:nvSpPr>
          <p:spPr>
            <a:xfrm>
              <a:off x="4755894" y="3048431"/>
              <a:ext cx="31098" cy="32244"/>
            </a:xfrm>
            <a:custGeom>
              <a:avLst/>
              <a:gdLst/>
              <a:ahLst/>
              <a:cxnLst/>
              <a:rect l="l" t="t" r="r" b="b"/>
              <a:pathLst>
                <a:path w="977" h="1013" extrusionOk="0">
                  <a:moveTo>
                    <a:pt x="489" y="298"/>
                  </a:moveTo>
                  <a:cubicBezTo>
                    <a:pt x="596" y="298"/>
                    <a:pt x="679" y="381"/>
                    <a:pt x="679" y="488"/>
                  </a:cubicBezTo>
                  <a:lnTo>
                    <a:pt x="679" y="500"/>
                  </a:lnTo>
                  <a:cubicBezTo>
                    <a:pt x="679" y="607"/>
                    <a:pt x="596" y="702"/>
                    <a:pt x="489" y="702"/>
                  </a:cubicBezTo>
                  <a:cubicBezTo>
                    <a:pt x="381" y="702"/>
                    <a:pt x="298" y="607"/>
                    <a:pt x="298" y="500"/>
                  </a:cubicBezTo>
                  <a:lnTo>
                    <a:pt x="298" y="488"/>
                  </a:lnTo>
                  <a:cubicBezTo>
                    <a:pt x="298" y="381"/>
                    <a:pt x="381" y="298"/>
                    <a:pt x="489" y="298"/>
                  </a:cubicBezTo>
                  <a:close/>
                  <a:moveTo>
                    <a:pt x="489" y="0"/>
                  </a:moveTo>
                  <a:cubicBezTo>
                    <a:pt x="215" y="0"/>
                    <a:pt x="0" y="226"/>
                    <a:pt x="0" y="488"/>
                  </a:cubicBezTo>
                  <a:lnTo>
                    <a:pt x="0" y="524"/>
                  </a:lnTo>
                  <a:cubicBezTo>
                    <a:pt x="0" y="786"/>
                    <a:pt x="215" y="1012"/>
                    <a:pt x="489" y="1012"/>
                  </a:cubicBezTo>
                  <a:cubicBezTo>
                    <a:pt x="751" y="1012"/>
                    <a:pt x="977" y="786"/>
                    <a:pt x="977" y="524"/>
                  </a:cubicBezTo>
                  <a:lnTo>
                    <a:pt x="977" y="488"/>
                  </a:lnTo>
                  <a:cubicBezTo>
                    <a:pt x="977" y="226"/>
                    <a:pt x="751" y="0"/>
                    <a:pt x="4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Tech Company Branding Guidelines by Slidesgo">
  <a:themeElements>
    <a:clrScheme name="Simple Light">
      <a:dk1>
        <a:srgbClr val="000000"/>
      </a:dk1>
      <a:lt1>
        <a:srgbClr val="FFFFFF"/>
      </a:lt1>
      <a:dk2>
        <a:srgbClr val="595959"/>
      </a:dk2>
      <a:lt2>
        <a:srgbClr val="EEEEEE"/>
      </a:lt2>
      <a:accent1>
        <a:srgbClr val="F3F3F3"/>
      </a:accent1>
      <a:accent2>
        <a:srgbClr val="06BAD6"/>
      </a:accent2>
      <a:accent3>
        <a:srgbClr val="78909C"/>
      </a:accent3>
      <a:accent4>
        <a:srgbClr val="00C3B1"/>
      </a:accent4>
      <a:accent5>
        <a:srgbClr val="0097A7"/>
      </a:accent5>
      <a:accent6>
        <a:srgbClr val="EFEFEF"/>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TotalTime>
  <Words>1822</Words>
  <Application>Microsoft Office PowerPoint</Application>
  <PresentationFormat>On-screen Show (16:9)</PresentationFormat>
  <Paragraphs>199</Paragraphs>
  <Slides>11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Montserrat Alternates ExtraBold</vt:lpstr>
      <vt:lpstr>Montserrat</vt:lpstr>
      <vt:lpstr>Montserrat SemiBold</vt:lpstr>
      <vt:lpstr>Montserrat Alternates</vt:lpstr>
      <vt:lpstr>Montserrat ExtraBold</vt:lpstr>
      <vt:lpstr>Arial</vt:lpstr>
      <vt:lpstr>Montserrat Alternates Light</vt:lpstr>
      <vt:lpstr>Tech Company Branding Guidelines by Slidesgo</vt:lpstr>
      <vt:lpstr>PowerPoint Presentation</vt:lpstr>
      <vt:lpstr>Background</vt:lpstr>
      <vt:lpstr>Problem Set</vt:lpstr>
      <vt:lpstr>Exploratory Analysis (Cleaning data)</vt:lpstr>
      <vt:lpstr>Code</vt:lpstr>
      <vt:lpstr>Additional Code</vt:lpstr>
      <vt:lpstr>Machine Learning (Predictors)</vt:lpstr>
      <vt:lpstr> Actual vs Prediction   </vt:lpstr>
      <vt:lpstr>Takeaways</vt:lpstr>
      <vt:lpstr>Team Contributions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Earthquake Damage (MA0218) </dc:title>
  <cp:lastModifiedBy>Wei Fong</cp:lastModifiedBy>
  <cp:revision>3</cp:revision>
  <dcterms:modified xsi:type="dcterms:W3CDTF">2020-04-16T01:37:22Z</dcterms:modified>
</cp:coreProperties>
</file>