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DB5D-3707-4133-867B-BB15D63B3EB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6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DB5D-3707-4133-867B-BB15D63B3EB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8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DB5D-3707-4133-867B-BB15D63B3EB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7215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DB5D-3707-4133-867B-BB15D63B3EB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1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DB5D-3707-4133-867B-BB15D63B3EB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9434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DB5D-3707-4133-867B-BB15D63B3EB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44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DB5D-3707-4133-867B-BB15D63B3EB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40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DB5D-3707-4133-867B-BB15D63B3EB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9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DB5D-3707-4133-867B-BB15D63B3EB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4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DB5D-3707-4133-867B-BB15D63B3EB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9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DB5D-3707-4133-867B-BB15D63B3EB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DB5D-3707-4133-867B-BB15D63B3EB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2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DB5D-3707-4133-867B-BB15D63B3EB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6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DB5D-3707-4133-867B-BB15D63B3EB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2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DB5D-3707-4133-867B-BB15D63B3EB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6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DB5D-3707-4133-867B-BB15D63B3EB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8DB5D-3707-4133-867B-BB15D63B3EB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3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84" y="91440"/>
            <a:ext cx="6347713" cy="776748"/>
          </a:xfrm>
        </p:spPr>
        <p:txBody>
          <a:bodyPr>
            <a:normAutofit/>
          </a:bodyPr>
          <a:lstStyle/>
          <a:p>
            <a:r>
              <a:rPr lang="en-US" dirty="0"/>
              <a:t>Reference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884" y="776748"/>
            <a:ext cx="7631083" cy="52646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other studies referenced in our analysis included similar variables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NCD Risk Factor Collaboration study used BMI and regions that translate to same variable.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American Diabetic association’s study finds that regions counties in the deep south exhibit more prevalence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Stanford University study reports, types of food consumed, age, obesity, urbanization are contributing factors for diabetes type prevalence. It was done using multivariate linear regression methodology.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Our methods and results are comparable to these studies we referred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F7B7B75D-9DDC-428E-B1F3-BACB1C532D3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37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217"/>
    </mc:Choice>
    <mc:Fallback>
      <p:transition spd="slow" advTm="78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1583</TotalTime>
  <Words>86</Words>
  <Application>Microsoft Office PowerPoint</Application>
  <PresentationFormat>On-screen Show (4:3)</PresentationFormat>
  <Paragraphs>6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Trebuchet MS</vt:lpstr>
      <vt:lpstr>Wingdings</vt:lpstr>
      <vt:lpstr>Wingdings 3</vt:lpstr>
      <vt:lpstr>Facet</vt:lpstr>
      <vt:lpstr>Reference Methodologies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Carduner</dc:creator>
  <cp:lastModifiedBy>Ramkumar P</cp:lastModifiedBy>
  <cp:revision>33</cp:revision>
  <dcterms:created xsi:type="dcterms:W3CDTF">2018-05-19T17:31:51Z</dcterms:created>
  <dcterms:modified xsi:type="dcterms:W3CDTF">2018-06-01T01:39:32Z</dcterms:modified>
</cp:coreProperties>
</file>