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21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434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40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9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9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6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8DB5D-3707-4133-867B-BB15D63B3EB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3D9F42-FE5A-454A-B376-1B2F8DD8C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76748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and Future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86348"/>
            <a:ext cx="6739157" cy="4655015"/>
          </a:xfrm>
        </p:spPr>
        <p:txBody>
          <a:bodyPr/>
          <a:lstStyle/>
          <a:p>
            <a:r>
              <a:rPr lang="en-US" dirty="0"/>
              <a:t>The dataset which is being used here currently shows 71% of the variation in the diabetes in explained by the rest of the predictors. To Enhance the diabetes prevalence from 71% to 90% (or above) by including couple of factors like Gender, Hypertension percentage, prediabetes, smoking habits and the alcohol consumption rate can bring a better model</a:t>
            </a:r>
          </a:p>
          <a:p>
            <a:endParaRPr lang="en-US" dirty="0"/>
          </a:p>
        </p:txBody>
      </p:sp>
      <p:pic>
        <p:nvPicPr>
          <p:cNvPr id="7" name="Audio 5">
            <a:hlinkClick r:id="" action="ppaction://media"/>
            <a:extLst>
              <a:ext uri="{FF2B5EF4-FFF2-40B4-BE49-F238E27FC236}">
                <a16:creationId xmlns:a16="http://schemas.microsoft.com/office/drawing/2014/main" id="{B1C1A4EB-284D-497E-9FDE-62A98A2CE3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24802" y="60413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2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69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1579</TotalTime>
  <Words>70</Words>
  <Application>Microsoft Office PowerPoint</Application>
  <PresentationFormat>On-screen Show (4:3)</PresentationFormat>
  <Paragraphs>2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Limitations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Carduner</dc:creator>
  <cp:lastModifiedBy>kalaivani chandramohan</cp:lastModifiedBy>
  <cp:revision>32</cp:revision>
  <dcterms:created xsi:type="dcterms:W3CDTF">2018-05-19T17:31:51Z</dcterms:created>
  <dcterms:modified xsi:type="dcterms:W3CDTF">2018-06-02T17:21:44Z</dcterms:modified>
</cp:coreProperties>
</file>