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5"/>
  </p:sldMasterIdLst>
  <p:notesMasterIdLst>
    <p:notesMasterId r:id="rId58"/>
  </p:notesMasterIdLst>
  <p:handoutMasterIdLst>
    <p:handoutMasterId r:id="rId59"/>
  </p:handoutMasterIdLst>
  <p:sldIdLst>
    <p:sldId id="256" r:id="rId6"/>
    <p:sldId id="274" r:id="rId7"/>
    <p:sldId id="311" r:id="rId8"/>
    <p:sldId id="297" r:id="rId9"/>
    <p:sldId id="313" r:id="rId10"/>
    <p:sldId id="314" r:id="rId11"/>
    <p:sldId id="312" r:id="rId12"/>
    <p:sldId id="291" r:id="rId13"/>
    <p:sldId id="270" r:id="rId14"/>
    <p:sldId id="290" r:id="rId15"/>
    <p:sldId id="286" r:id="rId16"/>
    <p:sldId id="257" r:id="rId17"/>
    <p:sldId id="292" r:id="rId18"/>
    <p:sldId id="293" r:id="rId19"/>
    <p:sldId id="296" r:id="rId20"/>
    <p:sldId id="266" r:id="rId21"/>
    <p:sldId id="267" r:id="rId22"/>
    <p:sldId id="268" r:id="rId23"/>
    <p:sldId id="260" r:id="rId24"/>
    <p:sldId id="261" r:id="rId25"/>
    <p:sldId id="265" r:id="rId26"/>
    <p:sldId id="262" r:id="rId27"/>
    <p:sldId id="294" r:id="rId28"/>
    <p:sldId id="295" r:id="rId29"/>
    <p:sldId id="306" r:id="rId30"/>
    <p:sldId id="300" r:id="rId31"/>
    <p:sldId id="258" r:id="rId32"/>
    <p:sldId id="301" r:id="rId33"/>
    <p:sldId id="302" r:id="rId34"/>
    <p:sldId id="263" r:id="rId35"/>
    <p:sldId id="264" r:id="rId36"/>
    <p:sldId id="303" r:id="rId37"/>
    <p:sldId id="304" r:id="rId38"/>
    <p:sldId id="315" r:id="rId39"/>
    <p:sldId id="305" r:id="rId40"/>
    <p:sldId id="309" r:id="rId41"/>
    <p:sldId id="278" r:id="rId42"/>
    <p:sldId id="308" r:id="rId43"/>
    <p:sldId id="279" r:id="rId44"/>
    <p:sldId id="281" r:id="rId45"/>
    <p:sldId id="282" r:id="rId46"/>
    <p:sldId id="283" r:id="rId47"/>
    <p:sldId id="280" r:id="rId48"/>
    <p:sldId id="287" r:id="rId49"/>
    <p:sldId id="284" r:id="rId50"/>
    <p:sldId id="285" r:id="rId51"/>
    <p:sldId id="298" r:id="rId52"/>
    <p:sldId id="316" r:id="rId53"/>
    <p:sldId id="317" r:id="rId54"/>
    <p:sldId id="310" r:id="rId55"/>
    <p:sldId id="299" r:id="rId56"/>
    <p:sldId id="30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3817" autoAdjust="0"/>
  </p:normalViewPr>
  <p:slideViewPr>
    <p:cSldViewPr snapToGrid="0">
      <p:cViewPr varScale="1">
        <p:scale>
          <a:sx n="66" d="100"/>
          <a:sy n="66" d="100"/>
        </p:scale>
        <p:origin x="148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172" d="100"/>
          <a:sy n="172" d="100"/>
        </p:scale>
        <p:origin x="534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EA9945-BA1F-4500-9F4D-C729FE4101D9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ACCBAF-15E5-4E54-989F-6170BA5DB60B}">
      <dgm:prSet phldrT="[Text]"/>
      <dgm:spPr/>
      <dgm:t>
        <a:bodyPr/>
        <a:lstStyle/>
        <a:p>
          <a:r>
            <a:rPr lang="en-US" b="1" dirty="0"/>
            <a:t>1. </a:t>
          </a:r>
        </a:p>
        <a:p>
          <a:r>
            <a:rPr lang="en-US" b="1" dirty="0"/>
            <a:t>Intro</a:t>
          </a:r>
        </a:p>
      </dgm:t>
    </dgm:pt>
    <dgm:pt modelId="{A4A53AD2-3AEF-4762-9376-B1613FB9008E}" type="parTrans" cxnId="{C6E6CD27-104B-49CC-8911-6F0553C30CA8}">
      <dgm:prSet/>
      <dgm:spPr/>
      <dgm:t>
        <a:bodyPr/>
        <a:lstStyle/>
        <a:p>
          <a:endParaRPr lang="en-US" b="1"/>
        </a:p>
      </dgm:t>
    </dgm:pt>
    <dgm:pt modelId="{F2467E3C-C326-41DB-9701-A354E6EDF856}" type="sibTrans" cxnId="{C6E6CD27-104B-49CC-8911-6F0553C30CA8}">
      <dgm:prSet/>
      <dgm:spPr/>
      <dgm:t>
        <a:bodyPr/>
        <a:lstStyle/>
        <a:p>
          <a:endParaRPr lang="en-US" b="1"/>
        </a:p>
      </dgm:t>
    </dgm:pt>
    <dgm:pt modelId="{F7676350-2183-4D94-B1A2-B9DF0C12644E}">
      <dgm:prSet phldrT="[Text]"/>
      <dgm:spPr/>
      <dgm:t>
        <a:bodyPr/>
        <a:lstStyle/>
        <a:p>
          <a:r>
            <a:rPr lang="en-US" b="1" dirty="0"/>
            <a:t>3. </a:t>
          </a:r>
        </a:p>
        <a:p>
          <a:r>
            <a:rPr lang="en-US" b="1" dirty="0"/>
            <a:t>Three Pillars</a:t>
          </a:r>
        </a:p>
      </dgm:t>
    </dgm:pt>
    <dgm:pt modelId="{5070C016-2E47-4FD7-BD14-F3E8B5A9B10A}" type="parTrans" cxnId="{D1CE8038-A8B0-42BA-B4D5-F22260DEFEF5}">
      <dgm:prSet/>
      <dgm:spPr/>
      <dgm:t>
        <a:bodyPr/>
        <a:lstStyle/>
        <a:p>
          <a:endParaRPr lang="en-US" b="1"/>
        </a:p>
      </dgm:t>
    </dgm:pt>
    <dgm:pt modelId="{FC1AB934-62A3-4E59-AFC9-1D8FF7974704}" type="sibTrans" cxnId="{D1CE8038-A8B0-42BA-B4D5-F22260DEFEF5}">
      <dgm:prSet/>
      <dgm:spPr/>
      <dgm:t>
        <a:bodyPr/>
        <a:lstStyle/>
        <a:p>
          <a:endParaRPr lang="en-US" b="1"/>
        </a:p>
      </dgm:t>
    </dgm:pt>
    <dgm:pt modelId="{E5D16BE7-4F50-4856-9BC5-954FBB2568AA}">
      <dgm:prSet phldrT="[Text]"/>
      <dgm:spPr/>
      <dgm:t>
        <a:bodyPr/>
        <a:lstStyle/>
        <a:p>
          <a:r>
            <a:rPr lang="en-US" b="1" dirty="0"/>
            <a:t>4. Two Partners </a:t>
          </a:r>
        </a:p>
      </dgm:t>
    </dgm:pt>
    <dgm:pt modelId="{E0AF1DEE-91CD-49D1-B4F9-C0C7227A3E8B}" type="parTrans" cxnId="{4CFB3496-E234-4381-87C6-8738F00E0971}">
      <dgm:prSet/>
      <dgm:spPr/>
      <dgm:t>
        <a:bodyPr/>
        <a:lstStyle/>
        <a:p>
          <a:endParaRPr lang="en-US" b="1"/>
        </a:p>
      </dgm:t>
    </dgm:pt>
    <dgm:pt modelId="{9B3D00D1-2B69-4BB4-A54A-3FDB54A3FC45}" type="sibTrans" cxnId="{4CFB3496-E234-4381-87C6-8738F00E0971}">
      <dgm:prSet/>
      <dgm:spPr/>
      <dgm:t>
        <a:bodyPr/>
        <a:lstStyle/>
        <a:p>
          <a:endParaRPr lang="en-US" b="1"/>
        </a:p>
      </dgm:t>
    </dgm:pt>
    <dgm:pt modelId="{24444C24-6A67-46F9-BC2B-1A30407FA829}">
      <dgm:prSet/>
      <dgm:spPr/>
      <dgm:t>
        <a:bodyPr/>
        <a:lstStyle/>
        <a:p>
          <a:r>
            <a:rPr lang="en-US" b="1" dirty="0"/>
            <a:t>2. </a:t>
          </a:r>
        </a:p>
        <a:p>
          <a:r>
            <a:rPr lang="en-US" b="1" dirty="0"/>
            <a:t>Basics</a:t>
          </a:r>
        </a:p>
      </dgm:t>
    </dgm:pt>
    <dgm:pt modelId="{B95B9190-ADA3-44AA-BBEE-3554962B22B8}" type="parTrans" cxnId="{B380FC17-7D94-448D-BFB1-4B4A8038991B}">
      <dgm:prSet/>
      <dgm:spPr/>
      <dgm:t>
        <a:bodyPr/>
        <a:lstStyle/>
        <a:p>
          <a:endParaRPr lang="en-US" b="1"/>
        </a:p>
      </dgm:t>
    </dgm:pt>
    <dgm:pt modelId="{3621C754-76B2-41E2-A031-6B853AD0D094}" type="sibTrans" cxnId="{B380FC17-7D94-448D-BFB1-4B4A8038991B}">
      <dgm:prSet/>
      <dgm:spPr/>
      <dgm:t>
        <a:bodyPr/>
        <a:lstStyle/>
        <a:p>
          <a:endParaRPr lang="en-US" b="1"/>
        </a:p>
      </dgm:t>
    </dgm:pt>
    <dgm:pt modelId="{1191DF2E-FBF2-48FB-83E1-7CA9C42B722B}" type="pres">
      <dgm:prSet presAssocID="{84EA9945-BA1F-4500-9F4D-C729FE4101D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2CFEDDC-F243-4B5D-BDEB-02328AAE2E07}" type="pres">
      <dgm:prSet presAssocID="{E5D16BE7-4F50-4856-9BC5-954FBB2568AA}" presName="Accent4" presStyleCnt="0"/>
      <dgm:spPr/>
    </dgm:pt>
    <dgm:pt modelId="{BFACA354-10C3-4CE8-8CF9-4B3320CF09B4}" type="pres">
      <dgm:prSet presAssocID="{E5D16BE7-4F50-4856-9BC5-954FBB2568AA}" presName="Accent" presStyleLbl="node1" presStyleIdx="0" presStyleCnt="4"/>
      <dgm:spPr/>
    </dgm:pt>
    <dgm:pt modelId="{5DE879F7-6407-4419-872D-0BB11349556A}" type="pres">
      <dgm:prSet presAssocID="{E5D16BE7-4F50-4856-9BC5-954FBB2568AA}" presName="ParentBackground4" presStyleCnt="0"/>
      <dgm:spPr/>
    </dgm:pt>
    <dgm:pt modelId="{3EF73ADF-E7A9-4F36-A238-BF58D1E78E03}" type="pres">
      <dgm:prSet presAssocID="{E5D16BE7-4F50-4856-9BC5-954FBB2568AA}" presName="ParentBackground" presStyleLbl="fgAcc1" presStyleIdx="0" presStyleCnt="4"/>
      <dgm:spPr/>
    </dgm:pt>
    <dgm:pt modelId="{948A9DBD-1177-4E56-B78E-1F7BAC6A3BDA}" type="pres">
      <dgm:prSet presAssocID="{E5D16BE7-4F50-4856-9BC5-954FBB2568A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6D8CBA3-D02A-4F35-90D5-DBECE231322F}" type="pres">
      <dgm:prSet presAssocID="{F7676350-2183-4D94-B1A2-B9DF0C12644E}" presName="Accent3" presStyleCnt="0"/>
      <dgm:spPr/>
    </dgm:pt>
    <dgm:pt modelId="{148CA14F-FF3E-46B8-A9ED-47992D2839B7}" type="pres">
      <dgm:prSet presAssocID="{F7676350-2183-4D94-B1A2-B9DF0C12644E}" presName="Accent" presStyleLbl="node1" presStyleIdx="1" presStyleCnt="4"/>
      <dgm:spPr/>
    </dgm:pt>
    <dgm:pt modelId="{225BD3A9-E95B-4473-B61E-63FF97435C9B}" type="pres">
      <dgm:prSet presAssocID="{F7676350-2183-4D94-B1A2-B9DF0C12644E}" presName="ParentBackground3" presStyleCnt="0"/>
      <dgm:spPr/>
    </dgm:pt>
    <dgm:pt modelId="{F0A6B793-A364-438E-BF9C-C6CD7646DA86}" type="pres">
      <dgm:prSet presAssocID="{F7676350-2183-4D94-B1A2-B9DF0C12644E}" presName="ParentBackground" presStyleLbl="fgAcc1" presStyleIdx="1" presStyleCnt="4"/>
      <dgm:spPr/>
    </dgm:pt>
    <dgm:pt modelId="{9122A5D3-96C9-473D-A0DE-EEC6AE9F1073}" type="pres">
      <dgm:prSet presAssocID="{F7676350-2183-4D94-B1A2-B9DF0C12644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B02D8EA-B6CE-4D69-8AEC-BC37FB739FE9}" type="pres">
      <dgm:prSet presAssocID="{24444C24-6A67-46F9-BC2B-1A30407FA829}" presName="Accent2" presStyleCnt="0"/>
      <dgm:spPr/>
    </dgm:pt>
    <dgm:pt modelId="{BEE2397B-DD9B-4117-8A0C-65E87F2167BE}" type="pres">
      <dgm:prSet presAssocID="{24444C24-6A67-46F9-BC2B-1A30407FA829}" presName="Accent" presStyleLbl="node1" presStyleIdx="2" presStyleCnt="4"/>
      <dgm:spPr/>
    </dgm:pt>
    <dgm:pt modelId="{E749DA7F-2E16-4B40-A90A-9C518126CF0B}" type="pres">
      <dgm:prSet presAssocID="{24444C24-6A67-46F9-BC2B-1A30407FA829}" presName="ParentBackground2" presStyleCnt="0"/>
      <dgm:spPr/>
    </dgm:pt>
    <dgm:pt modelId="{F3FACE54-AF6D-4128-9084-AE93B446A6A0}" type="pres">
      <dgm:prSet presAssocID="{24444C24-6A67-46F9-BC2B-1A30407FA829}" presName="ParentBackground" presStyleLbl="fgAcc1" presStyleIdx="2" presStyleCnt="4"/>
      <dgm:spPr/>
    </dgm:pt>
    <dgm:pt modelId="{B64765A8-1CDF-43BF-8A7F-A492978479AC}" type="pres">
      <dgm:prSet presAssocID="{24444C24-6A67-46F9-BC2B-1A30407FA82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BB5799E-EA3A-41DE-AF6B-E895E55D3117}" type="pres">
      <dgm:prSet presAssocID="{69ACCBAF-15E5-4E54-989F-6170BA5DB60B}" presName="Accent1" presStyleCnt="0"/>
      <dgm:spPr/>
    </dgm:pt>
    <dgm:pt modelId="{7F82AABA-16F6-4317-A186-018E88E58E27}" type="pres">
      <dgm:prSet presAssocID="{69ACCBAF-15E5-4E54-989F-6170BA5DB60B}" presName="Accent" presStyleLbl="node1" presStyleIdx="3" presStyleCnt="4"/>
      <dgm:spPr/>
    </dgm:pt>
    <dgm:pt modelId="{C978F3C7-5FFC-4C5F-91B6-F8DFB0F3567F}" type="pres">
      <dgm:prSet presAssocID="{69ACCBAF-15E5-4E54-989F-6170BA5DB60B}" presName="ParentBackground1" presStyleCnt="0"/>
      <dgm:spPr/>
    </dgm:pt>
    <dgm:pt modelId="{56C2F0AF-5469-439B-80B9-D4F0AAD5608B}" type="pres">
      <dgm:prSet presAssocID="{69ACCBAF-15E5-4E54-989F-6170BA5DB60B}" presName="ParentBackground" presStyleLbl="fgAcc1" presStyleIdx="3" presStyleCnt="4"/>
      <dgm:spPr/>
    </dgm:pt>
    <dgm:pt modelId="{C01F319B-C98A-4EC9-8A86-2AF5217983D8}" type="pres">
      <dgm:prSet presAssocID="{69ACCBAF-15E5-4E54-989F-6170BA5DB60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3E3B416-F80B-4A12-BCAF-7BA2DEC61490}" type="presOf" srcId="{69ACCBAF-15E5-4E54-989F-6170BA5DB60B}" destId="{56C2F0AF-5469-439B-80B9-D4F0AAD5608B}" srcOrd="0" destOrd="0" presId="urn:microsoft.com/office/officeart/2011/layout/CircleProcess"/>
    <dgm:cxn modelId="{B380FC17-7D94-448D-BFB1-4B4A8038991B}" srcId="{84EA9945-BA1F-4500-9F4D-C729FE4101D9}" destId="{24444C24-6A67-46F9-BC2B-1A30407FA829}" srcOrd="1" destOrd="0" parTransId="{B95B9190-ADA3-44AA-BBEE-3554962B22B8}" sibTransId="{3621C754-76B2-41E2-A031-6B853AD0D094}"/>
    <dgm:cxn modelId="{C6E6CD27-104B-49CC-8911-6F0553C30CA8}" srcId="{84EA9945-BA1F-4500-9F4D-C729FE4101D9}" destId="{69ACCBAF-15E5-4E54-989F-6170BA5DB60B}" srcOrd="0" destOrd="0" parTransId="{A4A53AD2-3AEF-4762-9376-B1613FB9008E}" sibTransId="{F2467E3C-C326-41DB-9701-A354E6EDF856}"/>
    <dgm:cxn modelId="{D1CE8038-A8B0-42BA-B4D5-F22260DEFEF5}" srcId="{84EA9945-BA1F-4500-9F4D-C729FE4101D9}" destId="{F7676350-2183-4D94-B1A2-B9DF0C12644E}" srcOrd="2" destOrd="0" parTransId="{5070C016-2E47-4FD7-BD14-F3E8B5A9B10A}" sibTransId="{FC1AB934-62A3-4E59-AFC9-1D8FF7974704}"/>
    <dgm:cxn modelId="{A99E7067-D568-48B7-A3ED-C3187DA52022}" type="presOf" srcId="{F7676350-2183-4D94-B1A2-B9DF0C12644E}" destId="{9122A5D3-96C9-473D-A0DE-EEC6AE9F1073}" srcOrd="1" destOrd="0" presId="urn:microsoft.com/office/officeart/2011/layout/CircleProcess"/>
    <dgm:cxn modelId="{BD2C8F69-AE6A-4F92-BED8-B25AD19631E4}" type="presOf" srcId="{E5D16BE7-4F50-4856-9BC5-954FBB2568AA}" destId="{3EF73ADF-E7A9-4F36-A238-BF58D1E78E03}" srcOrd="0" destOrd="0" presId="urn:microsoft.com/office/officeart/2011/layout/CircleProcess"/>
    <dgm:cxn modelId="{FD92828F-9FD7-442F-B494-3EE7A4368667}" type="presOf" srcId="{F7676350-2183-4D94-B1A2-B9DF0C12644E}" destId="{F0A6B793-A364-438E-BF9C-C6CD7646DA86}" srcOrd="0" destOrd="0" presId="urn:microsoft.com/office/officeart/2011/layout/CircleProcess"/>
    <dgm:cxn modelId="{4CFB3496-E234-4381-87C6-8738F00E0971}" srcId="{84EA9945-BA1F-4500-9F4D-C729FE4101D9}" destId="{E5D16BE7-4F50-4856-9BC5-954FBB2568AA}" srcOrd="3" destOrd="0" parTransId="{E0AF1DEE-91CD-49D1-B4F9-C0C7227A3E8B}" sibTransId="{9B3D00D1-2B69-4BB4-A54A-3FDB54A3FC45}"/>
    <dgm:cxn modelId="{D380F9AE-D62F-4C51-96FB-5D48608E8E1B}" type="presOf" srcId="{84EA9945-BA1F-4500-9F4D-C729FE4101D9}" destId="{1191DF2E-FBF2-48FB-83E1-7CA9C42B722B}" srcOrd="0" destOrd="0" presId="urn:microsoft.com/office/officeart/2011/layout/CircleProcess"/>
    <dgm:cxn modelId="{664BF2D3-FBFD-4FB5-B407-96E9C5741E91}" type="presOf" srcId="{24444C24-6A67-46F9-BC2B-1A30407FA829}" destId="{F3FACE54-AF6D-4128-9084-AE93B446A6A0}" srcOrd="0" destOrd="0" presId="urn:microsoft.com/office/officeart/2011/layout/CircleProcess"/>
    <dgm:cxn modelId="{AF4FF3D8-D314-49DF-B6A2-C37B6DA4FEFC}" type="presOf" srcId="{69ACCBAF-15E5-4E54-989F-6170BA5DB60B}" destId="{C01F319B-C98A-4EC9-8A86-2AF5217983D8}" srcOrd="1" destOrd="0" presId="urn:microsoft.com/office/officeart/2011/layout/CircleProcess"/>
    <dgm:cxn modelId="{3E01DDE7-D7A2-478E-86CA-6DC84BABA0FE}" type="presOf" srcId="{E5D16BE7-4F50-4856-9BC5-954FBB2568AA}" destId="{948A9DBD-1177-4E56-B78E-1F7BAC6A3BDA}" srcOrd="1" destOrd="0" presId="urn:microsoft.com/office/officeart/2011/layout/CircleProcess"/>
    <dgm:cxn modelId="{E6A8DAFB-A3EC-420F-898E-7C8EAFD19F0E}" type="presOf" srcId="{24444C24-6A67-46F9-BC2B-1A30407FA829}" destId="{B64765A8-1CDF-43BF-8A7F-A492978479AC}" srcOrd="1" destOrd="0" presId="urn:microsoft.com/office/officeart/2011/layout/CircleProcess"/>
    <dgm:cxn modelId="{496B9BEF-0948-46A2-938A-2E94BD6C44BB}" type="presParOf" srcId="{1191DF2E-FBF2-48FB-83E1-7CA9C42B722B}" destId="{92CFEDDC-F243-4B5D-BDEB-02328AAE2E07}" srcOrd="0" destOrd="0" presId="urn:microsoft.com/office/officeart/2011/layout/CircleProcess"/>
    <dgm:cxn modelId="{561AF411-097A-4EF6-9F55-E177C8B907EA}" type="presParOf" srcId="{92CFEDDC-F243-4B5D-BDEB-02328AAE2E07}" destId="{BFACA354-10C3-4CE8-8CF9-4B3320CF09B4}" srcOrd="0" destOrd="0" presId="urn:microsoft.com/office/officeart/2011/layout/CircleProcess"/>
    <dgm:cxn modelId="{7CF08A39-7D21-45EF-8F18-8FA06236EF3E}" type="presParOf" srcId="{1191DF2E-FBF2-48FB-83E1-7CA9C42B722B}" destId="{5DE879F7-6407-4419-872D-0BB11349556A}" srcOrd="1" destOrd="0" presId="urn:microsoft.com/office/officeart/2011/layout/CircleProcess"/>
    <dgm:cxn modelId="{B97BEC5F-F137-46E0-B808-14DA8778F7EC}" type="presParOf" srcId="{5DE879F7-6407-4419-872D-0BB11349556A}" destId="{3EF73ADF-E7A9-4F36-A238-BF58D1E78E03}" srcOrd="0" destOrd="0" presId="urn:microsoft.com/office/officeart/2011/layout/CircleProcess"/>
    <dgm:cxn modelId="{1A5D3043-D5D2-48B1-A146-08BED71B0C87}" type="presParOf" srcId="{1191DF2E-FBF2-48FB-83E1-7CA9C42B722B}" destId="{948A9DBD-1177-4E56-B78E-1F7BAC6A3BDA}" srcOrd="2" destOrd="0" presId="urn:microsoft.com/office/officeart/2011/layout/CircleProcess"/>
    <dgm:cxn modelId="{861E285A-4B9B-4283-BCDF-CCFED6D154F3}" type="presParOf" srcId="{1191DF2E-FBF2-48FB-83E1-7CA9C42B722B}" destId="{E6D8CBA3-D02A-4F35-90D5-DBECE231322F}" srcOrd="3" destOrd="0" presId="urn:microsoft.com/office/officeart/2011/layout/CircleProcess"/>
    <dgm:cxn modelId="{A7DA5B6A-224B-4C36-811F-E94FAAA30681}" type="presParOf" srcId="{E6D8CBA3-D02A-4F35-90D5-DBECE231322F}" destId="{148CA14F-FF3E-46B8-A9ED-47992D2839B7}" srcOrd="0" destOrd="0" presId="urn:microsoft.com/office/officeart/2011/layout/CircleProcess"/>
    <dgm:cxn modelId="{126704A0-A629-42AD-8781-39118B4C3283}" type="presParOf" srcId="{1191DF2E-FBF2-48FB-83E1-7CA9C42B722B}" destId="{225BD3A9-E95B-4473-B61E-63FF97435C9B}" srcOrd="4" destOrd="0" presId="urn:microsoft.com/office/officeart/2011/layout/CircleProcess"/>
    <dgm:cxn modelId="{BEC2119A-AAF3-4036-BCE8-20DE3F656101}" type="presParOf" srcId="{225BD3A9-E95B-4473-B61E-63FF97435C9B}" destId="{F0A6B793-A364-438E-BF9C-C6CD7646DA86}" srcOrd="0" destOrd="0" presId="urn:microsoft.com/office/officeart/2011/layout/CircleProcess"/>
    <dgm:cxn modelId="{83F50198-725C-41E5-886E-C1D8F26C2F66}" type="presParOf" srcId="{1191DF2E-FBF2-48FB-83E1-7CA9C42B722B}" destId="{9122A5D3-96C9-473D-A0DE-EEC6AE9F1073}" srcOrd="5" destOrd="0" presId="urn:microsoft.com/office/officeart/2011/layout/CircleProcess"/>
    <dgm:cxn modelId="{786BD42B-C486-4758-B38E-CF98ACFF791F}" type="presParOf" srcId="{1191DF2E-FBF2-48FB-83E1-7CA9C42B722B}" destId="{CB02D8EA-B6CE-4D69-8AEC-BC37FB739FE9}" srcOrd="6" destOrd="0" presId="urn:microsoft.com/office/officeart/2011/layout/CircleProcess"/>
    <dgm:cxn modelId="{00E0DC48-EE0A-42EE-B29B-446B74D6D545}" type="presParOf" srcId="{CB02D8EA-B6CE-4D69-8AEC-BC37FB739FE9}" destId="{BEE2397B-DD9B-4117-8A0C-65E87F2167BE}" srcOrd="0" destOrd="0" presId="urn:microsoft.com/office/officeart/2011/layout/CircleProcess"/>
    <dgm:cxn modelId="{A6669836-F19A-4FB7-97F1-FC84E8252B1B}" type="presParOf" srcId="{1191DF2E-FBF2-48FB-83E1-7CA9C42B722B}" destId="{E749DA7F-2E16-4B40-A90A-9C518126CF0B}" srcOrd="7" destOrd="0" presId="urn:microsoft.com/office/officeart/2011/layout/CircleProcess"/>
    <dgm:cxn modelId="{7CF0F2CF-052D-4EE5-9F1F-1F2FC216BCB5}" type="presParOf" srcId="{E749DA7F-2E16-4B40-A90A-9C518126CF0B}" destId="{F3FACE54-AF6D-4128-9084-AE93B446A6A0}" srcOrd="0" destOrd="0" presId="urn:microsoft.com/office/officeart/2011/layout/CircleProcess"/>
    <dgm:cxn modelId="{9708DB6C-62D7-4D36-9DF9-74D0EF1CEF88}" type="presParOf" srcId="{1191DF2E-FBF2-48FB-83E1-7CA9C42B722B}" destId="{B64765A8-1CDF-43BF-8A7F-A492978479AC}" srcOrd="8" destOrd="0" presId="urn:microsoft.com/office/officeart/2011/layout/CircleProcess"/>
    <dgm:cxn modelId="{5EBDE994-23BC-4A29-B5CD-A2FC17FA856F}" type="presParOf" srcId="{1191DF2E-FBF2-48FB-83E1-7CA9C42B722B}" destId="{ABB5799E-EA3A-41DE-AF6B-E895E55D3117}" srcOrd="9" destOrd="0" presId="urn:microsoft.com/office/officeart/2011/layout/CircleProcess"/>
    <dgm:cxn modelId="{115603BB-F2BA-4970-B109-B1B42E5B97D2}" type="presParOf" srcId="{ABB5799E-EA3A-41DE-AF6B-E895E55D3117}" destId="{7F82AABA-16F6-4317-A186-018E88E58E27}" srcOrd="0" destOrd="0" presId="urn:microsoft.com/office/officeart/2011/layout/CircleProcess"/>
    <dgm:cxn modelId="{9ED6ABD9-02B2-40F4-934A-F13F8FE4AB03}" type="presParOf" srcId="{1191DF2E-FBF2-48FB-83E1-7CA9C42B722B}" destId="{C978F3C7-5FFC-4C5F-91B6-F8DFB0F3567F}" srcOrd="10" destOrd="0" presId="urn:microsoft.com/office/officeart/2011/layout/CircleProcess"/>
    <dgm:cxn modelId="{0B6B93F9-8BEF-4017-A726-2DA2CAC9B091}" type="presParOf" srcId="{C978F3C7-5FFC-4C5F-91B6-F8DFB0F3567F}" destId="{56C2F0AF-5469-439B-80B9-D4F0AAD5608B}" srcOrd="0" destOrd="0" presId="urn:microsoft.com/office/officeart/2011/layout/CircleProcess"/>
    <dgm:cxn modelId="{A4713A89-E049-481A-86E8-BB62F9D01433}" type="presParOf" srcId="{1191DF2E-FBF2-48FB-83E1-7CA9C42B722B}" destId="{C01F319B-C98A-4EC9-8A86-2AF5217983D8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6B439-837B-4622-A8B9-FCF6DE49EA27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4A6E2B66-2790-41F4-945D-A9DC4DD2CFAA}">
      <dgm:prSet phldrT="[Text]"/>
      <dgm:spPr>
        <a:xfrm>
          <a:off x="2743199" y="406796"/>
          <a:ext cx="2641600" cy="722312"/>
        </a:xfrm>
        <a:prstGeom prst="round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l">
            <a:buNone/>
          </a:pPr>
          <a:r>
            <a:rPr lang="en-US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Health</a:t>
          </a:r>
        </a:p>
      </dgm:t>
    </dgm:pt>
    <dgm:pt modelId="{F06B2849-5580-4702-9F26-9689A71ACFB2}" type="parTrans" cxnId="{01ADCD48-E7EB-49AA-8D0E-2ED1AF7718E3}">
      <dgm:prSet/>
      <dgm:spPr/>
      <dgm:t>
        <a:bodyPr/>
        <a:lstStyle/>
        <a:p>
          <a:endParaRPr lang="en-US"/>
        </a:p>
      </dgm:t>
    </dgm:pt>
    <dgm:pt modelId="{AD29BA64-EE15-4A76-8862-F274EC2321B4}" type="sibTrans" cxnId="{01ADCD48-E7EB-49AA-8D0E-2ED1AF7718E3}">
      <dgm:prSet/>
      <dgm:spPr/>
      <dgm:t>
        <a:bodyPr/>
        <a:lstStyle/>
        <a:p>
          <a:endParaRPr lang="en-US"/>
        </a:p>
      </dgm:t>
    </dgm:pt>
    <dgm:pt modelId="{6BFBAD72-76A8-4B30-A600-8EE77264BF8D}">
      <dgm:prSet phldrT="[Text]"/>
      <dgm:spPr>
        <a:xfrm>
          <a:off x="2743199" y="1219398"/>
          <a:ext cx="2641600" cy="722312"/>
        </a:xfrm>
        <a:prstGeom prst="round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l">
            <a:buNone/>
          </a:pPr>
          <a:r>
            <a:rPr lang="en-US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Healthcare</a:t>
          </a:r>
        </a:p>
      </dgm:t>
    </dgm:pt>
    <dgm:pt modelId="{A7571101-122F-4E8A-AB28-3F359075D73D}" type="parTrans" cxnId="{02D5777F-9E23-4038-8E04-831A1F4F7B43}">
      <dgm:prSet/>
      <dgm:spPr/>
      <dgm:t>
        <a:bodyPr/>
        <a:lstStyle/>
        <a:p>
          <a:endParaRPr lang="en-US"/>
        </a:p>
      </dgm:t>
    </dgm:pt>
    <dgm:pt modelId="{4685A830-5FD6-41EF-AA29-78326B4F5561}" type="sibTrans" cxnId="{02D5777F-9E23-4038-8E04-831A1F4F7B43}">
      <dgm:prSet/>
      <dgm:spPr/>
      <dgm:t>
        <a:bodyPr/>
        <a:lstStyle/>
        <a:p>
          <a:endParaRPr lang="en-US"/>
        </a:p>
      </dgm:t>
    </dgm:pt>
    <dgm:pt modelId="{190AC467-A499-48F1-9DC1-26D4DD4DA60A}">
      <dgm:prSet phldrT="[Text]"/>
      <dgm:spPr>
        <a:xfrm>
          <a:off x="2743199" y="2032000"/>
          <a:ext cx="2641600" cy="722312"/>
        </a:xfrm>
        <a:prstGeom prst="round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l">
            <a:buNone/>
          </a:pPr>
          <a:r>
            <a:rPr lang="en-US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Health </a:t>
          </a:r>
        </a:p>
        <a:p>
          <a:pPr algn="l">
            <a:buNone/>
          </a:pPr>
          <a:r>
            <a:rPr lang="en-US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Informatics</a:t>
          </a:r>
        </a:p>
      </dgm:t>
    </dgm:pt>
    <dgm:pt modelId="{373E4140-9606-4C37-ACCD-0E7952D3BF5A}" type="parTrans" cxnId="{11B6C7C2-F206-4834-AF0E-FEF7CF3B0CE7}">
      <dgm:prSet/>
      <dgm:spPr/>
      <dgm:t>
        <a:bodyPr/>
        <a:lstStyle/>
        <a:p>
          <a:endParaRPr lang="en-US"/>
        </a:p>
      </dgm:t>
    </dgm:pt>
    <dgm:pt modelId="{7D763CF1-1916-470F-893A-88CFF716DC55}" type="sibTrans" cxnId="{11B6C7C2-F206-4834-AF0E-FEF7CF3B0CE7}">
      <dgm:prSet/>
      <dgm:spPr/>
      <dgm:t>
        <a:bodyPr/>
        <a:lstStyle/>
        <a:p>
          <a:endParaRPr lang="en-US"/>
        </a:p>
      </dgm:t>
    </dgm:pt>
    <dgm:pt modelId="{C1DD633D-DFC3-4F61-8414-BBFC43B34CF2}">
      <dgm:prSet/>
      <dgm:spPr>
        <a:xfrm>
          <a:off x="2743199" y="2844601"/>
          <a:ext cx="2641600" cy="722312"/>
        </a:xfrm>
        <a:prstGeom prst="round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l">
            <a:buNone/>
          </a:pPr>
          <a:r>
            <a:rPr lang="en-US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Health IT</a:t>
          </a:r>
        </a:p>
      </dgm:t>
    </dgm:pt>
    <dgm:pt modelId="{A9207037-536F-46F8-A347-5BA6ABC657DB}" type="parTrans" cxnId="{AEC2F9AF-8DC7-4CA9-BCFA-9DA7ACC636E6}">
      <dgm:prSet/>
      <dgm:spPr/>
      <dgm:t>
        <a:bodyPr/>
        <a:lstStyle/>
        <a:p>
          <a:endParaRPr lang="en-US"/>
        </a:p>
      </dgm:t>
    </dgm:pt>
    <dgm:pt modelId="{5DD7C9BC-A4A9-49B2-B4BA-206B996F89EB}" type="sibTrans" cxnId="{AEC2F9AF-8DC7-4CA9-BCFA-9DA7ACC636E6}">
      <dgm:prSet/>
      <dgm:spPr/>
      <dgm:t>
        <a:bodyPr/>
        <a:lstStyle/>
        <a:p>
          <a:endParaRPr lang="en-US"/>
        </a:p>
      </dgm:t>
    </dgm:pt>
    <dgm:pt modelId="{3F56FF5E-7638-487C-9F73-4299B3EEBDA7}" type="pres">
      <dgm:prSet presAssocID="{F6D6B439-837B-4622-A8B9-FCF6DE49EA27}" presName="compositeShape" presStyleCnt="0">
        <dgm:presLayoutVars>
          <dgm:dir/>
          <dgm:resizeHandles/>
        </dgm:presLayoutVars>
      </dgm:prSet>
      <dgm:spPr/>
    </dgm:pt>
    <dgm:pt modelId="{153CD8AF-391E-46F0-85F8-C63B8F4AD461}" type="pres">
      <dgm:prSet presAssocID="{F6D6B439-837B-4622-A8B9-FCF6DE49EA27}" presName="pyramid" presStyleLbl="node1" presStyleIdx="0" presStyleCnt="1"/>
      <dgm:spPr>
        <a:xfrm>
          <a:off x="711199" y="0"/>
          <a:ext cx="4064000" cy="4064000"/>
        </a:xfrm>
        <a:prstGeom prst="triangle">
          <a:avLst/>
        </a:prstGeom>
        <a:solidFill>
          <a:schemeClr val="accent4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</dgm:pt>
    <dgm:pt modelId="{E10A1A9B-95A8-4429-8634-3D247E97BEBC}" type="pres">
      <dgm:prSet presAssocID="{F6D6B439-837B-4622-A8B9-FCF6DE49EA27}" presName="theList" presStyleCnt="0"/>
      <dgm:spPr/>
    </dgm:pt>
    <dgm:pt modelId="{26F7EDBE-59E9-4DA9-B4FA-4FCBFB0CD2E4}" type="pres">
      <dgm:prSet presAssocID="{4A6E2B66-2790-41F4-945D-A9DC4DD2CFAA}" presName="aNode" presStyleLbl="fgAcc1" presStyleIdx="0" presStyleCnt="4">
        <dgm:presLayoutVars>
          <dgm:bulletEnabled val="1"/>
        </dgm:presLayoutVars>
      </dgm:prSet>
      <dgm:spPr/>
    </dgm:pt>
    <dgm:pt modelId="{8A0C5A63-A304-4E4B-9979-4A67F0542180}" type="pres">
      <dgm:prSet presAssocID="{4A6E2B66-2790-41F4-945D-A9DC4DD2CFAA}" presName="aSpace" presStyleCnt="0"/>
      <dgm:spPr/>
    </dgm:pt>
    <dgm:pt modelId="{8DA3034C-3E0A-4A6D-98AC-87D7D88AFBEF}" type="pres">
      <dgm:prSet presAssocID="{6BFBAD72-76A8-4B30-A600-8EE77264BF8D}" presName="aNode" presStyleLbl="fgAcc1" presStyleIdx="1" presStyleCnt="4">
        <dgm:presLayoutVars>
          <dgm:bulletEnabled val="1"/>
        </dgm:presLayoutVars>
      </dgm:prSet>
      <dgm:spPr/>
    </dgm:pt>
    <dgm:pt modelId="{FEC349F3-5DFD-4601-A96C-12087C2F1784}" type="pres">
      <dgm:prSet presAssocID="{6BFBAD72-76A8-4B30-A600-8EE77264BF8D}" presName="aSpace" presStyleCnt="0"/>
      <dgm:spPr/>
    </dgm:pt>
    <dgm:pt modelId="{FE297E37-0A8F-4112-B797-0C5643B49D04}" type="pres">
      <dgm:prSet presAssocID="{190AC467-A499-48F1-9DC1-26D4DD4DA60A}" presName="aNode" presStyleLbl="fgAcc1" presStyleIdx="2" presStyleCnt="4">
        <dgm:presLayoutVars>
          <dgm:bulletEnabled val="1"/>
        </dgm:presLayoutVars>
      </dgm:prSet>
      <dgm:spPr/>
    </dgm:pt>
    <dgm:pt modelId="{B9A38EA7-8274-45CD-8F81-F07BCC6D11DD}" type="pres">
      <dgm:prSet presAssocID="{190AC467-A499-48F1-9DC1-26D4DD4DA60A}" presName="aSpace" presStyleCnt="0"/>
      <dgm:spPr/>
    </dgm:pt>
    <dgm:pt modelId="{EA441D14-5D4B-4DD2-9A88-ECAFC3E90151}" type="pres">
      <dgm:prSet presAssocID="{C1DD633D-DFC3-4F61-8414-BBFC43B34CF2}" presName="aNode" presStyleLbl="fgAcc1" presStyleIdx="3" presStyleCnt="4">
        <dgm:presLayoutVars>
          <dgm:bulletEnabled val="1"/>
        </dgm:presLayoutVars>
      </dgm:prSet>
      <dgm:spPr/>
    </dgm:pt>
    <dgm:pt modelId="{1AA0F599-423D-4EB3-8914-EC01581B3A2E}" type="pres">
      <dgm:prSet presAssocID="{C1DD633D-DFC3-4F61-8414-BBFC43B34CF2}" presName="aSpace" presStyleCnt="0"/>
      <dgm:spPr/>
    </dgm:pt>
  </dgm:ptLst>
  <dgm:cxnLst>
    <dgm:cxn modelId="{A321142F-5DF5-4646-BAF9-E5935888687F}" type="presOf" srcId="{4A6E2B66-2790-41F4-945D-A9DC4DD2CFAA}" destId="{26F7EDBE-59E9-4DA9-B4FA-4FCBFB0CD2E4}" srcOrd="0" destOrd="0" presId="urn:microsoft.com/office/officeart/2005/8/layout/pyramid2"/>
    <dgm:cxn modelId="{01ADCD48-E7EB-49AA-8D0E-2ED1AF7718E3}" srcId="{F6D6B439-837B-4622-A8B9-FCF6DE49EA27}" destId="{4A6E2B66-2790-41F4-945D-A9DC4DD2CFAA}" srcOrd="0" destOrd="0" parTransId="{F06B2849-5580-4702-9F26-9689A71ACFB2}" sibTransId="{AD29BA64-EE15-4A76-8862-F274EC2321B4}"/>
    <dgm:cxn modelId="{49EDD252-CBEA-4298-8B0C-16D490AE3111}" type="presOf" srcId="{190AC467-A499-48F1-9DC1-26D4DD4DA60A}" destId="{FE297E37-0A8F-4112-B797-0C5643B49D04}" srcOrd="0" destOrd="0" presId="urn:microsoft.com/office/officeart/2005/8/layout/pyramid2"/>
    <dgm:cxn modelId="{E5217277-28F8-4644-9763-A3C7E4367CAE}" type="presOf" srcId="{F6D6B439-837B-4622-A8B9-FCF6DE49EA27}" destId="{3F56FF5E-7638-487C-9F73-4299B3EEBDA7}" srcOrd="0" destOrd="0" presId="urn:microsoft.com/office/officeart/2005/8/layout/pyramid2"/>
    <dgm:cxn modelId="{5259D277-E923-4BA3-866A-516529811FF1}" type="presOf" srcId="{6BFBAD72-76A8-4B30-A600-8EE77264BF8D}" destId="{8DA3034C-3E0A-4A6D-98AC-87D7D88AFBEF}" srcOrd="0" destOrd="0" presId="urn:microsoft.com/office/officeart/2005/8/layout/pyramid2"/>
    <dgm:cxn modelId="{02D5777F-9E23-4038-8E04-831A1F4F7B43}" srcId="{F6D6B439-837B-4622-A8B9-FCF6DE49EA27}" destId="{6BFBAD72-76A8-4B30-A600-8EE77264BF8D}" srcOrd="1" destOrd="0" parTransId="{A7571101-122F-4E8A-AB28-3F359075D73D}" sibTransId="{4685A830-5FD6-41EF-AA29-78326B4F5561}"/>
    <dgm:cxn modelId="{98A5ED83-F9CD-4477-9F2A-42FCF0967F21}" type="presOf" srcId="{C1DD633D-DFC3-4F61-8414-BBFC43B34CF2}" destId="{EA441D14-5D4B-4DD2-9A88-ECAFC3E90151}" srcOrd="0" destOrd="0" presId="urn:microsoft.com/office/officeart/2005/8/layout/pyramid2"/>
    <dgm:cxn modelId="{AEC2F9AF-8DC7-4CA9-BCFA-9DA7ACC636E6}" srcId="{F6D6B439-837B-4622-A8B9-FCF6DE49EA27}" destId="{C1DD633D-DFC3-4F61-8414-BBFC43B34CF2}" srcOrd="3" destOrd="0" parTransId="{A9207037-536F-46F8-A347-5BA6ABC657DB}" sibTransId="{5DD7C9BC-A4A9-49B2-B4BA-206B996F89EB}"/>
    <dgm:cxn modelId="{11B6C7C2-F206-4834-AF0E-FEF7CF3B0CE7}" srcId="{F6D6B439-837B-4622-A8B9-FCF6DE49EA27}" destId="{190AC467-A499-48F1-9DC1-26D4DD4DA60A}" srcOrd="2" destOrd="0" parTransId="{373E4140-9606-4C37-ACCD-0E7952D3BF5A}" sibTransId="{7D763CF1-1916-470F-893A-88CFF716DC55}"/>
    <dgm:cxn modelId="{DF899A59-4ABD-4AFD-B35B-38BB480ACA95}" type="presParOf" srcId="{3F56FF5E-7638-487C-9F73-4299B3EEBDA7}" destId="{153CD8AF-391E-46F0-85F8-C63B8F4AD461}" srcOrd="0" destOrd="0" presId="urn:microsoft.com/office/officeart/2005/8/layout/pyramid2"/>
    <dgm:cxn modelId="{6793440E-D3E9-4D4C-94A1-5E0D49893AC2}" type="presParOf" srcId="{3F56FF5E-7638-487C-9F73-4299B3EEBDA7}" destId="{E10A1A9B-95A8-4429-8634-3D247E97BEBC}" srcOrd="1" destOrd="0" presId="urn:microsoft.com/office/officeart/2005/8/layout/pyramid2"/>
    <dgm:cxn modelId="{65CF1D18-6391-4D40-B317-12D4FAF8396A}" type="presParOf" srcId="{E10A1A9B-95A8-4429-8634-3D247E97BEBC}" destId="{26F7EDBE-59E9-4DA9-B4FA-4FCBFB0CD2E4}" srcOrd="0" destOrd="0" presId="urn:microsoft.com/office/officeart/2005/8/layout/pyramid2"/>
    <dgm:cxn modelId="{F9E28E98-8718-4C1B-98D4-C97F16589F85}" type="presParOf" srcId="{E10A1A9B-95A8-4429-8634-3D247E97BEBC}" destId="{8A0C5A63-A304-4E4B-9979-4A67F0542180}" srcOrd="1" destOrd="0" presId="urn:microsoft.com/office/officeart/2005/8/layout/pyramid2"/>
    <dgm:cxn modelId="{6FA6D4E8-EA3B-432D-BE48-45F8FF1BDBF1}" type="presParOf" srcId="{E10A1A9B-95A8-4429-8634-3D247E97BEBC}" destId="{8DA3034C-3E0A-4A6D-98AC-87D7D88AFBEF}" srcOrd="2" destOrd="0" presId="urn:microsoft.com/office/officeart/2005/8/layout/pyramid2"/>
    <dgm:cxn modelId="{1B193EF3-2295-4D16-B9A4-4F50AB9383C7}" type="presParOf" srcId="{E10A1A9B-95A8-4429-8634-3D247E97BEBC}" destId="{FEC349F3-5DFD-4601-A96C-12087C2F1784}" srcOrd="3" destOrd="0" presId="urn:microsoft.com/office/officeart/2005/8/layout/pyramid2"/>
    <dgm:cxn modelId="{0CCD0210-3019-44B1-BC93-657ADE87D8DD}" type="presParOf" srcId="{E10A1A9B-95A8-4429-8634-3D247E97BEBC}" destId="{FE297E37-0A8F-4112-B797-0C5643B49D04}" srcOrd="4" destOrd="0" presId="urn:microsoft.com/office/officeart/2005/8/layout/pyramid2"/>
    <dgm:cxn modelId="{5CFACA5D-6323-4F60-A758-E045C0244D36}" type="presParOf" srcId="{E10A1A9B-95A8-4429-8634-3D247E97BEBC}" destId="{B9A38EA7-8274-45CD-8F81-F07BCC6D11DD}" srcOrd="5" destOrd="0" presId="urn:microsoft.com/office/officeart/2005/8/layout/pyramid2"/>
    <dgm:cxn modelId="{E33F4CAE-546F-4282-BF74-68FF4BB7DCAC}" type="presParOf" srcId="{E10A1A9B-95A8-4429-8634-3D247E97BEBC}" destId="{EA441D14-5D4B-4DD2-9A88-ECAFC3E90151}" srcOrd="6" destOrd="0" presId="urn:microsoft.com/office/officeart/2005/8/layout/pyramid2"/>
    <dgm:cxn modelId="{D5F4F285-F642-448A-AEE6-FD21EB9A3772}" type="presParOf" srcId="{E10A1A9B-95A8-4429-8634-3D247E97BEBC}" destId="{1AA0F599-423D-4EB3-8914-EC01581B3A2E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844E15-C860-4BB0-80EB-F9716242C69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07DEF2-B5A7-4387-A776-9414D0914987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Statistical Inference</a:t>
          </a:r>
        </a:p>
        <a:p>
          <a:r>
            <a:rPr lang="en-US" dirty="0"/>
            <a:t>- Mathematical Proof</a:t>
          </a:r>
        </a:p>
      </dgm:t>
    </dgm:pt>
    <dgm:pt modelId="{3E12F232-C948-434F-9A23-FAEEEA6AB62C}" type="parTrans" cxnId="{01C419B0-8A6B-4909-9A19-6976E83E756C}">
      <dgm:prSet/>
      <dgm:spPr/>
      <dgm:t>
        <a:bodyPr/>
        <a:lstStyle/>
        <a:p>
          <a:endParaRPr lang="en-US"/>
        </a:p>
      </dgm:t>
    </dgm:pt>
    <dgm:pt modelId="{99103A14-1600-4F9E-8607-9381DEA7FF8D}" type="sibTrans" cxnId="{01C419B0-8A6B-4909-9A19-6976E83E756C}">
      <dgm:prSet/>
      <dgm:spPr/>
      <dgm:t>
        <a:bodyPr/>
        <a:lstStyle/>
        <a:p>
          <a:endParaRPr lang="en-US"/>
        </a:p>
      </dgm:t>
    </dgm:pt>
    <dgm:pt modelId="{04228692-5143-45E2-9B9E-8FB05DFBC91C}">
      <dgm:prSet phldrT="[Text]"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n-US" dirty="0"/>
            <a:t>Significance of the effect</a:t>
          </a:r>
        </a:p>
      </dgm:t>
    </dgm:pt>
    <dgm:pt modelId="{F075E7BA-A507-42E0-9583-6C4D550E5786}" type="parTrans" cxnId="{1A8489F0-9DD0-4FE5-B2DF-5ED15A81C608}">
      <dgm:prSet/>
      <dgm:spPr/>
      <dgm:t>
        <a:bodyPr/>
        <a:lstStyle/>
        <a:p>
          <a:endParaRPr lang="en-US"/>
        </a:p>
      </dgm:t>
    </dgm:pt>
    <dgm:pt modelId="{4FFC9F2A-0BD9-4B78-B337-1E37DE786AAD}" type="sibTrans" cxnId="{1A8489F0-9DD0-4FE5-B2DF-5ED15A81C608}">
      <dgm:prSet/>
      <dgm:spPr/>
      <dgm:t>
        <a:bodyPr/>
        <a:lstStyle/>
        <a:p>
          <a:endParaRPr lang="en-US"/>
        </a:p>
      </dgm:t>
    </dgm:pt>
    <dgm:pt modelId="{FBF0368C-ACF6-475D-A0ED-39C893910BB1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Machine Learning</a:t>
          </a:r>
        </a:p>
        <a:p>
          <a:r>
            <a:rPr lang="en-US" dirty="0"/>
            <a:t>- Computational Power </a:t>
          </a:r>
        </a:p>
      </dgm:t>
    </dgm:pt>
    <dgm:pt modelId="{590BC86A-4D65-4265-B211-77A76CC4C7E6}" type="parTrans" cxnId="{6E124145-5072-4F95-9372-DDE0C9303847}">
      <dgm:prSet/>
      <dgm:spPr/>
      <dgm:t>
        <a:bodyPr/>
        <a:lstStyle/>
        <a:p>
          <a:endParaRPr lang="en-US"/>
        </a:p>
      </dgm:t>
    </dgm:pt>
    <dgm:pt modelId="{EAF40686-89E2-4828-8A18-68BE41094261}" type="sibTrans" cxnId="{6E124145-5072-4F95-9372-DDE0C9303847}">
      <dgm:prSet/>
      <dgm:spPr/>
      <dgm:t>
        <a:bodyPr/>
        <a:lstStyle/>
        <a:p>
          <a:endParaRPr lang="en-US"/>
        </a:p>
      </dgm:t>
    </dgm:pt>
    <dgm:pt modelId="{36209F29-F751-4643-92B6-AE59399E2CF3}">
      <dgm:prSet phldrT="[Text]"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n-US" dirty="0"/>
            <a:t>Prediction</a:t>
          </a:r>
        </a:p>
      </dgm:t>
    </dgm:pt>
    <dgm:pt modelId="{701088BF-1091-4A23-8745-50401D313A38}" type="parTrans" cxnId="{79185DB5-6E39-487D-AD6D-60EEC8EEAB00}">
      <dgm:prSet/>
      <dgm:spPr/>
      <dgm:t>
        <a:bodyPr/>
        <a:lstStyle/>
        <a:p>
          <a:endParaRPr lang="en-US"/>
        </a:p>
      </dgm:t>
    </dgm:pt>
    <dgm:pt modelId="{658951FF-0BAD-438F-BF92-5634BC20DFBF}" type="sibTrans" cxnId="{79185DB5-6E39-487D-AD6D-60EEC8EEAB00}">
      <dgm:prSet/>
      <dgm:spPr/>
      <dgm:t>
        <a:bodyPr/>
        <a:lstStyle/>
        <a:p>
          <a:endParaRPr lang="en-US"/>
        </a:p>
      </dgm:t>
    </dgm:pt>
    <dgm:pt modelId="{9311F2A7-6033-4778-8490-D6315CE3A232}">
      <dgm:prSet phldrT="[Text]"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n-US" dirty="0"/>
            <a:t>If it predicts, it works</a:t>
          </a:r>
        </a:p>
      </dgm:t>
    </dgm:pt>
    <dgm:pt modelId="{D9617947-1EF9-4497-B032-211442F4FF84}" type="parTrans" cxnId="{58754C93-A5C8-4354-8AE5-CBC43D886E36}">
      <dgm:prSet/>
      <dgm:spPr/>
      <dgm:t>
        <a:bodyPr/>
        <a:lstStyle/>
        <a:p>
          <a:endParaRPr lang="en-US"/>
        </a:p>
      </dgm:t>
    </dgm:pt>
    <dgm:pt modelId="{20D9A3BC-6149-4D14-AD1B-71F5CC88031F}" type="sibTrans" cxnId="{58754C93-A5C8-4354-8AE5-CBC43D886E36}">
      <dgm:prSet/>
      <dgm:spPr/>
      <dgm:t>
        <a:bodyPr/>
        <a:lstStyle/>
        <a:p>
          <a:endParaRPr lang="en-US"/>
        </a:p>
      </dgm:t>
    </dgm:pt>
    <dgm:pt modelId="{F6A67BC8-DA1F-4222-B328-C8FA8664842F}">
      <dgm:prSet phldrT="[Text]"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n-US" dirty="0"/>
            <a:t>Size of the effect</a:t>
          </a:r>
        </a:p>
      </dgm:t>
    </dgm:pt>
    <dgm:pt modelId="{C3250486-BA0C-4204-995E-83C21CD1C7D7}" type="parTrans" cxnId="{815956ED-04B9-4FC5-A1DE-32924E89DB42}">
      <dgm:prSet/>
      <dgm:spPr/>
      <dgm:t>
        <a:bodyPr/>
        <a:lstStyle/>
        <a:p>
          <a:endParaRPr lang="en-US"/>
        </a:p>
      </dgm:t>
    </dgm:pt>
    <dgm:pt modelId="{273DB855-A9C1-4E8E-9CF4-A0AE2567E2D4}" type="sibTrans" cxnId="{815956ED-04B9-4FC5-A1DE-32924E89DB42}">
      <dgm:prSet/>
      <dgm:spPr/>
      <dgm:t>
        <a:bodyPr/>
        <a:lstStyle/>
        <a:p>
          <a:endParaRPr lang="en-US"/>
        </a:p>
      </dgm:t>
    </dgm:pt>
    <dgm:pt modelId="{1103F3E8-157E-468C-AAA4-F16111C8DE11}">
      <dgm:prSet phldrT="[Text]"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n-US" dirty="0"/>
            <a:t>Don’t ask me why</a:t>
          </a:r>
        </a:p>
      </dgm:t>
    </dgm:pt>
    <dgm:pt modelId="{7D5CD4CF-4190-4917-B9B1-0E08FEE27C64}" type="parTrans" cxnId="{1E77741B-4850-451B-9836-701C481E005C}">
      <dgm:prSet/>
      <dgm:spPr/>
      <dgm:t>
        <a:bodyPr/>
        <a:lstStyle/>
        <a:p>
          <a:endParaRPr lang="en-US"/>
        </a:p>
      </dgm:t>
    </dgm:pt>
    <dgm:pt modelId="{A4CE8079-6A91-499F-9B72-7A11D8042D81}" type="sibTrans" cxnId="{1E77741B-4850-451B-9836-701C481E005C}">
      <dgm:prSet/>
      <dgm:spPr/>
      <dgm:t>
        <a:bodyPr/>
        <a:lstStyle/>
        <a:p>
          <a:endParaRPr lang="en-US"/>
        </a:p>
      </dgm:t>
    </dgm:pt>
    <dgm:pt modelId="{4114DF57-59EF-4AF6-93BA-1AB482C7568D}">
      <dgm:prSet phldrT="[Text]"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n-US" dirty="0"/>
            <a:t>Relationship/association</a:t>
          </a:r>
        </a:p>
      </dgm:t>
    </dgm:pt>
    <dgm:pt modelId="{D63BFDF5-FA27-49DD-BD1A-3F83026F6508}" type="parTrans" cxnId="{ED0CBAEC-ECF0-4F0C-BFF3-07FE56F30877}">
      <dgm:prSet/>
      <dgm:spPr/>
      <dgm:t>
        <a:bodyPr/>
        <a:lstStyle/>
        <a:p>
          <a:endParaRPr lang="en-US"/>
        </a:p>
      </dgm:t>
    </dgm:pt>
    <dgm:pt modelId="{A93DBA85-3771-47DE-9CBA-D0DA7150411C}" type="sibTrans" cxnId="{ED0CBAEC-ECF0-4F0C-BFF3-07FE56F30877}">
      <dgm:prSet/>
      <dgm:spPr/>
      <dgm:t>
        <a:bodyPr/>
        <a:lstStyle/>
        <a:p>
          <a:endParaRPr lang="en-US"/>
        </a:p>
      </dgm:t>
    </dgm:pt>
    <dgm:pt modelId="{C26AC367-D5F0-4533-A189-0DC5DEA2E710}" type="pres">
      <dgm:prSet presAssocID="{01844E15-C860-4BB0-80EB-F9716242C69C}" presName="Name0" presStyleCnt="0">
        <dgm:presLayoutVars>
          <dgm:dir/>
          <dgm:animLvl val="lvl"/>
          <dgm:resizeHandles/>
        </dgm:presLayoutVars>
      </dgm:prSet>
      <dgm:spPr/>
    </dgm:pt>
    <dgm:pt modelId="{1614F6A1-B60C-40BF-A612-F8DF9A44172E}" type="pres">
      <dgm:prSet presAssocID="{2C07DEF2-B5A7-4387-A776-9414D0914987}" presName="linNode" presStyleCnt="0"/>
      <dgm:spPr/>
    </dgm:pt>
    <dgm:pt modelId="{C4A4D503-3EAF-43B1-95A0-50ACA988C499}" type="pres">
      <dgm:prSet presAssocID="{2C07DEF2-B5A7-4387-A776-9414D0914987}" presName="parentShp" presStyleLbl="node1" presStyleIdx="0" presStyleCnt="2">
        <dgm:presLayoutVars>
          <dgm:bulletEnabled val="1"/>
        </dgm:presLayoutVars>
      </dgm:prSet>
      <dgm:spPr/>
    </dgm:pt>
    <dgm:pt modelId="{08AC587B-DC7B-4C84-9824-3D74E0962C48}" type="pres">
      <dgm:prSet presAssocID="{2C07DEF2-B5A7-4387-A776-9414D0914987}" presName="childShp" presStyleLbl="bgAccFollowNode1" presStyleIdx="0" presStyleCnt="2">
        <dgm:presLayoutVars>
          <dgm:bulletEnabled val="1"/>
        </dgm:presLayoutVars>
      </dgm:prSet>
      <dgm:spPr/>
    </dgm:pt>
    <dgm:pt modelId="{C84B20B8-D288-4966-9AB8-F72556CBE2F1}" type="pres">
      <dgm:prSet presAssocID="{99103A14-1600-4F9E-8607-9381DEA7FF8D}" presName="spacing" presStyleCnt="0"/>
      <dgm:spPr/>
    </dgm:pt>
    <dgm:pt modelId="{FB53EC42-C4EF-4565-B251-0797D7C4584E}" type="pres">
      <dgm:prSet presAssocID="{FBF0368C-ACF6-475D-A0ED-39C893910BB1}" presName="linNode" presStyleCnt="0"/>
      <dgm:spPr/>
    </dgm:pt>
    <dgm:pt modelId="{55E581B5-62F6-40B4-B3E2-6FDA9111A906}" type="pres">
      <dgm:prSet presAssocID="{FBF0368C-ACF6-475D-A0ED-39C893910BB1}" presName="parentShp" presStyleLbl="node1" presStyleIdx="1" presStyleCnt="2">
        <dgm:presLayoutVars>
          <dgm:bulletEnabled val="1"/>
        </dgm:presLayoutVars>
      </dgm:prSet>
      <dgm:spPr/>
    </dgm:pt>
    <dgm:pt modelId="{99D0973B-7D02-4C3D-9B97-DDB52E439A39}" type="pres">
      <dgm:prSet presAssocID="{FBF0368C-ACF6-475D-A0ED-39C893910BB1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1E77741B-4850-451B-9836-701C481E005C}" srcId="{FBF0368C-ACF6-475D-A0ED-39C893910BB1}" destId="{1103F3E8-157E-468C-AAA4-F16111C8DE11}" srcOrd="2" destOrd="0" parTransId="{7D5CD4CF-4190-4917-B9B1-0E08FEE27C64}" sibTransId="{A4CE8079-6A91-499F-9B72-7A11D8042D81}"/>
    <dgm:cxn modelId="{3EC5C45E-2743-4FAD-9006-67E980059141}" type="presOf" srcId="{04228692-5143-45E2-9B9E-8FB05DFBC91C}" destId="{08AC587B-DC7B-4C84-9824-3D74E0962C48}" srcOrd="0" destOrd="1" presId="urn:microsoft.com/office/officeart/2005/8/layout/vList6"/>
    <dgm:cxn modelId="{6E124145-5072-4F95-9372-DDE0C9303847}" srcId="{01844E15-C860-4BB0-80EB-F9716242C69C}" destId="{FBF0368C-ACF6-475D-A0ED-39C893910BB1}" srcOrd="1" destOrd="0" parTransId="{590BC86A-4D65-4265-B211-77A76CC4C7E6}" sibTransId="{EAF40686-89E2-4828-8A18-68BE41094261}"/>
    <dgm:cxn modelId="{51E6656E-DB96-4B39-A4FE-EEB4448AC357}" type="presOf" srcId="{FBF0368C-ACF6-475D-A0ED-39C893910BB1}" destId="{55E581B5-62F6-40B4-B3E2-6FDA9111A906}" srcOrd="0" destOrd="0" presId="urn:microsoft.com/office/officeart/2005/8/layout/vList6"/>
    <dgm:cxn modelId="{37F1BC55-25A9-48A8-AE1F-960BCEE7F021}" type="presOf" srcId="{4114DF57-59EF-4AF6-93BA-1AB482C7568D}" destId="{08AC587B-DC7B-4C84-9824-3D74E0962C48}" srcOrd="0" destOrd="0" presId="urn:microsoft.com/office/officeart/2005/8/layout/vList6"/>
    <dgm:cxn modelId="{44B0EB83-807F-4885-B0EC-809F81AC6CED}" type="presOf" srcId="{01844E15-C860-4BB0-80EB-F9716242C69C}" destId="{C26AC367-D5F0-4533-A189-0DC5DEA2E710}" srcOrd="0" destOrd="0" presId="urn:microsoft.com/office/officeart/2005/8/layout/vList6"/>
    <dgm:cxn modelId="{8FE5A28C-C521-4FE6-BCD4-918E6C20AA71}" type="presOf" srcId="{F6A67BC8-DA1F-4222-B328-C8FA8664842F}" destId="{08AC587B-DC7B-4C84-9824-3D74E0962C48}" srcOrd="0" destOrd="2" presId="urn:microsoft.com/office/officeart/2005/8/layout/vList6"/>
    <dgm:cxn modelId="{58754C93-A5C8-4354-8AE5-CBC43D886E36}" srcId="{FBF0368C-ACF6-475D-A0ED-39C893910BB1}" destId="{9311F2A7-6033-4778-8490-D6315CE3A232}" srcOrd="1" destOrd="0" parTransId="{D9617947-1EF9-4497-B032-211442F4FF84}" sibTransId="{20D9A3BC-6149-4D14-AD1B-71F5CC88031F}"/>
    <dgm:cxn modelId="{EC3C7498-A252-4751-A75A-FBA78ACCCEE5}" type="presOf" srcId="{36209F29-F751-4643-92B6-AE59399E2CF3}" destId="{99D0973B-7D02-4C3D-9B97-DDB52E439A39}" srcOrd="0" destOrd="0" presId="urn:microsoft.com/office/officeart/2005/8/layout/vList6"/>
    <dgm:cxn modelId="{01C419B0-8A6B-4909-9A19-6976E83E756C}" srcId="{01844E15-C860-4BB0-80EB-F9716242C69C}" destId="{2C07DEF2-B5A7-4387-A776-9414D0914987}" srcOrd="0" destOrd="0" parTransId="{3E12F232-C948-434F-9A23-FAEEEA6AB62C}" sibTransId="{99103A14-1600-4F9E-8607-9381DEA7FF8D}"/>
    <dgm:cxn modelId="{79185DB5-6E39-487D-AD6D-60EEC8EEAB00}" srcId="{FBF0368C-ACF6-475D-A0ED-39C893910BB1}" destId="{36209F29-F751-4643-92B6-AE59399E2CF3}" srcOrd="0" destOrd="0" parTransId="{701088BF-1091-4A23-8745-50401D313A38}" sibTransId="{658951FF-0BAD-438F-BF92-5634BC20DFBF}"/>
    <dgm:cxn modelId="{2714D2B5-CCC8-4F4D-A9C4-F4C16CCB113A}" type="presOf" srcId="{2C07DEF2-B5A7-4387-A776-9414D0914987}" destId="{C4A4D503-3EAF-43B1-95A0-50ACA988C499}" srcOrd="0" destOrd="0" presId="urn:microsoft.com/office/officeart/2005/8/layout/vList6"/>
    <dgm:cxn modelId="{A12E08C0-DD6A-4201-82DA-935A299B3AC3}" type="presOf" srcId="{9311F2A7-6033-4778-8490-D6315CE3A232}" destId="{99D0973B-7D02-4C3D-9B97-DDB52E439A39}" srcOrd="0" destOrd="1" presId="urn:microsoft.com/office/officeart/2005/8/layout/vList6"/>
    <dgm:cxn modelId="{ED0CBAEC-ECF0-4F0C-BFF3-07FE56F30877}" srcId="{2C07DEF2-B5A7-4387-A776-9414D0914987}" destId="{4114DF57-59EF-4AF6-93BA-1AB482C7568D}" srcOrd="0" destOrd="0" parTransId="{D63BFDF5-FA27-49DD-BD1A-3F83026F6508}" sibTransId="{A93DBA85-3771-47DE-9CBA-D0DA7150411C}"/>
    <dgm:cxn modelId="{815956ED-04B9-4FC5-A1DE-32924E89DB42}" srcId="{2C07DEF2-B5A7-4387-A776-9414D0914987}" destId="{F6A67BC8-DA1F-4222-B328-C8FA8664842F}" srcOrd="2" destOrd="0" parTransId="{C3250486-BA0C-4204-995E-83C21CD1C7D7}" sibTransId="{273DB855-A9C1-4E8E-9CF4-A0AE2567E2D4}"/>
    <dgm:cxn modelId="{1A8489F0-9DD0-4FE5-B2DF-5ED15A81C608}" srcId="{2C07DEF2-B5A7-4387-A776-9414D0914987}" destId="{04228692-5143-45E2-9B9E-8FB05DFBC91C}" srcOrd="1" destOrd="0" parTransId="{F075E7BA-A507-42E0-9583-6C4D550E5786}" sibTransId="{4FFC9F2A-0BD9-4B78-B337-1E37DE786AAD}"/>
    <dgm:cxn modelId="{A4BE46F7-F686-4249-AC7B-007A7C38506A}" type="presOf" srcId="{1103F3E8-157E-468C-AAA4-F16111C8DE11}" destId="{99D0973B-7D02-4C3D-9B97-DDB52E439A39}" srcOrd="0" destOrd="2" presId="urn:microsoft.com/office/officeart/2005/8/layout/vList6"/>
    <dgm:cxn modelId="{9B1175F2-887B-4760-AD10-ACEC3E282819}" type="presParOf" srcId="{C26AC367-D5F0-4533-A189-0DC5DEA2E710}" destId="{1614F6A1-B60C-40BF-A612-F8DF9A44172E}" srcOrd="0" destOrd="0" presId="urn:microsoft.com/office/officeart/2005/8/layout/vList6"/>
    <dgm:cxn modelId="{7059ADB0-B57B-4C47-B0BF-D4FA6606E137}" type="presParOf" srcId="{1614F6A1-B60C-40BF-A612-F8DF9A44172E}" destId="{C4A4D503-3EAF-43B1-95A0-50ACA988C499}" srcOrd="0" destOrd="0" presId="urn:microsoft.com/office/officeart/2005/8/layout/vList6"/>
    <dgm:cxn modelId="{10AC7513-27C0-41A4-ACF1-9A0DFA264113}" type="presParOf" srcId="{1614F6A1-B60C-40BF-A612-F8DF9A44172E}" destId="{08AC587B-DC7B-4C84-9824-3D74E0962C48}" srcOrd="1" destOrd="0" presId="urn:microsoft.com/office/officeart/2005/8/layout/vList6"/>
    <dgm:cxn modelId="{C7EA7949-D730-45D1-8082-122C2554C2BE}" type="presParOf" srcId="{C26AC367-D5F0-4533-A189-0DC5DEA2E710}" destId="{C84B20B8-D288-4966-9AB8-F72556CBE2F1}" srcOrd="1" destOrd="0" presId="urn:microsoft.com/office/officeart/2005/8/layout/vList6"/>
    <dgm:cxn modelId="{9EC5A6D6-C5CA-42E5-B8F4-26F13F1FDA63}" type="presParOf" srcId="{C26AC367-D5F0-4533-A189-0DC5DEA2E710}" destId="{FB53EC42-C4EF-4565-B251-0797D7C4584E}" srcOrd="2" destOrd="0" presId="urn:microsoft.com/office/officeart/2005/8/layout/vList6"/>
    <dgm:cxn modelId="{21E3F433-8241-45B2-8CE0-C5E7996C7EA8}" type="presParOf" srcId="{FB53EC42-C4EF-4565-B251-0797D7C4584E}" destId="{55E581B5-62F6-40B4-B3E2-6FDA9111A906}" srcOrd="0" destOrd="0" presId="urn:microsoft.com/office/officeart/2005/8/layout/vList6"/>
    <dgm:cxn modelId="{DD4101E6-769F-49C7-863A-C6DA4D1BC044}" type="presParOf" srcId="{FB53EC42-C4EF-4565-B251-0797D7C4584E}" destId="{99D0973B-7D02-4C3D-9B97-DDB52E439A3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7710DB-6E6F-48D9-9ACD-B29D88A38AEB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11469A-BD73-4455-A209-50297A7962E8}">
      <dgm:prSet phldrT="[Text]" custT="1"/>
      <dgm:spPr>
        <a:xfrm>
          <a:off x="2681605" y="1280159"/>
          <a:ext cx="2987040" cy="2987040"/>
        </a:xfrm>
        <a:prstGeom prst="ellipse">
          <a:avLst/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b="1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Seaborn Pandas</a:t>
          </a:r>
        </a:p>
      </dgm:t>
    </dgm:pt>
    <dgm:pt modelId="{F40FBCB7-F3D8-4DC8-95CB-B3E52E365AC9}" type="parTrans" cxnId="{14884900-E213-425D-A266-D15C30C4BF1D}">
      <dgm:prSet/>
      <dgm:spPr/>
      <dgm:t>
        <a:bodyPr/>
        <a:lstStyle/>
        <a:p>
          <a:endParaRPr lang="en-US" sz="1400" b="1"/>
        </a:p>
      </dgm:t>
    </dgm:pt>
    <dgm:pt modelId="{F43C0DF5-E3BC-4DB0-851E-D0983F288B28}" type="sibTrans" cxnId="{14884900-E213-425D-A266-D15C30C4BF1D}">
      <dgm:prSet/>
      <dgm:spPr/>
      <dgm:t>
        <a:bodyPr/>
        <a:lstStyle/>
        <a:p>
          <a:endParaRPr lang="en-US" sz="1400" b="1"/>
        </a:p>
      </dgm:t>
    </dgm:pt>
    <dgm:pt modelId="{C653A6CE-1E0C-46F4-A97D-70CA820D73C8}">
      <dgm:prSet phldrT="[Text]" custT="1"/>
      <dgm:spPr>
        <a:xfrm>
          <a:off x="3001644" y="1920239"/>
          <a:ext cx="2346960" cy="2346960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b="1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Matplotlib</a:t>
          </a:r>
        </a:p>
      </dgm:t>
    </dgm:pt>
    <dgm:pt modelId="{8BCEC449-8A92-4D8D-8E49-ADBACAF79133}" type="parTrans" cxnId="{DA2EB07C-7CED-48B9-BA42-0C0FAB7DE795}">
      <dgm:prSet/>
      <dgm:spPr/>
      <dgm:t>
        <a:bodyPr/>
        <a:lstStyle/>
        <a:p>
          <a:endParaRPr lang="en-US" sz="1400" b="1"/>
        </a:p>
      </dgm:t>
    </dgm:pt>
    <dgm:pt modelId="{76F05087-EFC1-46CC-8C9C-EDA6DADBCC0A}" type="sibTrans" cxnId="{DA2EB07C-7CED-48B9-BA42-0C0FAB7DE795}">
      <dgm:prSet/>
      <dgm:spPr/>
      <dgm:t>
        <a:bodyPr/>
        <a:lstStyle/>
        <a:p>
          <a:endParaRPr lang="en-US" sz="1400" b="1"/>
        </a:p>
      </dgm:t>
    </dgm:pt>
    <dgm:pt modelId="{959F1FC8-FD62-4B1E-932D-B69353F74363}">
      <dgm:prSet phldrT="[Text]" custT="1"/>
      <dgm:spPr>
        <a:xfrm>
          <a:off x="3321685" y="2560320"/>
          <a:ext cx="1706880" cy="1706880"/>
        </a:xfrm>
        <a:prstGeom prst="ellipse">
          <a:avLst/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b="1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Numpy</a:t>
          </a:r>
          <a:endParaRPr lang="en-US" sz="1400" b="1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E9B1B2E7-C1BF-4E49-9F7E-81E807DE1273}" type="parTrans" cxnId="{F3D266D9-BD0D-45D7-A428-61D97508DB3B}">
      <dgm:prSet/>
      <dgm:spPr/>
      <dgm:t>
        <a:bodyPr/>
        <a:lstStyle/>
        <a:p>
          <a:endParaRPr lang="en-US" sz="1400" b="1"/>
        </a:p>
      </dgm:t>
    </dgm:pt>
    <dgm:pt modelId="{0AF06C43-D573-4CE8-B838-32B45EF50D79}" type="sibTrans" cxnId="{F3D266D9-BD0D-45D7-A428-61D97508DB3B}">
      <dgm:prSet/>
      <dgm:spPr/>
      <dgm:t>
        <a:bodyPr/>
        <a:lstStyle/>
        <a:p>
          <a:endParaRPr lang="en-US" sz="1400" b="1"/>
        </a:p>
      </dgm:t>
    </dgm:pt>
    <dgm:pt modelId="{988B00E6-FA5B-40C3-B59C-0780B9BC8CBB}">
      <dgm:prSet custT="1"/>
      <dgm:spPr>
        <a:xfrm>
          <a:off x="2361564" y="640079"/>
          <a:ext cx="3627120" cy="3627120"/>
        </a:xfrm>
        <a:prstGeom prst="ellipse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b="1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Scipy.stats</a:t>
          </a:r>
          <a:endParaRPr lang="en-US" sz="1400" b="1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121F4201-6DE1-4A02-BAD3-A832F32254D3}" type="parTrans" cxnId="{72FA0BF9-06BA-43D5-8C46-6327B3D6F5A6}">
      <dgm:prSet/>
      <dgm:spPr/>
      <dgm:t>
        <a:bodyPr/>
        <a:lstStyle/>
        <a:p>
          <a:endParaRPr lang="en-US" sz="1400" b="1"/>
        </a:p>
      </dgm:t>
    </dgm:pt>
    <dgm:pt modelId="{AA957526-3E91-4D5F-AB0E-E6130B39E3C2}" type="sibTrans" cxnId="{72FA0BF9-06BA-43D5-8C46-6327B3D6F5A6}">
      <dgm:prSet/>
      <dgm:spPr/>
      <dgm:t>
        <a:bodyPr/>
        <a:lstStyle/>
        <a:p>
          <a:endParaRPr lang="en-US" sz="1400" b="1"/>
        </a:p>
      </dgm:t>
    </dgm:pt>
    <dgm:pt modelId="{CAA00DEF-B0FE-4931-BE26-11F373F64B67}">
      <dgm:prSet custT="1"/>
      <dgm:spPr>
        <a:xfrm>
          <a:off x="2041525" y="0"/>
          <a:ext cx="4267200" cy="4267200"/>
        </a:xfrm>
        <a:prstGeom prst="ellipse">
          <a:avLst/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400" b="1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Statsmodels</a:t>
          </a:r>
        </a:p>
      </dgm:t>
    </dgm:pt>
    <dgm:pt modelId="{4C625F89-DEBB-4366-8F2A-44F32CFB87CB}" type="parTrans" cxnId="{8C1876A7-5EAF-4F64-B3E4-5356DC46DFA7}">
      <dgm:prSet/>
      <dgm:spPr/>
      <dgm:t>
        <a:bodyPr/>
        <a:lstStyle/>
        <a:p>
          <a:endParaRPr lang="en-US" sz="1400" b="1"/>
        </a:p>
      </dgm:t>
    </dgm:pt>
    <dgm:pt modelId="{CE90EE94-ED79-4C58-A51A-DC0D89E89186}" type="sibTrans" cxnId="{8C1876A7-5EAF-4F64-B3E4-5356DC46DFA7}">
      <dgm:prSet/>
      <dgm:spPr/>
      <dgm:t>
        <a:bodyPr/>
        <a:lstStyle/>
        <a:p>
          <a:endParaRPr lang="en-US" sz="1400" b="1"/>
        </a:p>
      </dgm:t>
    </dgm:pt>
    <dgm:pt modelId="{3A781DDD-5D6A-4511-8E35-21C78A5CFE50}" type="pres">
      <dgm:prSet presAssocID="{257710DB-6E6F-48D9-9ACD-B29D88A38AEB}" presName="Name0" presStyleCnt="0">
        <dgm:presLayoutVars>
          <dgm:chMax val="7"/>
          <dgm:resizeHandles val="exact"/>
        </dgm:presLayoutVars>
      </dgm:prSet>
      <dgm:spPr/>
    </dgm:pt>
    <dgm:pt modelId="{4C749E62-E898-4420-8440-511CC25800B9}" type="pres">
      <dgm:prSet presAssocID="{257710DB-6E6F-48D9-9ACD-B29D88A38AEB}" presName="comp1" presStyleCnt="0"/>
      <dgm:spPr/>
    </dgm:pt>
    <dgm:pt modelId="{097F7ECB-6F07-4B41-93DE-1CBF930444D8}" type="pres">
      <dgm:prSet presAssocID="{257710DB-6E6F-48D9-9ACD-B29D88A38AEB}" presName="circle1" presStyleLbl="node1" presStyleIdx="0" presStyleCnt="5" custLinFactNeighborY="-335"/>
      <dgm:spPr/>
    </dgm:pt>
    <dgm:pt modelId="{14500E07-FCCD-4EC6-A4EB-9BF8AF02A762}" type="pres">
      <dgm:prSet presAssocID="{257710DB-6E6F-48D9-9ACD-B29D88A38AEB}" presName="c1text" presStyleLbl="node1" presStyleIdx="0" presStyleCnt="5">
        <dgm:presLayoutVars>
          <dgm:bulletEnabled val="1"/>
        </dgm:presLayoutVars>
      </dgm:prSet>
      <dgm:spPr/>
    </dgm:pt>
    <dgm:pt modelId="{1107C42F-F466-4F06-9DC7-CE56738DF75D}" type="pres">
      <dgm:prSet presAssocID="{257710DB-6E6F-48D9-9ACD-B29D88A38AEB}" presName="comp2" presStyleCnt="0"/>
      <dgm:spPr/>
    </dgm:pt>
    <dgm:pt modelId="{9CC22490-0A29-49C9-851E-3496F65B54FE}" type="pres">
      <dgm:prSet presAssocID="{257710DB-6E6F-48D9-9ACD-B29D88A38AEB}" presName="circle2" presStyleLbl="node1" presStyleIdx="1" presStyleCnt="5"/>
      <dgm:spPr/>
    </dgm:pt>
    <dgm:pt modelId="{CFA37627-2D1F-42F8-8A35-15594A4AB32F}" type="pres">
      <dgm:prSet presAssocID="{257710DB-6E6F-48D9-9ACD-B29D88A38AEB}" presName="c2text" presStyleLbl="node1" presStyleIdx="1" presStyleCnt="5">
        <dgm:presLayoutVars>
          <dgm:bulletEnabled val="1"/>
        </dgm:presLayoutVars>
      </dgm:prSet>
      <dgm:spPr/>
    </dgm:pt>
    <dgm:pt modelId="{392804C3-C792-4079-8051-B76D65FDC13C}" type="pres">
      <dgm:prSet presAssocID="{257710DB-6E6F-48D9-9ACD-B29D88A38AEB}" presName="comp3" presStyleCnt="0"/>
      <dgm:spPr/>
    </dgm:pt>
    <dgm:pt modelId="{E0055E38-1F3B-437F-97C3-3AC5267465C1}" type="pres">
      <dgm:prSet presAssocID="{257710DB-6E6F-48D9-9ACD-B29D88A38AEB}" presName="circle3" presStyleLbl="node1" presStyleIdx="2" presStyleCnt="5"/>
      <dgm:spPr/>
    </dgm:pt>
    <dgm:pt modelId="{7C23DC57-4EAC-4C62-AC8D-4D21582E1A05}" type="pres">
      <dgm:prSet presAssocID="{257710DB-6E6F-48D9-9ACD-B29D88A38AEB}" presName="c3text" presStyleLbl="node1" presStyleIdx="2" presStyleCnt="5">
        <dgm:presLayoutVars>
          <dgm:bulletEnabled val="1"/>
        </dgm:presLayoutVars>
      </dgm:prSet>
      <dgm:spPr/>
    </dgm:pt>
    <dgm:pt modelId="{3DC59D19-72FE-48B1-BDF4-35B90516704C}" type="pres">
      <dgm:prSet presAssocID="{257710DB-6E6F-48D9-9ACD-B29D88A38AEB}" presName="comp4" presStyleCnt="0"/>
      <dgm:spPr/>
    </dgm:pt>
    <dgm:pt modelId="{0C45DDA6-A1BE-4EAD-8236-070850F49A12}" type="pres">
      <dgm:prSet presAssocID="{257710DB-6E6F-48D9-9ACD-B29D88A38AEB}" presName="circle4" presStyleLbl="node1" presStyleIdx="3" presStyleCnt="5"/>
      <dgm:spPr/>
    </dgm:pt>
    <dgm:pt modelId="{602E2F40-1D73-4A3D-8799-517A94177948}" type="pres">
      <dgm:prSet presAssocID="{257710DB-6E6F-48D9-9ACD-B29D88A38AEB}" presName="c4text" presStyleLbl="node1" presStyleIdx="3" presStyleCnt="5">
        <dgm:presLayoutVars>
          <dgm:bulletEnabled val="1"/>
        </dgm:presLayoutVars>
      </dgm:prSet>
      <dgm:spPr/>
    </dgm:pt>
    <dgm:pt modelId="{02BF4087-F838-4853-B374-7F117728307F}" type="pres">
      <dgm:prSet presAssocID="{257710DB-6E6F-48D9-9ACD-B29D88A38AEB}" presName="comp5" presStyleCnt="0"/>
      <dgm:spPr/>
    </dgm:pt>
    <dgm:pt modelId="{36179683-9C89-434A-A7E6-E64877AC2B98}" type="pres">
      <dgm:prSet presAssocID="{257710DB-6E6F-48D9-9ACD-B29D88A38AEB}" presName="circle5" presStyleLbl="node1" presStyleIdx="4" presStyleCnt="5"/>
      <dgm:spPr/>
    </dgm:pt>
    <dgm:pt modelId="{CFCB85F7-E2E9-4D78-8642-87A3E2F420E7}" type="pres">
      <dgm:prSet presAssocID="{257710DB-6E6F-48D9-9ACD-B29D88A38AEB}" presName="c5text" presStyleLbl="node1" presStyleIdx="4" presStyleCnt="5">
        <dgm:presLayoutVars>
          <dgm:bulletEnabled val="1"/>
        </dgm:presLayoutVars>
      </dgm:prSet>
      <dgm:spPr/>
    </dgm:pt>
  </dgm:ptLst>
  <dgm:cxnLst>
    <dgm:cxn modelId="{14884900-E213-425D-A266-D15C30C4BF1D}" srcId="{257710DB-6E6F-48D9-9ACD-B29D88A38AEB}" destId="{3911469A-BD73-4455-A209-50297A7962E8}" srcOrd="2" destOrd="0" parTransId="{F40FBCB7-F3D8-4DC8-95CB-B3E52E365AC9}" sibTransId="{F43C0DF5-E3BC-4DB0-851E-D0983F288B28}"/>
    <dgm:cxn modelId="{B1850B04-8869-4445-A030-3C389A971145}" type="presOf" srcId="{988B00E6-FA5B-40C3-B59C-0780B9BC8CBB}" destId="{9CC22490-0A29-49C9-851E-3496F65B54FE}" srcOrd="0" destOrd="0" presId="urn:microsoft.com/office/officeart/2005/8/layout/venn2"/>
    <dgm:cxn modelId="{84440C0A-7D0C-4CB9-88AE-EDE1094067F7}" type="presOf" srcId="{C653A6CE-1E0C-46F4-A97D-70CA820D73C8}" destId="{0C45DDA6-A1BE-4EAD-8236-070850F49A12}" srcOrd="0" destOrd="0" presId="urn:microsoft.com/office/officeart/2005/8/layout/venn2"/>
    <dgm:cxn modelId="{431E1E0F-BC62-4E28-9C8F-CE20131AFEB9}" type="presOf" srcId="{CAA00DEF-B0FE-4931-BE26-11F373F64B67}" destId="{097F7ECB-6F07-4B41-93DE-1CBF930444D8}" srcOrd="0" destOrd="0" presId="urn:microsoft.com/office/officeart/2005/8/layout/venn2"/>
    <dgm:cxn modelId="{3F781D19-1B47-4428-8EAB-70CDEDAE9309}" type="presOf" srcId="{988B00E6-FA5B-40C3-B59C-0780B9BC8CBB}" destId="{CFA37627-2D1F-42F8-8A35-15594A4AB32F}" srcOrd="1" destOrd="0" presId="urn:microsoft.com/office/officeart/2005/8/layout/venn2"/>
    <dgm:cxn modelId="{9C4A2928-107E-4E8D-BB02-FB58924864DD}" type="presOf" srcId="{3911469A-BD73-4455-A209-50297A7962E8}" destId="{7C23DC57-4EAC-4C62-AC8D-4D21582E1A05}" srcOrd="1" destOrd="0" presId="urn:microsoft.com/office/officeart/2005/8/layout/venn2"/>
    <dgm:cxn modelId="{9806E631-4FA7-4BDE-B99D-5884943B76EE}" type="presOf" srcId="{C653A6CE-1E0C-46F4-A97D-70CA820D73C8}" destId="{602E2F40-1D73-4A3D-8799-517A94177948}" srcOrd="1" destOrd="0" presId="urn:microsoft.com/office/officeart/2005/8/layout/venn2"/>
    <dgm:cxn modelId="{E9A61837-B373-49D3-AF35-C6B7F78F3D22}" type="presOf" srcId="{959F1FC8-FD62-4B1E-932D-B69353F74363}" destId="{CFCB85F7-E2E9-4D78-8642-87A3E2F420E7}" srcOrd="1" destOrd="0" presId="urn:microsoft.com/office/officeart/2005/8/layout/venn2"/>
    <dgm:cxn modelId="{E767B858-1FC7-4602-863F-D867DB70F048}" type="presOf" srcId="{CAA00DEF-B0FE-4931-BE26-11F373F64B67}" destId="{14500E07-FCCD-4EC6-A4EB-9BF8AF02A762}" srcOrd="1" destOrd="0" presId="urn:microsoft.com/office/officeart/2005/8/layout/venn2"/>
    <dgm:cxn modelId="{DA2EB07C-7CED-48B9-BA42-0C0FAB7DE795}" srcId="{257710DB-6E6F-48D9-9ACD-B29D88A38AEB}" destId="{C653A6CE-1E0C-46F4-A97D-70CA820D73C8}" srcOrd="3" destOrd="0" parTransId="{8BCEC449-8A92-4D8D-8E49-ADBACAF79133}" sibTransId="{76F05087-EFC1-46CC-8C9C-EDA6DADBCC0A}"/>
    <dgm:cxn modelId="{8C1876A7-5EAF-4F64-B3E4-5356DC46DFA7}" srcId="{257710DB-6E6F-48D9-9ACD-B29D88A38AEB}" destId="{CAA00DEF-B0FE-4931-BE26-11F373F64B67}" srcOrd="0" destOrd="0" parTransId="{4C625F89-DEBB-4366-8F2A-44F32CFB87CB}" sibTransId="{CE90EE94-ED79-4C58-A51A-DC0D89E89186}"/>
    <dgm:cxn modelId="{773EB4B1-490D-4755-B499-507C5B88DA2C}" type="presOf" srcId="{959F1FC8-FD62-4B1E-932D-B69353F74363}" destId="{36179683-9C89-434A-A7E6-E64877AC2B98}" srcOrd="0" destOrd="0" presId="urn:microsoft.com/office/officeart/2005/8/layout/venn2"/>
    <dgm:cxn modelId="{E4AC90D6-440C-462C-BBE3-65DE40AD47C8}" type="presOf" srcId="{3911469A-BD73-4455-A209-50297A7962E8}" destId="{E0055E38-1F3B-437F-97C3-3AC5267465C1}" srcOrd="0" destOrd="0" presId="urn:microsoft.com/office/officeart/2005/8/layout/venn2"/>
    <dgm:cxn modelId="{F3D266D9-BD0D-45D7-A428-61D97508DB3B}" srcId="{257710DB-6E6F-48D9-9ACD-B29D88A38AEB}" destId="{959F1FC8-FD62-4B1E-932D-B69353F74363}" srcOrd="4" destOrd="0" parTransId="{E9B1B2E7-C1BF-4E49-9F7E-81E807DE1273}" sibTransId="{0AF06C43-D573-4CE8-B838-32B45EF50D79}"/>
    <dgm:cxn modelId="{3ECFA1EB-DAA9-4DF4-B7BD-3362F4952BA8}" type="presOf" srcId="{257710DB-6E6F-48D9-9ACD-B29D88A38AEB}" destId="{3A781DDD-5D6A-4511-8E35-21C78A5CFE50}" srcOrd="0" destOrd="0" presId="urn:microsoft.com/office/officeart/2005/8/layout/venn2"/>
    <dgm:cxn modelId="{72FA0BF9-06BA-43D5-8C46-6327B3D6F5A6}" srcId="{257710DB-6E6F-48D9-9ACD-B29D88A38AEB}" destId="{988B00E6-FA5B-40C3-B59C-0780B9BC8CBB}" srcOrd="1" destOrd="0" parTransId="{121F4201-6DE1-4A02-BAD3-A832F32254D3}" sibTransId="{AA957526-3E91-4D5F-AB0E-E6130B39E3C2}"/>
    <dgm:cxn modelId="{8BF4A557-6A23-4D6B-AA6C-54E90B7DABF7}" type="presParOf" srcId="{3A781DDD-5D6A-4511-8E35-21C78A5CFE50}" destId="{4C749E62-E898-4420-8440-511CC25800B9}" srcOrd="0" destOrd="0" presId="urn:microsoft.com/office/officeart/2005/8/layout/venn2"/>
    <dgm:cxn modelId="{2A74DF39-B67B-4951-A016-E1DF3B237473}" type="presParOf" srcId="{4C749E62-E898-4420-8440-511CC25800B9}" destId="{097F7ECB-6F07-4B41-93DE-1CBF930444D8}" srcOrd="0" destOrd="0" presId="urn:microsoft.com/office/officeart/2005/8/layout/venn2"/>
    <dgm:cxn modelId="{9E6E2A02-3BE2-41C9-9813-B981DA4A2513}" type="presParOf" srcId="{4C749E62-E898-4420-8440-511CC25800B9}" destId="{14500E07-FCCD-4EC6-A4EB-9BF8AF02A762}" srcOrd="1" destOrd="0" presId="urn:microsoft.com/office/officeart/2005/8/layout/venn2"/>
    <dgm:cxn modelId="{886F212E-EDF7-49B4-97B3-9FEF1284978C}" type="presParOf" srcId="{3A781DDD-5D6A-4511-8E35-21C78A5CFE50}" destId="{1107C42F-F466-4F06-9DC7-CE56738DF75D}" srcOrd="1" destOrd="0" presId="urn:microsoft.com/office/officeart/2005/8/layout/venn2"/>
    <dgm:cxn modelId="{E87CC32D-AF35-472D-ACDB-944AC362922C}" type="presParOf" srcId="{1107C42F-F466-4F06-9DC7-CE56738DF75D}" destId="{9CC22490-0A29-49C9-851E-3496F65B54FE}" srcOrd="0" destOrd="0" presId="urn:microsoft.com/office/officeart/2005/8/layout/venn2"/>
    <dgm:cxn modelId="{CF69229C-D641-4B3D-B156-C41491B1C69B}" type="presParOf" srcId="{1107C42F-F466-4F06-9DC7-CE56738DF75D}" destId="{CFA37627-2D1F-42F8-8A35-15594A4AB32F}" srcOrd="1" destOrd="0" presId="urn:microsoft.com/office/officeart/2005/8/layout/venn2"/>
    <dgm:cxn modelId="{DAEA0F3E-C24A-4338-A393-CE73C03D7B98}" type="presParOf" srcId="{3A781DDD-5D6A-4511-8E35-21C78A5CFE50}" destId="{392804C3-C792-4079-8051-B76D65FDC13C}" srcOrd="2" destOrd="0" presId="urn:microsoft.com/office/officeart/2005/8/layout/venn2"/>
    <dgm:cxn modelId="{1A84D834-DB6E-461A-B425-85C8653B8B5B}" type="presParOf" srcId="{392804C3-C792-4079-8051-B76D65FDC13C}" destId="{E0055E38-1F3B-437F-97C3-3AC5267465C1}" srcOrd="0" destOrd="0" presId="urn:microsoft.com/office/officeart/2005/8/layout/venn2"/>
    <dgm:cxn modelId="{35805AFF-DE28-4619-8CA4-12E33A521A16}" type="presParOf" srcId="{392804C3-C792-4079-8051-B76D65FDC13C}" destId="{7C23DC57-4EAC-4C62-AC8D-4D21582E1A05}" srcOrd="1" destOrd="0" presId="urn:microsoft.com/office/officeart/2005/8/layout/venn2"/>
    <dgm:cxn modelId="{CE2A88AB-9B0E-40A9-A431-DEF9B0AD5F9F}" type="presParOf" srcId="{3A781DDD-5D6A-4511-8E35-21C78A5CFE50}" destId="{3DC59D19-72FE-48B1-BDF4-35B90516704C}" srcOrd="3" destOrd="0" presId="urn:microsoft.com/office/officeart/2005/8/layout/venn2"/>
    <dgm:cxn modelId="{76ABF31B-FFDF-4331-9B9B-E106B7B61D93}" type="presParOf" srcId="{3DC59D19-72FE-48B1-BDF4-35B90516704C}" destId="{0C45DDA6-A1BE-4EAD-8236-070850F49A12}" srcOrd="0" destOrd="0" presId="urn:microsoft.com/office/officeart/2005/8/layout/venn2"/>
    <dgm:cxn modelId="{59169776-0841-4596-8BBA-9E58B78D3C2D}" type="presParOf" srcId="{3DC59D19-72FE-48B1-BDF4-35B90516704C}" destId="{602E2F40-1D73-4A3D-8799-517A94177948}" srcOrd="1" destOrd="0" presId="urn:microsoft.com/office/officeart/2005/8/layout/venn2"/>
    <dgm:cxn modelId="{72E3BC9A-61DD-4854-A28F-62D0A203DA0A}" type="presParOf" srcId="{3A781DDD-5D6A-4511-8E35-21C78A5CFE50}" destId="{02BF4087-F838-4853-B374-7F117728307F}" srcOrd="4" destOrd="0" presId="urn:microsoft.com/office/officeart/2005/8/layout/venn2"/>
    <dgm:cxn modelId="{A2D02B5A-215A-4824-8130-94EB0D87AC1A}" type="presParOf" srcId="{02BF4087-F838-4853-B374-7F117728307F}" destId="{36179683-9C89-434A-A7E6-E64877AC2B98}" srcOrd="0" destOrd="0" presId="urn:microsoft.com/office/officeart/2005/8/layout/venn2"/>
    <dgm:cxn modelId="{4649A24F-26D1-4C64-933C-63FD9099E675}" type="presParOf" srcId="{02BF4087-F838-4853-B374-7F117728307F}" destId="{CFCB85F7-E2E9-4D78-8642-87A3E2F420E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8C773C-D3FA-4559-899D-CC959E731620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748FDA-6253-4056-97E2-F2837FCAAF0E}">
      <dgm:prSet phldrT="[Text]"/>
      <dgm:spPr>
        <a:solidFill>
          <a:schemeClr val="tx2"/>
        </a:solidFill>
      </dgm:spPr>
      <dgm:t>
        <a:bodyPr/>
        <a:lstStyle/>
        <a:p>
          <a:r>
            <a:rPr lang="en-US" b="1" dirty="0"/>
            <a:t>Plotly</a:t>
          </a:r>
        </a:p>
      </dgm:t>
    </dgm:pt>
    <dgm:pt modelId="{F22EFA42-7127-4403-9262-EB54B9439F9D}" type="parTrans" cxnId="{819D94FD-C5D7-4F72-B0D0-CEDACC5FBA44}">
      <dgm:prSet/>
      <dgm:spPr/>
      <dgm:t>
        <a:bodyPr/>
        <a:lstStyle/>
        <a:p>
          <a:endParaRPr lang="en-US" b="1"/>
        </a:p>
      </dgm:t>
    </dgm:pt>
    <dgm:pt modelId="{D0C25EE1-FF9F-4160-82F4-4F27216D4E2D}" type="sibTrans" cxnId="{819D94FD-C5D7-4F72-B0D0-CEDACC5FBA44}">
      <dgm:prSet/>
      <dgm:spPr/>
      <dgm:t>
        <a:bodyPr/>
        <a:lstStyle/>
        <a:p>
          <a:endParaRPr lang="en-US" b="1"/>
        </a:p>
      </dgm:t>
    </dgm:pt>
    <dgm:pt modelId="{FCA401E6-F0AF-467F-B218-85319F886F06}">
      <dgm:prSet phldrT="[Text]"/>
      <dgm:spPr>
        <a:solidFill>
          <a:schemeClr val="accent4"/>
        </a:solidFill>
      </dgm:spPr>
      <dgm:t>
        <a:bodyPr/>
        <a:lstStyle/>
        <a:p>
          <a:r>
            <a:rPr lang="en-US" b="1" dirty="0">
              <a:solidFill>
                <a:srgbClr val="FF0000"/>
              </a:solidFill>
            </a:rPr>
            <a:t>Plotly Express</a:t>
          </a:r>
        </a:p>
        <a:p>
          <a:r>
            <a:rPr lang="en-US" b="1" dirty="0"/>
            <a:t> - </a:t>
          </a:r>
          <a:r>
            <a:rPr lang="en-US" b="1" dirty="0" err="1"/>
            <a:t>Atair</a:t>
          </a:r>
          <a:endParaRPr lang="en-US" b="1" dirty="0"/>
        </a:p>
      </dgm:t>
    </dgm:pt>
    <dgm:pt modelId="{60C3D778-D734-4EF8-B326-7C42B0740327}" type="parTrans" cxnId="{D24A88F5-BF79-4D6F-A7CF-8D6F183B4A5A}">
      <dgm:prSet/>
      <dgm:spPr/>
      <dgm:t>
        <a:bodyPr/>
        <a:lstStyle/>
        <a:p>
          <a:endParaRPr lang="en-US" b="1"/>
        </a:p>
      </dgm:t>
    </dgm:pt>
    <dgm:pt modelId="{E6ABAC60-3C15-4E8B-90F2-905455363F29}" type="sibTrans" cxnId="{D24A88F5-BF79-4D6F-A7CF-8D6F183B4A5A}">
      <dgm:prSet/>
      <dgm:spPr/>
      <dgm:t>
        <a:bodyPr/>
        <a:lstStyle/>
        <a:p>
          <a:endParaRPr lang="en-US" b="1"/>
        </a:p>
      </dgm:t>
    </dgm:pt>
    <dgm:pt modelId="{4F0DEEE1-01B7-4138-BF85-0FAB7A0E6B66}">
      <dgm:prSet phldrT="[Text]"/>
      <dgm:spPr>
        <a:solidFill>
          <a:schemeClr val="tx2"/>
        </a:solidFill>
      </dgm:spPr>
      <dgm:t>
        <a:bodyPr/>
        <a:lstStyle/>
        <a:p>
          <a:r>
            <a:rPr lang="en-US" b="1" dirty="0"/>
            <a:t>Matplotlib</a:t>
          </a:r>
        </a:p>
      </dgm:t>
    </dgm:pt>
    <dgm:pt modelId="{D3EA41BD-E51B-4687-88AF-7289B2D4CE8A}" type="parTrans" cxnId="{4C8D90E7-3EE9-4558-BAAC-62DCD45C1973}">
      <dgm:prSet/>
      <dgm:spPr/>
      <dgm:t>
        <a:bodyPr/>
        <a:lstStyle/>
        <a:p>
          <a:endParaRPr lang="en-US" b="1"/>
        </a:p>
      </dgm:t>
    </dgm:pt>
    <dgm:pt modelId="{971ADB8D-6E95-4785-998C-7DA76EBAE0E5}" type="sibTrans" cxnId="{4C8D90E7-3EE9-4558-BAAC-62DCD45C1973}">
      <dgm:prSet/>
      <dgm:spPr/>
      <dgm:t>
        <a:bodyPr/>
        <a:lstStyle/>
        <a:p>
          <a:endParaRPr lang="en-US" b="1"/>
        </a:p>
      </dgm:t>
    </dgm:pt>
    <dgm:pt modelId="{4E24DBC7-51B9-4D71-80D4-C9F2DDD1BEC6}">
      <dgm:prSet phldrT="[Text]"/>
      <dgm:spPr>
        <a:solidFill>
          <a:schemeClr val="tx2"/>
        </a:solidFill>
      </dgm:spPr>
      <dgm:t>
        <a:bodyPr/>
        <a:lstStyle/>
        <a:p>
          <a:r>
            <a:rPr lang="en-US" b="1" dirty="0"/>
            <a:t>Seaborn</a:t>
          </a:r>
        </a:p>
      </dgm:t>
    </dgm:pt>
    <dgm:pt modelId="{734580FA-382D-41D7-854B-C665D5CC9E1E}" type="parTrans" cxnId="{9A3C003A-DE8A-426D-82C6-868CDCED5026}">
      <dgm:prSet/>
      <dgm:spPr/>
      <dgm:t>
        <a:bodyPr/>
        <a:lstStyle/>
        <a:p>
          <a:endParaRPr lang="en-US" b="1"/>
        </a:p>
      </dgm:t>
    </dgm:pt>
    <dgm:pt modelId="{49DB9B38-E5B1-43AA-9CB8-6449B439DED6}" type="sibTrans" cxnId="{9A3C003A-DE8A-426D-82C6-868CDCED5026}">
      <dgm:prSet/>
      <dgm:spPr/>
      <dgm:t>
        <a:bodyPr/>
        <a:lstStyle/>
        <a:p>
          <a:endParaRPr lang="en-US" b="1"/>
        </a:p>
      </dgm:t>
    </dgm:pt>
    <dgm:pt modelId="{59DC6089-4B5D-4835-9CAF-46B200AC3B62}" type="pres">
      <dgm:prSet presAssocID="{9A8C773C-D3FA-4559-899D-CC959E731620}" presName="matrix" presStyleCnt="0">
        <dgm:presLayoutVars>
          <dgm:chMax val="1"/>
          <dgm:dir/>
          <dgm:resizeHandles val="exact"/>
        </dgm:presLayoutVars>
      </dgm:prSet>
      <dgm:spPr/>
    </dgm:pt>
    <dgm:pt modelId="{E7124570-F0E4-44BC-81DA-0DEBEA2EE32F}" type="pres">
      <dgm:prSet presAssocID="{9A8C773C-D3FA-4559-899D-CC959E731620}" presName="axisShape" presStyleLbl="bgShp" presStyleIdx="0" presStyleCnt="1"/>
      <dgm:spPr/>
    </dgm:pt>
    <dgm:pt modelId="{410281A9-9394-499E-A7F5-AA23AA481E9C}" type="pres">
      <dgm:prSet presAssocID="{9A8C773C-D3FA-4559-899D-CC959E731620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D39F166-0E23-4912-BD78-5958B579396A}" type="pres">
      <dgm:prSet presAssocID="{9A8C773C-D3FA-4559-899D-CC959E731620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5AE1ACF-F999-46A9-9C74-26F527682FC5}" type="pres">
      <dgm:prSet presAssocID="{9A8C773C-D3FA-4559-899D-CC959E731620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9E740AC-CDCF-4424-A757-14AC678EEE93}" type="pres">
      <dgm:prSet presAssocID="{9A8C773C-D3FA-4559-899D-CC959E731620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1845514-ACA0-4AD5-B4B2-DCD5335674EC}" type="presOf" srcId="{9A8C773C-D3FA-4559-899D-CC959E731620}" destId="{59DC6089-4B5D-4835-9CAF-46B200AC3B62}" srcOrd="0" destOrd="0" presId="urn:microsoft.com/office/officeart/2005/8/layout/matrix2"/>
    <dgm:cxn modelId="{73F2F21D-80F0-4053-AB52-ADBCD9E95B93}" type="presOf" srcId="{4F0DEEE1-01B7-4138-BF85-0FAB7A0E6B66}" destId="{65AE1ACF-F999-46A9-9C74-26F527682FC5}" srcOrd="0" destOrd="0" presId="urn:microsoft.com/office/officeart/2005/8/layout/matrix2"/>
    <dgm:cxn modelId="{9A3C003A-DE8A-426D-82C6-868CDCED5026}" srcId="{9A8C773C-D3FA-4559-899D-CC959E731620}" destId="{4E24DBC7-51B9-4D71-80D4-C9F2DDD1BEC6}" srcOrd="3" destOrd="0" parTransId="{734580FA-382D-41D7-854B-C665D5CC9E1E}" sibTransId="{49DB9B38-E5B1-43AA-9CB8-6449B439DED6}"/>
    <dgm:cxn modelId="{B53FB4B8-D093-49F3-B7A3-0C1AB075E25B}" type="presOf" srcId="{76748FDA-6253-4056-97E2-F2837FCAAF0E}" destId="{410281A9-9394-499E-A7F5-AA23AA481E9C}" srcOrd="0" destOrd="0" presId="urn:microsoft.com/office/officeart/2005/8/layout/matrix2"/>
    <dgm:cxn modelId="{4C8D90E7-3EE9-4558-BAAC-62DCD45C1973}" srcId="{9A8C773C-D3FA-4559-899D-CC959E731620}" destId="{4F0DEEE1-01B7-4138-BF85-0FAB7A0E6B66}" srcOrd="2" destOrd="0" parTransId="{D3EA41BD-E51B-4687-88AF-7289B2D4CE8A}" sibTransId="{971ADB8D-6E95-4785-998C-7DA76EBAE0E5}"/>
    <dgm:cxn modelId="{22495AEB-54E0-4CF2-ABF0-1BF7418651E5}" type="presOf" srcId="{FCA401E6-F0AF-467F-B218-85319F886F06}" destId="{2D39F166-0E23-4912-BD78-5958B579396A}" srcOrd="0" destOrd="0" presId="urn:microsoft.com/office/officeart/2005/8/layout/matrix2"/>
    <dgm:cxn modelId="{D24A88F5-BF79-4D6F-A7CF-8D6F183B4A5A}" srcId="{9A8C773C-D3FA-4559-899D-CC959E731620}" destId="{FCA401E6-F0AF-467F-B218-85319F886F06}" srcOrd="1" destOrd="0" parTransId="{60C3D778-D734-4EF8-B326-7C42B0740327}" sibTransId="{E6ABAC60-3C15-4E8B-90F2-905455363F29}"/>
    <dgm:cxn modelId="{D0A6D0FB-FAB3-4313-9915-7C172C7DBEE0}" type="presOf" srcId="{4E24DBC7-51B9-4D71-80D4-C9F2DDD1BEC6}" destId="{29E740AC-CDCF-4424-A757-14AC678EEE93}" srcOrd="0" destOrd="0" presId="urn:microsoft.com/office/officeart/2005/8/layout/matrix2"/>
    <dgm:cxn modelId="{819D94FD-C5D7-4F72-B0D0-CEDACC5FBA44}" srcId="{9A8C773C-D3FA-4559-899D-CC959E731620}" destId="{76748FDA-6253-4056-97E2-F2837FCAAF0E}" srcOrd="0" destOrd="0" parTransId="{F22EFA42-7127-4403-9262-EB54B9439F9D}" sibTransId="{D0C25EE1-FF9F-4160-82F4-4F27216D4E2D}"/>
    <dgm:cxn modelId="{1F902939-EE6E-4600-93C1-6CC8F1F5D3E1}" type="presParOf" srcId="{59DC6089-4B5D-4835-9CAF-46B200AC3B62}" destId="{E7124570-F0E4-44BC-81DA-0DEBEA2EE32F}" srcOrd="0" destOrd="0" presId="urn:microsoft.com/office/officeart/2005/8/layout/matrix2"/>
    <dgm:cxn modelId="{AD04C260-99C6-41FF-B12D-622DD7D6CDAE}" type="presParOf" srcId="{59DC6089-4B5D-4835-9CAF-46B200AC3B62}" destId="{410281A9-9394-499E-A7F5-AA23AA481E9C}" srcOrd="1" destOrd="0" presId="urn:microsoft.com/office/officeart/2005/8/layout/matrix2"/>
    <dgm:cxn modelId="{A0DE9A92-7AAC-4EA6-855E-5775800F2C52}" type="presParOf" srcId="{59DC6089-4B5D-4835-9CAF-46B200AC3B62}" destId="{2D39F166-0E23-4912-BD78-5958B579396A}" srcOrd="2" destOrd="0" presId="urn:microsoft.com/office/officeart/2005/8/layout/matrix2"/>
    <dgm:cxn modelId="{7FF858B9-4B55-480F-B7F0-611C800C9691}" type="presParOf" srcId="{59DC6089-4B5D-4835-9CAF-46B200AC3B62}" destId="{65AE1ACF-F999-46A9-9C74-26F527682FC5}" srcOrd="3" destOrd="0" presId="urn:microsoft.com/office/officeart/2005/8/layout/matrix2"/>
    <dgm:cxn modelId="{E30B9AE7-F475-4F9B-B0AA-E7D9136634C2}" type="presParOf" srcId="{59DC6089-4B5D-4835-9CAF-46B200AC3B62}" destId="{29E740AC-CDCF-4424-A757-14AC678EEE93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C39537-8B74-46F7-BD68-88B113852AD5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914A1B-D153-46F3-86CB-5D1193C5087D}">
      <dgm:prSet phldrT="[Text]"/>
      <dgm:spPr/>
      <dgm:t>
        <a:bodyPr/>
        <a:lstStyle/>
        <a:p>
          <a:r>
            <a:rPr lang="en-US" dirty="0"/>
            <a:t>Pillar 1</a:t>
          </a:r>
        </a:p>
      </dgm:t>
    </dgm:pt>
    <dgm:pt modelId="{83ACF7C5-7C89-4AB5-B7F0-AEC51B20ED2F}" type="parTrans" cxnId="{227F18B1-3BA0-4090-BA57-9EC3D6C10602}">
      <dgm:prSet/>
      <dgm:spPr/>
      <dgm:t>
        <a:bodyPr/>
        <a:lstStyle/>
        <a:p>
          <a:endParaRPr lang="en-US"/>
        </a:p>
      </dgm:t>
    </dgm:pt>
    <dgm:pt modelId="{94666A3E-9BA9-47E7-8DEA-AB421A184CFE}" type="sibTrans" cxnId="{227F18B1-3BA0-4090-BA57-9EC3D6C10602}">
      <dgm:prSet/>
      <dgm:spPr/>
      <dgm:t>
        <a:bodyPr/>
        <a:lstStyle/>
        <a:p>
          <a:endParaRPr lang="en-US"/>
        </a:p>
      </dgm:t>
    </dgm:pt>
    <dgm:pt modelId="{708DB0E9-5F85-403C-9843-8769014E1D69}">
      <dgm:prSet phldrT="[Text]"/>
      <dgm:spPr/>
      <dgm:t>
        <a:bodyPr/>
        <a:lstStyle/>
        <a:p>
          <a:r>
            <a:rPr lang="en-US" dirty="0" err="1"/>
            <a:t>Numpy</a:t>
          </a:r>
          <a:endParaRPr lang="en-US" dirty="0"/>
        </a:p>
        <a:p>
          <a:endParaRPr lang="en-US" dirty="0"/>
        </a:p>
      </dgm:t>
    </dgm:pt>
    <dgm:pt modelId="{81662CB6-0268-43AF-9106-A9286280AD25}" type="parTrans" cxnId="{78159572-DF6C-488A-A35E-294E89D49635}">
      <dgm:prSet/>
      <dgm:spPr/>
      <dgm:t>
        <a:bodyPr/>
        <a:lstStyle/>
        <a:p>
          <a:endParaRPr lang="en-US"/>
        </a:p>
      </dgm:t>
    </dgm:pt>
    <dgm:pt modelId="{EB417990-D7D3-4A27-B820-3B59C22A52AA}" type="sibTrans" cxnId="{78159572-DF6C-488A-A35E-294E89D49635}">
      <dgm:prSet/>
      <dgm:spPr/>
      <dgm:t>
        <a:bodyPr/>
        <a:lstStyle/>
        <a:p>
          <a:endParaRPr lang="en-US"/>
        </a:p>
      </dgm:t>
    </dgm:pt>
    <dgm:pt modelId="{E1F9E612-2F03-404D-8E34-EB706AB01252}">
      <dgm:prSet phldrT="[Text]"/>
      <dgm:spPr/>
      <dgm:t>
        <a:bodyPr/>
        <a:lstStyle/>
        <a:p>
          <a:r>
            <a:rPr lang="en-US" dirty="0"/>
            <a:t>Pillar 2</a:t>
          </a:r>
        </a:p>
      </dgm:t>
    </dgm:pt>
    <dgm:pt modelId="{05FC4E45-3BE9-431E-AFE9-BD67FC38D23A}" type="parTrans" cxnId="{4B363D64-4D09-4219-BC01-55FFD5519E87}">
      <dgm:prSet/>
      <dgm:spPr/>
      <dgm:t>
        <a:bodyPr/>
        <a:lstStyle/>
        <a:p>
          <a:endParaRPr lang="en-US"/>
        </a:p>
      </dgm:t>
    </dgm:pt>
    <dgm:pt modelId="{6FFA74FB-2F9A-44D0-84AF-12380882A156}" type="sibTrans" cxnId="{4B363D64-4D09-4219-BC01-55FFD5519E87}">
      <dgm:prSet/>
      <dgm:spPr/>
      <dgm:t>
        <a:bodyPr/>
        <a:lstStyle/>
        <a:p>
          <a:endParaRPr lang="en-US"/>
        </a:p>
      </dgm:t>
    </dgm:pt>
    <dgm:pt modelId="{E63FC662-2CB5-4DC0-8CDC-4799BF065805}">
      <dgm:prSet phldrT="[Text]"/>
      <dgm:spPr/>
      <dgm:t>
        <a:bodyPr/>
        <a:lstStyle/>
        <a:p>
          <a:r>
            <a:rPr lang="en-US" dirty="0"/>
            <a:t>Matplotlib</a:t>
          </a:r>
        </a:p>
      </dgm:t>
    </dgm:pt>
    <dgm:pt modelId="{080881EE-A16D-4DD5-B6C2-CA662C9A0B38}" type="parTrans" cxnId="{EE2F32E2-37BF-48E8-8FBF-46AE54E9B309}">
      <dgm:prSet/>
      <dgm:spPr/>
      <dgm:t>
        <a:bodyPr/>
        <a:lstStyle/>
        <a:p>
          <a:endParaRPr lang="en-US"/>
        </a:p>
      </dgm:t>
    </dgm:pt>
    <dgm:pt modelId="{7EDA4F9D-69FE-4DB7-A205-F4F9CF021283}" type="sibTrans" cxnId="{EE2F32E2-37BF-48E8-8FBF-46AE54E9B309}">
      <dgm:prSet/>
      <dgm:spPr/>
      <dgm:t>
        <a:bodyPr/>
        <a:lstStyle/>
        <a:p>
          <a:endParaRPr lang="en-US"/>
        </a:p>
      </dgm:t>
    </dgm:pt>
    <dgm:pt modelId="{BDCCA3FF-276D-41A1-B394-A82F95882212}">
      <dgm:prSet phldrT="[Text]"/>
      <dgm:spPr/>
      <dgm:t>
        <a:bodyPr/>
        <a:lstStyle/>
        <a:p>
          <a:r>
            <a:rPr lang="en-US" dirty="0"/>
            <a:t>Pillar 3</a:t>
          </a:r>
        </a:p>
      </dgm:t>
    </dgm:pt>
    <dgm:pt modelId="{0D3EB75A-3934-4A98-8128-6C0967219731}" type="parTrans" cxnId="{A77910F3-8EFE-471A-80FD-BC2222EBBDE6}">
      <dgm:prSet/>
      <dgm:spPr/>
      <dgm:t>
        <a:bodyPr/>
        <a:lstStyle/>
        <a:p>
          <a:endParaRPr lang="en-US"/>
        </a:p>
      </dgm:t>
    </dgm:pt>
    <dgm:pt modelId="{83B4012B-69CF-4C94-B418-D1FC941B399A}" type="sibTrans" cxnId="{A77910F3-8EFE-471A-80FD-BC2222EBBDE6}">
      <dgm:prSet/>
      <dgm:spPr/>
      <dgm:t>
        <a:bodyPr/>
        <a:lstStyle/>
        <a:p>
          <a:endParaRPr lang="en-US"/>
        </a:p>
      </dgm:t>
    </dgm:pt>
    <dgm:pt modelId="{45C0A0F2-79FF-4C40-BFFC-DDA899F2FBD0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799116D9-E484-4D99-815E-6A0392EE242A}" type="parTrans" cxnId="{7901CDB7-1166-462D-BD5B-762F362D377B}">
      <dgm:prSet/>
      <dgm:spPr/>
      <dgm:t>
        <a:bodyPr/>
        <a:lstStyle/>
        <a:p>
          <a:endParaRPr lang="en-US"/>
        </a:p>
      </dgm:t>
    </dgm:pt>
    <dgm:pt modelId="{C1309792-E1A3-4A0E-8FF5-105A2918237B}" type="sibTrans" cxnId="{7901CDB7-1166-462D-BD5B-762F362D377B}">
      <dgm:prSet/>
      <dgm:spPr/>
      <dgm:t>
        <a:bodyPr/>
        <a:lstStyle/>
        <a:p>
          <a:endParaRPr lang="en-US"/>
        </a:p>
      </dgm:t>
    </dgm:pt>
    <dgm:pt modelId="{548A374F-5857-4026-97CA-2B97853EB198}" type="pres">
      <dgm:prSet presAssocID="{B5C39537-8B74-46F7-BD68-88B113852AD5}" presName="Name0" presStyleCnt="0">
        <dgm:presLayoutVars>
          <dgm:dir/>
          <dgm:animLvl val="lvl"/>
          <dgm:resizeHandles val="exact"/>
        </dgm:presLayoutVars>
      </dgm:prSet>
      <dgm:spPr/>
    </dgm:pt>
    <dgm:pt modelId="{0A2F75E7-77EC-44C8-A475-67D228307840}" type="pres">
      <dgm:prSet presAssocID="{88914A1B-D153-46F3-86CB-5D1193C5087D}" presName="compositeNode" presStyleCnt="0">
        <dgm:presLayoutVars>
          <dgm:bulletEnabled val="1"/>
        </dgm:presLayoutVars>
      </dgm:prSet>
      <dgm:spPr/>
    </dgm:pt>
    <dgm:pt modelId="{9070B8BE-AC4E-448F-8C75-4233B22B5DAC}" type="pres">
      <dgm:prSet presAssocID="{88914A1B-D153-46F3-86CB-5D1193C5087D}" presName="bgRect" presStyleLbl="node1" presStyleIdx="0" presStyleCnt="3" custLinFactNeighborX="-10" custLinFactNeighborY="-333"/>
      <dgm:spPr/>
    </dgm:pt>
    <dgm:pt modelId="{787FD992-1812-4701-A9C7-2392CF0266DD}" type="pres">
      <dgm:prSet presAssocID="{88914A1B-D153-46F3-86CB-5D1193C5087D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B160F0D9-4B24-4C83-B11F-A127A41B64F1}" type="pres">
      <dgm:prSet presAssocID="{88914A1B-D153-46F3-86CB-5D1193C5087D}" presName="childNode" presStyleLbl="node1" presStyleIdx="0" presStyleCnt="3">
        <dgm:presLayoutVars>
          <dgm:bulletEnabled val="1"/>
        </dgm:presLayoutVars>
      </dgm:prSet>
      <dgm:spPr/>
    </dgm:pt>
    <dgm:pt modelId="{6972F645-5EDB-45AF-BC3A-EEB402E19724}" type="pres">
      <dgm:prSet presAssocID="{94666A3E-9BA9-47E7-8DEA-AB421A184CFE}" presName="hSp" presStyleCnt="0"/>
      <dgm:spPr/>
    </dgm:pt>
    <dgm:pt modelId="{6CF59A05-615B-4F0A-B04A-D991758B56C6}" type="pres">
      <dgm:prSet presAssocID="{94666A3E-9BA9-47E7-8DEA-AB421A184CFE}" presName="vProcSp" presStyleCnt="0"/>
      <dgm:spPr/>
    </dgm:pt>
    <dgm:pt modelId="{E41A5882-ABDE-4FC2-888A-A2EB01EBB47A}" type="pres">
      <dgm:prSet presAssocID="{94666A3E-9BA9-47E7-8DEA-AB421A184CFE}" presName="vSp1" presStyleCnt="0"/>
      <dgm:spPr/>
    </dgm:pt>
    <dgm:pt modelId="{3DD3563D-8875-4BAB-AF0D-6F618363B06F}" type="pres">
      <dgm:prSet presAssocID="{94666A3E-9BA9-47E7-8DEA-AB421A184CFE}" presName="simulatedConn" presStyleLbl="solidFgAcc1" presStyleIdx="0" presStyleCnt="2"/>
      <dgm:spPr/>
    </dgm:pt>
    <dgm:pt modelId="{A7EE42F0-75F7-4EB6-9626-8D74076FD474}" type="pres">
      <dgm:prSet presAssocID="{94666A3E-9BA9-47E7-8DEA-AB421A184CFE}" presName="vSp2" presStyleCnt="0"/>
      <dgm:spPr/>
    </dgm:pt>
    <dgm:pt modelId="{B7FB8E34-464F-4C4D-8F77-7442EFE389BF}" type="pres">
      <dgm:prSet presAssocID="{94666A3E-9BA9-47E7-8DEA-AB421A184CFE}" presName="sibTrans" presStyleCnt="0"/>
      <dgm:spPr/>
    </dgm:pt>
    <dgm:pt modelId="{F8D073A1-4F7E-47B1-986C-6DB811B43628}" type="pres">
      <dgm:prSet presAssocID="{E1F9E612-2F03-404D-8E34-EB706AB01252}" presName="compositeNode" presStyleCnt="0">
        <dgm:presLayoutVars>
          <dgm:bulletEnabled val="1"/>
        </dgm:presLayoutVars>
      </dgm:prSet>
      <dgm:spPr/>
    </dgm:pt>
    <dgm:pt modelId="{E74F9343-7EF2-459F-977F-8B1F6691FE01}" type="pres">
      <dgm:prSet presAssocID="{E1F9E612-2F03-404D-8E34-EB706AB01252}" presName="bgRect" presStyleLbl="node1" presStyleIdx="1" presStyleCnt="3"/>
      <dgm:spPr/>
    </dgm:pt>
    <dgm:pt modelId="{AC5875CC-9DEE-4938-884A-9584E9E9789D}" type="pres">
      <dgm:prSet presAssocID="{E1F9E612-2F03-404D-8E34-EB706AB01252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E9D9DB1F-5F25-4432-9E56-D757358A208E}" type="pres">
      <dgm:prSet presAssocID="{E1F9E612-2F03-404D-8E34-EB706AB01252}" presName="childNode" presStyleLbl="node1" presStyleIdx="1" presStyleCnt="3">
        <dgm:presLayoutVars>
          <dgm:bulletEnabled val="1"/>
        </dgm:presLayoutVars>
      </dgm:prSet>
      <dgm:spPr/>
    </dgm:pt>
    <dgm:pt modelId="{0889D6D8-39F6-4DE3-987C-F8B1705466EA}" type="pres">
      <dgm:prSet presAssocID="{6FFA74FB-2F9A-44D0-84AF-12380882A156}" presName="hSp" presStyleCnt="0"/>
      <dgm:spPr/>
    </dgm:pt>
    <dgm:pt modelId="{0B6B77DD-CC21-468F-B359-F1526B030761}" type="pres">
      <dgm:prSet presAssocID="{6FFA74FB-2F9A-44D0-84AF-12380882A156}" presName="vProcSp" presStyleCnt="0"/>
      <dgm:spPr/>
    </dgm:pt>
    <dgm:pt modelId="{E33D67FD-830D-441D-8352-7A558AECF182}" type="pres">
      <dgm:prSet presAssocID="{6FFA74FB-2F9A-44D0-84AF-12380882A156}" presName="vSp1" presStyleCnt="0"/>
      <dgm:spPr/>
    </dgm:pt>
    <dgm:pt modelId="{00D0AC79-F8EB-4DDF-B1C2-0016C3E8F145}" type="pres">
      <dgm:prSet presAssocID="{6FFA74FB-2F9A-44D0-84AF-12380882A156}" presName="simulatedConn" presStyleLbl="solidFgAcc1" presStyleIdx="1" presStyleCnt="2"/>
      <dgm:spPr/>
    </dgm:pt>
    <dgm:pt modelId="{20037E05-5918-40EA-B439-F9169E634B8E}" type="pres">
      <dgm:prSet presAssocID="{6FFA74FB-2F9A-44D0-84AF-12380882A156}" presName="vSp2" presStyleCnt="0"/>
      <dgm:spPr/>
    </dgm:pt>
    <dgm:pt modelId="{8F17DD16-70B9-4FB7-8F17-933553CDBD14}" type="pres">
      <dgm:prSet presAssocID="{6FFA74FB-2F9A-44D0-84AF-12380882A156}" presName="sibTrans" presStyleCnt="0"/>
      <dgm:spPr/>
    </dgm:pt>
    <dgm:pt modelId="{4363B651-D9CA-4DA5-B2B0-C4594976526B}" type="pres">
      <dgm:prSet presAssocID="{BDCCA3FF-276D-41A1-B394-A82F95882212}" presName="compositeNode" presStyleCnt="0">
        <dgm:presLayoutVars>
          <dgm:bulletEnabled val="1"/>
        </dgm:presLayoutVars>
      </dgm:prSet>
      <dgm:spPr/>
    </dgm:pt>
    <dgm:pt modelId="{1C890BCA-8BC8-414A-9BD3-42DE2BB73CFC}" type="pres">
      <dgm:prSet presAssocID="{BDCCA3FF-276D-41A1-B394-A82F95882212}" presName="bgRect" presStyleLbl="node1" presStyleIdx="2" presStyleCnt="3"/>
      <dgm:spPr/>
    </dgm:pt>
    <dgm:pt modelId="{0CBF29F5-080D-4F51-B33D-B8BD075F9457}" type="pres">
      <dgm:prSet presAssocID="{BDCCA3FF-276D-41A1-B394-A82F95882212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9A729085-562D-4EE0-88BB-CB126AFCF15F}" type="pres">
      <dgm:prSet presAssocID="{BDCCA3FF-276D-41A1-B394-A82F95882212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D023724-02B3-4CC1-A9D7-A823A07C6984}" type="presOf" srcId="{B5C39537-8B74-46F7-BD68-88B113852AD5}" destId="{548A374F-5857-4026-97CA-2B97853EB198}" srcOrd="0" destOrd="0" presId="urn:microsoft.com/office/officeart/2005/8/layout/hProcess7"/>
    <dgm:cxn modelId="{A3DCFF3B-84EB-47D5-82B3-6AD3D7FC964A}" type="presOf" srcId="{45C0A0F2-79FF-4C40-BFFC-DDA899F2FBD0}" destId="{9A729085-562D-4EE0-88BB-CB126AFCF15F}" srcOrd="0" destOrd="0" presId="urn:microsoft.com/office/officeart/2005/8/layout/hProcess7"/>
    <dgm:cxn modelId="{4B363D64-4D09-4219-BC01-55FFD5519E87}" srcId="{B5C39537-8B74-46F7-BD68-88B113852AD5}" destId="{E1F9E612-2F03-404D-8E34-EB706AB01252}" srcOrd="1" destOrd="0" parTransId="{05FC4E45-3BE9-431E-AFE9-BD67FC38D23A}" sibTransId="{6FFA74FB-2F9A-44D0-84AF-12380882A156}"/>
    <dgm:cxn modelId="{D3FD2F48-55E0-41F3-A14D-21DDE0AC679C}" type="presOf" srcId="{BDCCA3FF-276D-41A1-B394-A82F95882212}" destId="{1C890BCA-8BC8-414A-9BD3-42DE2BB73CFC}" srcOrd="0" destOrd="0" presId="urn:microsoft.com/office/officeart/2005/8/layout/hProcess7"/>
    <dgm:cxn modelId="{8CB1144F-106B-4913-AEF1-22EDDDA8FD56}" type="presOf" srcId="{E1F9E612-2F03-404D-8E34-EB706AB01252}" destId="{AC5875CC-9DEE-4938-884A-9584E9E9789D}" srcOrd="1" destOrd="0" presId="urn:microsoft.com/office/officeart/2005/8/layout/hProcess7"/>
    <dgm:cxn modelId="{78159572-DF6C-488A-A35E-294E89D49635}" srcId="{88914A1B-D153-46F3-86CB-5D1193C5087D}" destId="{708DB0E9-5F85-403C-9843-8769014E1D69}" srcOrd="0" destOrd="0" parTransId="{81662CB6-0268-43AF-9106-A9286280AD25}" sibTransId="{EB417990-D7D3-4A27-B820-3B59C22A52AA}"/>
    <dgm:cxn modelId="{086BC574-9557-4B4B-89D4-A1B4CE5E9728}" type="presOf" srcId="{BDCCA3FF-276D-41A1-B394-A82F95882212}" destId="{0CBF29F5-080D-4F51-B33D-B8BD075F9457}" srcOrd="1" destOrd="0" presId="urn:microsoft.com/office/officeart/2005/8/layout/hProcess7"/>
    <dgm:cxn modelId="{226BC783-9A1B-4A73-AD38-604F3BDB0B07}" type="presOf" srcId="{88914A1B-D153-46F3-86CB-5D1193C5087D}" destId="{787FD992-1812-4701-A9C7-2392CF0266DD}" srcOrd="1" destOrd="0" presId="urn:microsoft.com/office/officeart/2005/8/layout/hProcess7"/>
    <dgm:cxn modelId="{446DF584-8BDD-4F21-90D8-E75A79FE863D}" type="presOf" srcId="{E63FC662-2CB5-4DC0-8CDC-4799BF065805}" destId="{E9D9DB1F-5F25-4432-9E56-D757358A208E}" srcOrd="0" destOrd="0" presId="urn:microsoft.com/office/officeart/2005/8/layout/hProcess7"/>
    <dgm:cxn modelId="{D1E74896-F275-469B-87E4-73C69E3C2AC3}" type="presOf" srcId="{88914A1B-D153-46F3-86CB-5D1193C5087D}" destId="{9070B8BE-AC4E-448F-8C75-4233B22B5DAC}" srcOrd="0" destOrd="0" presId="urn:microsoft.com/office/officeart/2005/8/layout/hProcess7"/>
    <dgm:cxn modelId="{D37C00B0-EFB9-405B-87BD-22892D9AFD42}" type="presOf" srcId="{E1F9E612-2F03-404D-8E34-EB706AB01252}" destId="{E74F9343-7EF2-459F-977F-8B1F6691FE01}" srcOrd="0" destOrd="0" presId="urn:microsoft.com/office/officeart/2005/8/layout/hProcess7"/>
    <dgm:cxn modelId="{227F18B1-3BA0-4090-BA57-9EC3D6C10602}" srcId="{B5C39537-8B74-46F7-BD68-88B113852AD5}" destId="{88914A1B-D153-46F3-86CB-5D1193C5087D}" srcOrd="0" destOrd="0" parTransId="{83ACF7C5-7C89-4AB5-B7F0-AEC51B20ED2F}" sibTransId="{94666A3E-9BA9-47E7-8DEA-AB421A184CFE}"/>
    <dgm:cxn modelId="{7901CDB7-1166-462D-BD5B-762F362D377B}" srcId="{BDCCA3FF-276D-41A1-B394-A82F95882212}" destId="{45C0A0F2-79FF-4C40-BFFC-DDA899F2FBD0}" srcOrd="0" destOrd="0" parTransId="{799116D9-E484-4D99-815E-6A0392EE242A}" sibTransId="{C1309792-E1A3-4A0E-8FF5-105A2918237B}"/>
    <dgm:cxn modelId="{596D27CD-7541-4F0F-AF83-77DC935050D3}" type="presOf" srcId="{708DB0E9-5F85-403C-9843-8769014E1D69}" destId="{B160F0D9-4B24-4C83-B11F-A127A41B64F1}" srcOrd="0" destOrd="0" presId="urn:microsoft.com/office/officeart/2005/8/layout/hProcess7"/>
    <dgm:cxn modelId="{EE2F32E2-37BF-48E8-8FBF-46AE54E9B309}" srcId="{E1F9E612-2F03-404D-8E34-EB706AB01252}" destId="{E63FC662-2CB5-4DC0-8CDC-4799BF065805}" srcOrd="0" destOrd="0" parTransId="{080881EE-A16D-4DD5-B6C2-CA662C9A0B38}" sibTransId="{7EDA4F9D-69FE-4DB7-A205-F4F9CF021283}"/>
    <dgm:cxn modelId="{A77910F3-8EFE-471A-80FD-BC2222EBBDE6}" srcId="{B5C39537-8B74-46F7-BD68-88B113852AD5}" destId="{BDCCA3FF-276D-41A1-B394-A82F95882212}" srcOrd="2" destOrd="0" parTransId="{0D3EB75A-3934-4A98-8128-6C0967219731}" sibTransId="{83B4012B-69CF-4C94-B418-D1FC941B399A}"/>
    <dgm:cxn modelId="{AB98B30D-7407-46F9-B48F-BD3EC9420963}" type="presParOf" srcId="{548A374F-5857-4026-97CA-2B97853EB198}" destId="{0A2F75E7-77EC-44C8-A475-67D228307840}" srcOrd="0" destOrd="0" presId="urn:microsoft.com/office/officeart/2005/8/layout/hProcess7"/>
    <dgm:cxn modelId="{B3AD8F15-1062-4383-BFFC-FB8351F90621}" type="presParOf" srcId="{0A2F75E7-77EC-44C8-A475-67D228307840}" destId="{9070B8BE-AC4E-448F-8C75-4233B22B5DAC}" srcOrd="0" destOrd="0" presId="urn:microsoft.com/office/officeart/2005/8/layout/hProcess7"/>
    <dgm:cxn modelId="{3973283D-1848-47FF-BCBB-8173B9C34650}" type="presParOf" srcId="{0A2F75E7-77EC-44C8-A475-67D228307840}" destId="{787FD992-1812-4701-A9C7-2392CF0266DD}" srcOrd="1" destOrd="0" presId="urn:microsoft.com/office/officeart/2005/8/layout/hProcess7"/>
    <dgm:cxn modelId="{8D10BC12-3327-483B-A37A-09A115F60F1C}" type="presParOf" srcId="{0A2F75E7-77EC-44C8-A475-67D228307840}" destId="{B160F0D9-4B24-4C83-B11F-A127A41B64F1}" srcOrd="2" destOrd="0" presId="urn:microsoft.com/office/officeart/2005/8/layout/hProcess7"/>
    <dgm:cxn modelId="{74B579CA-67E8-4FEF-9EEF-B1798FD8E99B}" type="presParOf" srcId="{548A374F-5857-4026-97CA-2B97853EB198}" destId="{6972F645-5EDB-45AF-BC3A-EEB402E19724}" srcOrd="1" destOrd="0" presId="urn:microsoft.com/office/officeart/2005/8/layout/hProcess7"/>
    <dgm:cxn modelId="{77FB5A7F-30F5-4DFF-B140-A3D90CD15AA1}" type="presParOf" srcId="{548A374F-5857-4026-97CA-2B97853EB198}" destId="{6CF59A05-615B-4F0A-B04A-D991758B56C6}" srcOrd="2" destOrd="0" presId="urn:microsoft.com/office/officeart/2005/8/layout/hProcess7"/>
    <dgm:cxn modelId="{7EDBECDF-D8B6-4005-B0AD-A64163E4861A}" type="presParOf" srcId="{6CF59A05-615B-4F0A-B04A-D991758B56C6}" destId="{E41A5882-ABDE-4FC2-888A-A2EB01EBB47A}" srcOrd="0" destOrd="0" presId="urn:microsoft.com/office/officeart/2005/8/layout/hProcess7"/>
    <dgm:cxn modelId="{CCD91A8C-1492-4810-987F-1A24D1182EF2}" type="presParOf" srcId="{6CF59A05-615B-4F0A-B04A-D991758B56C6}" destId="{3DD3563D-8875-4BAB-AF0D-6F618363B06F}" srcOrd="1" destOrd="0" presId="urn:microsoft.com/office/officeart/2005/8/layout/hProcess7"/>
    <dgm:cxn modelId="{66D14318-1985-4212-A68B-0952C7D2CFB6}" type="presParOf" srcId="{6CF59A05-615B-4F0A-B04A-D991758B56C6}" destId="{A7EE42F0-75F7-4EB6-9626-8D74076FD474}" srcOrd="2" destOrd="0" presId="urn:microsoft.com/office/officeart/2005/8/layout/hProcess7"/>
    <dgm:cxn modelId="{D93F93B8-EC08-4335-8EAE-7CAEB819AF0C}" type="presParOf" srcId="{548A374F-5857-4026-97CA-2B97853EB198}" destId="{B7FB8E34-464F-4C4D-8F77-7442EFE389BF}" srcOrd="3" destOrd="0" presId="urn:microsoft.com/office/officeart/2005/8/layout/hProcess7"/>
    <dgm:cxn modelId="{1FD8475E-54C8-42FA-A594-50BE1EADD91D}" type="presParOf" srcId="{548A374F-5857-4026-97CA-2B97853EB198}" destId="{F8D073A1-4F7E-47B1-986C-6DB811B43628}" srcOrd="4" destOrd="0" presId="urn:microsoft.com/office/officeart/2005/8/layout/hProcess7"/>
    <dgm:cxn modelId="{F08466AD-640D-4985-96A0-3D27954FD54F}" type="presParOf" srcId="{F8D073A1-4F7E-47B1-986C-6DB811B43628}" destId="{E74F9343-7EF2-459F-977F-8B1F6691FE01}" srcOrd="0" destOrd="0" presId="urn:microsoft.com/office/officeart/2005/8/layout/hProcess7"/>
    <dgm:cxn modelId="{6ABC0242-3860-459E-953F-CDA3215A138E}" type="presParOf" srcId="{F8D073A1-4F7E-47B1-986C-6DB811B43628}" destId="{AC5875CC-9DEE-4938-884A-9584E9E9789D}" srcOrd="1" destOrd="0" presId="urn:microsoft.com/office/officeart/2005/8/layout/hProcess7"/>
    <dgm:cxn modelId="{DC2942AA-06CA-468F-91C1-177DDB220CFF}" type="presParOf" srcId="{F8D073A1-4F7E-47B1-986C-6DB811B43628}" destId="{E9D9DB1F-5F25-4432-9E56-D757358A208E}" srcOrd="2" destOrd="0" presId="urn:microsoft.com/office/officeart/2005/8/layout/hProcess7"/>
    <dgm:cxn modelId="{4D0C749C-4157-4027-9966-20962C712594}" type="presParOf" srcId="{548A374F-5857-4026-97CA-2B97853EB198}" destId="{0889D6D8-39F6-4DE3-987C-F8B1705466EA}" srcOrd="5" destOrd="0" presId="urn:microsoft.com/office/officeart/2005/8/layout/hProcess7"/>
    <dgm:cxn modelId="{DAC4BCDE-0F8C-4941-BBB7-A293DDB20D6A}" type="presParOf" srcId="{548A374F-5857-4026-97CA-2B97853EB198}" destId="{0B6B77DD-CC21-468F-B359-F1526B030761}" srcOrd="6" destOrd="0" presId="urn:microsoft.com/office/officeart/2005/8/layout/hProcess7"/>
    <dgm:cxn modelId="{2143355B-D2FB-422A-89FC-D869608926BB}" type="presParOf" srcId="{0B6B77DD-CC21-468F-B359-F1526B030761}" destId="{E33D67FD-830D-441D-8352-7A558AECF182}" srcOrd="0" destOrd="0" presId="urn:microsoft.com/office/officeart/2005/8/layout/hProcess7"/>
    <dgm:cxn modelId="{DFD39ED9-807D-4D4B-8373-08A6FF207001}" type="presParOf" srcId="{0B6B77DD-CC21-468F-B359-F1526B030761}" destId="{00D0AC79-F8EB-4DDF-B1C2-0016C3E8F145}" srcOrd="1" destOrd="0" presId="urn:microsoft.com/office/officeart/2005/8/layout/hProcess7"/>
    <dgm:cxn modelId="{5ED32713-D4AA-4960-A686-AFB276B64C26}" type="presParOf" srcId="{0B6B77DD-CC21-468F-B359-F1526B030761}" destId="{20037E05-5918-40EA-B439-F9169E634B8E}" srcOrd="2" destOrd="0" presId="urn:microsoft.com/office/officeart/2005/8/layout/hProcess7"/>
    <dgm:cxn modelId="{767C52FF-E2A1-4B06-B62B-DE47607F8EB7}" type="presParOf" srcId="{548A374F-5857-4026-97CA-2B97853EB198}" destId="{8F17DD16-70B9-4FB7-8F17-933553CDBD14}" srcOrd="7" destOrd="0" presId="urn:microsoft.com/office/officeart/2005/8/layout/hProcess7"/>
    <dgm:cxn modelId="{1E777AD6-D211-4E50-9484-BF086866E0B6}" type="presParOf" srcId="{548A374F-5857-4026-97CA-2B97853EB198}" destId="{4363B651-D9CA-4DA5-B2B0-C4594976526B}" srcOrd="8" destOrd="0" presId="urn:microsoft.com/office/officeart/2005/8/layout/hProcess7"/>
    <dgm:cxn modelId="{02B07A3C-203D-4642-A103-9D5D779EB6C8}" type="presParOf" srcId="{4363B651-D9CA-4DA5-B2B0-C4594976526B}" destId="{1C890BCA-8BC8-414A-9BD3-42DE2BB73CFC}" srcOrd="0" destOrd="0" presId="urn:microsoft.com/office/officeart/2005/8/layout/hProcess7"/>
    <dgm:cxn modelId="{FF37E861-1DEB-4906-BC4B-172F3CB164E4}" type="presParOf" srcId="{4363B651-D9CA-4DA5-B2B0-C4594976526B}" destId="{0CBF29F5-080D-4F51-B33D-B8BD075F9457}" srcOrd="1" destOrd="0" presId="urn:microsoft.com/office/officeart/2005/8/layout/hProcess7"/>
    <dgm:cxn modelId="{D56E6DAA-EA33-4015-AF85-48C96D0A2AFE}" type="presParOf" srcId="{4363B651-D9CA-4DA5-B2B0-C4594976526B}" destId="{9A729085-562D-4EE0-88BB-CB126AFCF15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46F4B7-5FC1-4F2C-A4CF-B6F7B06CFAFD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FAF136-0BAC-4879-877F-8C0FF1CCE810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pyplot</a:t>
          </a:r>
        </a:p>
      </dgm:t>
    </dgm:pt>
    <dgm:pt modelId="{A1859741-FA44-4CFC-87A6-005C9466533C}" type="parTrans" cxnId="{29BC8A2D-1043-4CB9-B0C2-1D76A2D120AC}">
      <dgm:prSet/>
      <dgm:spPr/>
      <dgm:t>
        <a:bodyPr/>
        <a:lstStyle/>
        <a:p>
          <a:endParaRPr lang="en-US"/>
        </a:p>
      </dgm:t>
    </dgm:pt>
    <dgm:pt modelId="{B2B16B4F-C4B2-43C9-8169-2F7958E75EE1}" type="sibTrans" cxnId="{29BC8A2D-1043-4CB9-B0C2-1D76A2D120AC}">
      <dgm:prSet/>
      <dgm:spPr/>
      <dgm:t>
        <a:bodyPr/>
        <a:lstStyle/>
        <a:p>
          <a:endParaRPr lang="en-US"/>
        </a:p>
      </dgm:t>
    </dgm:pt>
    <dgm:pt modelId="{A2D2E277-A96F-44CE-9B71-51FEA0751E0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Figure 1</a:t>
          </a:r>
        </a:p>
      </dgm:t>
    </dgm:pt>
    <dgm:pt modelId="{0A5F79EF-82B7-4BDC-85C9-F48C52B320B8}" type="parTrans" cxnId="{5DB5C336-3622-4D06-A037-6159068913B4}">
      <dgm:prSet/>
      <dgm:spPr/>
      <dgm:t>
        <a:bodyPr/>
        <a:lstStyle/>
        <a:p>
          <a:endParaRPr lang="en-US"/>
        </a:p>
      </dgm:t>
    </dgm:pt>
    <dgm:pt modelId="{F96B71D7-016D-4F80-9309-0981CC81AF3F}" type="sibTrans" cxnId="{5DB5C336-3622-4D06-A037-6159068913B4}">
      <dgm:prSet/>
      <dgm:spPr/>
      <dgm:t>
        <a:bodyPr/>
        <a:lstStyle/>
        <a:p>
          <a:endParaRPr lang="en-US"/>
        </a:p>
      </dgm:t>
    </dgm:pt>
    <dgm:pt modelId="{13E527E2-DCAC-4C77-9B9C-FCF64B33A4C0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Axes 1</a:t>
          </a:r>
        </a:p>
      </dgm:t>
    </dgm:pt>
    <dgm:pt modelId="{830464AD-E28F-4D2B-9793-801238FB52DD}" type="parTrans" cxnId="{3C02E419-6AD8-485A-99FE-B0644C02C9BF}">
      <dgm:prSet/>
      <dgm:spPr/>
      <dgm:t>
        <a:bodyPr/>
        <a:lstStyle/>
        <a:p>
          <a:endParaRPr lang="en-US"/>
        </a:p>
      </dgm:t>
    </dgm:pt>
    <dgm:pt modelId="{1D427764-7BFE-4AEF-9A9C-4E7872458A57}" type="sibTrans" cxnId="{3C02E419-6AD8-485A-99FE-B0644C02C9BF}">
      <dgm:prSet/>
      <dgm:spPr/>
      <dgm:t>
        <a:bodyPr/>
        <a:lstStyle/>
        <a:p>
          <a:endParaRPr lang="en-US"/>
        </a:p>
      </dgm:t>
    </dgm:pt>
    <dgm:pt modelId="{894FA623-F6B4-4DA4-9BB4-C06227BFAC5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Axes n</a:t>
          </a:r>
        </a:p>
      </dgm:t>
    </dgm:pt>
    <dgm:pt modelId="{BE5CA539-4C4E-400F-90C0-32332FADDFF4}" type="parTrans" cxnId="{0EC85A1E-E5DD-44EC-901D-8989932C2FD3}">
      <dgm:prSet/>
      <dgm:spPr/>
      <dgm:t>
        <a:bodyPr/>
        <a:lstStyle/>
        <a:p>
          <a:endParaRPr lang="en-US"/>
        </a:p>
      </dgm:t>
    </dgm:pt>
    <dgm:pt modelId="{970D8663-7ABB-40BA-B271-3712AE8099E6}" type="sibTrans" cxnId="{0EC85A1E-E5DD-44EC-901D-8989932C2FD3}">
      <dgm:prSet/>
      <dgm:spPr/>
      <dgm:t>
        <a:bodyPr/>
        <a:lstStyle/>
        <a:p>
          <a:endParaRPr lang="en-US"/>
        </a:p>
      </dgm:t>
    </dgm:pt>
    <dgm:pt modelId="{9A19EA73-172B-429D-BFF6-33612A71178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Figure m</a:t>
          </a:r>
        </a:p>
      </dgm:t>
    </dgm:pt>
    <dgm:pt modelId="{1BC630DC-480B-4F8C-8FFB-CA89CCC198D1}" type="parTrans" cxnId="{9ED87976-0138-4056-8124-14D82492B5FC}">
      <dgm:prSet/>
      <dgm:spPr/>
      <dgm:t>
        <a:bodyPr/>
        <a:lstStyle/>
        <a:p>
          <a:endParaRPr lang="en-US"/>
        </a:p>
      </dgm:t>
    </dgm:pt>
    <dgm:pt modelId="{93B99548-7987-4F4B-B550-696C821FFEBF}" type="sibTrans" cxnId="{9ED87976-0138-4056-8124-14D82492B5FC}">
      <dgm:prSet/>
      <dgm:spPr/>
      <dgm:t>
        <a:bodyPr/>
        <a:lstStyle/>
        <a:p>
          <a:endParaRPr lang="en-US"/>
        </a:p>
      </dgm:t>
    </dgm:pt>
    <dgm:pt modelId="{AAA7DA9E-0B36-4F31-8D93-9CA860D52D19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Axes 1</a:t>
          </a:r>
        </a:p>
      </dgm:t>
    </dgm:pt>
    <dgm:pt modelId="{F4F5F36B-ADE5-4BC7-A7C8-6903AAB0A9AC}" type="parTrans" cxnId="{B699DF42-7E7A-4B54-B3B0-EF7D4E11E6C8}">
      <dgm:prSet/>
      <dgm:spPr/>
      <dgm:t>
        <a:bodyPr/>
        <a:lstStyle/>
        <a:p>
          <a:endParaRPr lang="en-US"/>
        </a:p>
      </dgm:t>
    </dgm:pt>
    <dgm:pt modelId="{E90BFD02-0C89-45DD-9DA7-9804F5911C54}" type="sibTrans" cxnId="{B699DF42-7E7A-4B54-B3B0-EF7D4E11E6C8}">
      <dgm:prSet/>
      <dgm:spPr/>
      <dgm:t>
        <a:bodyPr/>
        <a:lstStyle/>
        <a:p>
          <a:endParaRPr lang="en-US"/>
        </a:p>
      </dgm:t>
    </dgm:pt>
    <dgm:pt modelId="{49889C06-EBF8-4FAA-8620-E663FE4522D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State-Machine Environment</a:t>
          </a:r>
        </a:p>
      </dgm:t>
    </dgm:pt>
    <dgm:pt modelId="{E78E2AF4-FF02-4E32-AB26-10C99E5335FA}" type="parTrans" cxnId="{92B2C239-DCCF-4B32-AD92-63226E92F1E6}">
      <dgm:prSet/>
      <dgm:spPr/>
      <dgm:t>
        <a:bodyPr/>
        <a:lstStyle/>
        <a:p>
          <a:endParaRPr lang="en-US"/>
        </a:p>
      </dgm:t>
    </dgm:pt>
    <dgm:pt modelId="{597CBBD3-8112-4F04-A857-AE509DB82366}" type="sibTrans" cxnId="{92B2C239-DCCF-4B32-AD92-63226E92F1E6}">
      <dgm:prSet/>
      <dgm:spPr/>
      <dgm:t>
        <a:bodyPr/>
        <a:lstStyle/>
        <a:p>
          <a:endParaRPr lang="en-US"/>
        </a:p>
      </dgm:t>
    </dgm:pt>
    <dgm:pt modelId="{2DB91E29-A139-421E-A67E-0C7065E56A3F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Figure</a:t>
          </a:r>
        </a:p>
      </dgm:t>
    </dgm:pt>
    <dgm:pt modelId="{47AA7054-469C-424F-A0F1-E0CBA1A6BF1C}" type="parTrans" cxnId="{FF727FE9-1423-440A-B5BA-BC9861295953}">
      <dgm:prSet/>
      <dgm:spPr/>
      <dgm:t>
        <a:bodyPr/>
        <a:lstStyle/>
        <a:p>
          <a:endParaRPr lang="en-US"/>
        </a:p>
      </dgm:t>
    </dgm:pt>
    <dgm:pt modelId="{0B58AE3E-B1A1-40CB-B311-E4D804F67026}" type="sibTrans" cxnId="{FF727FE9-1423-440A-B5BA-BC9861295953}">
      <dgm:prSet/>
      <dgm:spPr/>
      <dgm:t>
        <a:bodyPr/>
        <a:lstStyle/>
        <a:p>
          <a:endParaRPr lang="en-US"/>
        </a:p>
      </dgm:t>
    </dgm:pt>
    <dgm:pt modelId="{FC0218BA-20DA-4BD8-9813-90C93A37653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Axes</a:t>
          </a:r>
        </a:p>
      </dgm:t>
    </dgm:pt>
    <dgm:pt modelId="{A0B4FEB3-AA2F-4000-8769-839AE4798907}" type="parTrans" cxnId="{DB55307D-6359-4D21-837C-81E2E02A56DF}">
      <dgm:prSet/>
      <dgm:spPr/>
      <dgm:t>
        <a:bodyPr/>
        <a:lstStyle/>
        <a:p>
          <a:endParaRPr lang="en-US"/>
        </a:p>
      </dgm:t>
    </dgm:pt>
    <dgm:pt modelId="{1B238857-1448-41C6-8D1E-E5167FC97B22}" type="sibTrans" cxnId="{DB55307D-6359-4D21-837C-81E2E02A56DF}">
      <dgm:prSet/>
      <dgm:spPr/>
      <dgm:t>
        <a:bodyPr/>
        <a:lstStyle/>
        <a:p>
          <a:endParaRPr lang="en-US"/>
        </a:p>
      </dgm:t>
    </dgm:pt>
    <dgm:pt modelId="{E5A7683C-8433-493D-AD1B-8F1757A2419B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Axis X</a:t>
          </a:r>
        </a:p>
      </dgm:t>
    </dgm:pt>
    <dgm:pt modelId="{F245628F-0C37-48CD-A955-0D4B83F41DEB}" type="parTrans" cxnId="{B6B2B819-E80F-4AAB-A144-4253E4A6AB65}">
      <dgm:prSet/>
      <dgm:spPr/>
      <dgm:t>
        <a:bodyPr/>
        <a:lstStyle/>
        <a:p>
          <a:endParaRPr lang="en-US"/>
        </a:p>
      </dgm:t>
    </dgm:pt>
    <dgm:pt modelId="{F55FFE62-95D5-411E-8940-3E7149F0D25B}" type="sibTrans" cxnId="{B6B2B819-E80F-4AAB-A144-4253E4A6AB65}">
      <dgm:prSet/>
      <dgm:spPr/>
      <dgm:t>
        <a:bodyPr/>
        <a:lstStyle/>
        <a:p>
          <a:endParaRPr lang="en-US"/>
        </a:p>
      </dgm:t>
    </dgm:pt>
    <dgm:pt modelId="{2EF4E3D0-5FA8-4948-A7DD-344BCB27BD67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Axis Y</a:t>
          </a:r>
        </a:p>
      </dgm:t>
    </dgm:pt>
    <dgm:pt modelId="{0118EA74-C793-457C-83A3-3C9124EBD2A7}" type="parTrans" cxnId="{3186EF23-0EBE-4C53-A083-86CF2E54F793}">
      <dgm:prSet/>
      <dgm:spPr/>
      <dgm:t>
        <a:bodyPr/>
        <a:lstStyle/>
        <a:p>
          <a:endParaRPr lang="en-US"/>
        </a:p>
      </dgm:t>
    </dgm:pt>
    <dgm:pt modelId="{C93ABAE8-3FBC-433D-8B04-CE50B1A5B71D}" type="sibTrans" cxnId="{3186EF23-0EBE-4C53-A083-86CF2E54F793}">
      <dgm:prSet/>
      <dgm:spPr/>
      <dgm:t>
        <a:bodyPr/>
        <a:lstStyle/>
        <a:p>
          <a:endParaRPr lang="en-US"/>
        </a:p>
      </dgm:t>
    </dgm:pt>
    <dgm:pt modelId="{07F4A6C9-1258-40E0-AD19-09CCA7114BA9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Axis</a:t>
          </a:r>
        </a:p>
      </dgm:t>
    </dgm:pt>
    <dgm:pt modelId="{13F5746A-A93D-4789-88D4-0E2E3CF771E2}" type="parTrans" cxnId="{9A9FE286-5E1C-420C-8BE1-EEDA53ED3EED}">
      <dgm:prSet/>
      <dgm:spPr/>
      <dgm:t>
        <a:bodyPr/>
        <a:lstStyle/>
        <a:p>
          <a:endParaRPr lang="en-US"/>
        </a:p>
      </dgm:t>
    </dgm:pt>
    <dgm:pt modelId="{55FFF01B-0CCA-4635-8F11-57E914AE64BD}" type="sibTrans" cxnId="{9A9FE286-5E1C-420C-8BE1-EEDA53ED3EED}">
      <dgm:prSet/>
      <dgm:spPr/>
      <dgm:t>
        <a:bodyPr/>
        <a:lstStyle/>
        <a:p>
          <a:endParaRPr lang="en-US"/>
        </a:p>
      </dgm:t>
    </dgm:pt>
    <dgm:pt modelId="{B4FA6001-81FD-4B12-9263-CC881F3891AB}" type="pres">
      <dgm:prSet presAssocID="{1246F4B7-5FC1-4F2C-A4CF-B6F7B06CFA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D7CFA6-40FB-4E59-8A74-846855C0EFED}" type="pres">
      <dgm:prSet presAssocID="{1246F4B7-5FC1-4F2C-A4CF-B6F7B06CFAFD}" presName="hierFlow" presStyleCnt="0"/>
      <dgm:spPr/>
    </dgm:pt>
    <dgm:pt modelId="{9F051AB4-6785-4736-9AF7-E1A75537F900}" type="pres">
      <dgm:prSet presAssocID="{1246F4B7-5FC1-4F2C-A4CF-B6F7B06CFAFD}" presName="firstBuf" presStyleCnt="0"/>
      <dgm:spPr/>
    </dgm:pt>
    <dgm:pt modelId="{E8893569-1257-4562-B368-9D3CF45FC9D4}" type="pres">
      <dgm:prSet presAssocID="{1246F4B7-5FC1-4F2C-A4CF-B6F7B06CFA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26F6C0-949C-4D37-AA4A-3C13C4FE7098}" type="pres">
      <dgm:prSet presAssocID="{99FAF136-0BAC-4879-877F-8C0FF1CCE810}" presName="Name14" presStyleCnt="0"/>
      <dgm:spPr/>
    </dgm:pt>
    <dgm:pt modelId="{B415B402-FAF0-4865-A0E7-1A0C063C0D22}" type="pres">
      <dgm:prSet presAssocID="{99FAF136-0BAC-4879-877F-8C0FF1CCE810}" presName="level1Shape" presStyleLbl="node0" presStyleIdx="0" presStyleCnt="1">
        <dgm:presLayoutVars>
          <dgm:chPref val="3"/>
        </dgm:presLayoutVars>
      </dgm:prSet>
      <dgm:spPr/>
    </dgm:pt>
    <dgm:pt modelId="{74BEED59-AFE7-4603-BD73-14C54531B27B}" type="pres">
      <dgm:prSet presAssocID="{99FAF136-0BAC-4879-877F-8C0FF1CCE810}" presName="hierChild2" presStyleCnt="0"/>
      <dgm:spPr/>
    </dgm:pt>
    <dgm:pt modelId="{4A69394E-4A97-4AE0-9CF1-7D686A3C8F42}" type="pres">
      <dgm:prSet presAssocID="{0A5F79EF-82B7-4BDC-85C9-F48C52B320B8}" presName="Name19" presStyleLbl="parChTrans1D2" presStyleIdx="0" presStyleCnt="2"/>
      <dgm:spPr/>
    </dgm:pt>
    <dgm:pt modelId="{6D614D1B-1859-46F1-856A-E44F1DF14AD5}" type="pres">
      <dgm:prSet presAssocID="{A2D2E277-A96F-44CE-9B71-51FEA0751E08}" presName="Name21" presStyleCnt="0"/>
      <dgm:spPr/>
    </dgm:pt>
    <dgm:pt modelId="{A644E616-18F4-4BF5-8B41-FAE3BA5C74F2}" type="pres">
      <dgm:prSet presAssocID="{A2D2E277-A96F-44CE-9B71-51FEA0751E08}" presName="level2Shape" presStyleLbl="node2" presStyleIdx="0" presStyleCnt="2"/>
      <dgm:spPr/>
    </dgm:pt>
    <dgm:pt modelId="{BC84670E-AD66-4C30-8AE0-CDD73495A668}" type="pres">
      <dgm:prSet presAssocID="{A2D2E277-A96F-44CE-9B71-51FEA0751E08}" presName="hierChild3" presStyleCnt="0"/>
      <dgm:spPr/>
    </dgm:pt>
    <dgm:pt modelId="{2B834A57-C547-40C7-B110-920E00635085}" type="pres">
      <dgm:prSet presAssocID="{830464AD-E28F-4D2B-9793-801238FB52DD}" presName="Name19" presStyleLbl="parChTrans1D3" presStyleIdx="0" presStyleCnt="3"/>
      <dgm:spPr/>
    </dgm:pt>
    <dgm:pt modelId="{7B8C7A21-3E82-49E3-9B36-EB8F6BFD5A13}" type="pres">
      <dgm:prSet presAssocID="{13E527E2-DCAC-4C77-9B9C-FCF64B33A4C0}" presName="Name21" presStyleCnt="0"/>
      <dgm:spPr/>
    </dgm:pt>
    <dgm:pt modelId="{10500EA9-811F-431C-B9A5-203B2E2B7CBB}" type="pres">
      <dgm:prSet presAssocID="{13E527E2-DCAC-4C77-9B9C-FCF64B33A4C0}" presName="level2Shape" presStyleLbl="node3" presStyleIdx="0" presStyleCnt="3"/>
      <dgm:spPr/>
    </dgm:pt>
    <dgm:pt modelId="{FF1B1F8C-1420-4F49-A377-1093F5A4ABCA}" type="pres">
      <dgm:prSet presAssocID="{13E527E2-DCAC-4C77-9B9C-FCF64B33A4C0}" presName="hierChild3" presStyleCnt="0"/>
      <dgm:spPr/>
    </dgm:pt>
    <dgm:pt modelId="{C968E755-4E9A-4606-AA90-9A70BA3E82E9}" type="pres">
      <dgm:prSet presAssocID="{F245628F-0C37-48CD-A955-0D4B83F41DEB}" presName="Name19" presStyleLbl="parChTrans1D4" presStyleIdx="0" presStyleCnt="2"/>
      <dgm:spPr/>
    </dgm:pt>
    <dgm:pt modelId="{1641372B-0AAD-4A1A-8740-5BDF7AFC7F78}" type="pres">
      <dgm:prSet presAssocID="{E5A7683C-8433-493D-AD1B-8F1757A2419B}" presName="Name21" presStyleCnt="0"/>
      <dgm:spPr/>
    </dgm:pt>
    <dgm:pt modelId="{E533AEC7-D6FE-48F7-A6E2-DBAAB928D611}" type="pres">
      <dgm:prSet presAssocID="{E5A7683C-8433-493D-AD1B-8F1757A2419B}" presName="level2Shape" presStyleLbl="node4" presStyleIdx="0" presStyleCnt="2"/>
      <dgm:spPr/>
    </dgm:pt>
    <dgm:pt modelId="{E13FDC19-9068-4460-AED8-BAFE2E65B623}" type="pres">
      <dgm:prSet presAssocID="{E5A7683C-8433-493D-AD1B-8F1757A2419B}" presName="hierChild3" presStyleCnt="0"/>
      <dgm:spPr/>
    </dgm:pt>
    <dgm:pt modelId="{792469AD-41F0-46BE-A40D-465CE4F679E4}" type="pres">
      <dgm:prSet presAssocID="{0118EA74-C793-457C-83A3-3C9124EBD2A7}" presName="Name19" presStyleLbl="parChTrans1D4" presStyleIdx="1" presStyleCnt="2"/>
      <dgm:spPr/>
    </dgm:pt>
    <dgm:pt modelId="{2F14ABA7-E7CC-4528-81AE-7F66CABDA446}" type="pres">
      <dgm:prSet presAssocID="{2EF4E3D0-5FA8-4948-A7DD-344BCB27BD67}" presName="Name21" presStyleCnt="0"/>
      <dgm:spPr/>
    </dgm:pt>
    <dgm:pt modelId="{9146CD0C-4ED0-4EA5-81B1-42433E07C24F}" type="pres">
      <dgm:prSet presAssocID="{2EF4E3D0-5FA8-4948-A7DD-344BCB27BD67}" presName="level2Shape" presStyleLbl="node4" presStyleIdx="1" presStyleCnt="2"/>
      <dgm:spPr/>
    </dgm:pt>
    <dgm:pt modelId="{110A0B28-52BE-49ED-A08E-7E8486614FB1}" type="pres">
      <dgm:prSet presAssocID="{2EF4E3D0-5FA8-4948-A7DD-344BCB27BD67}" presName="hierChild3" presStyleCnt="0"/>
      <dgm:spPr/>
    </dgm:pt>
    <dgm:pt modelId="{7DDED1FA-F121-4A2C-A9A2-63CB467414D2}" type="pres">
      <dgm:prSet presAssocID="{BE5CA539-4C4E-400F-90C0-32332FADDFF4}" presName="Name19" presStyleLbl="parChTrans1D3" presStyleIdx="1" presStyleCnt="3"/>
      <dgm:spPr/>
    </dgm:pt>
    <dgm:pt modelId="{E2933BB5-E54C-4ADB-8C83-F155E09BF3FD}" type="pres">
      <dgm:prSet presAssocID="{894FA623-F6B4-4DA4-9BB4-C06227BFAC54}" presName="Name21" presStyleCnt="0"/>
      <dgm:spPr/>
    </dgm:pt>
    <dgm:pt modelId="{7C21CD9E-1E54-4D19-976F-DF6168AAB536}" type="pres">
      <dgm:prSet presAssocID="{894FA623-F6B4-4DA4-9BB4-C06227BFAC54}" presName="level2Shape" presStyleLbl="node3" presStyleIdx="1" presStyleCnt="3"/>
      <dgm:spPr/>
    </dgm:pt>
    <dgm:pt modelId="{2108778C-9E07-41DE-8048-8A2B52D51802}" type="pres">
      <dgm:prSet presAssocID="{894FA623-F6B4-4DA4-9BB4-C06227BFAC54}" presName="hierChild3" presStyleCnt="0"/>
      <dgm:spPr/>
    </dgm:pt>
    <dgm:pt modelId="{7CBDF16C-DA73-4285-BC7E-4A8CEB4DAB14}" type="pres">
      <dgm:prSet presAssocID="{1BC630DC-480B-4F8C-8FFB-CA89CCC198D1}" presName="Name19" presStyleLbl="parChTrans1D2" presStyleIdx="1" presStyleCnt="2"/>
      <dgm:spPr/>
    </dgm:pt>
    <dgm:pt modelId="{F0976D41-7C95-4B52-A2BA-2A731D01D4D3}" type="pres">
      <dgm:prSet presAssocID="{9A19EA73-172B-429D-BFF6-33612A71178A}" presName="Name21" presStyleCnt="0"/>
      <dgm:spPr/>
    </dgm:pt>
    <dgm:pt modelId="{C3BA83A9-4483-4513-87F5-6C65B11607E7}" type="pres">
      <dgm:prSet presAssocID="{9A19EA73-172B-429D-BFF6-33612A71178A}" presName="level2Shape" presStyleLbl="node2" presStyleIdx="1" presStyleCnt="2"/>
      <dgm:spPr/>
    </dgm:pt>
    <dgm:pt modelId="{4FC77F4C-E52A-4437-ADE8-1B8E79772092}" type="pres">
      <dgm:prSet presAssocID="{9A19EA73-172B-429D-BFF6-33612A71178A}" presName="hierChild3" presStyleCnt="0"/>
      <dgm:spPr/>
    </dgm:pt>
    <dgm:pt modelId="{F2E3AEF9-B053-4CFE-AD40-818C7E2C46B5}" type="pres">
      <dgm:prSet presAssocID="{F4F5F36B-ADE5-4BC7-A7C8-6903AAB0A9AC}" presName="Name19" presStyleLbl="parChTrans1D3" presStyleIdx="2" presStyleCnt="3"/>
      <dgm:spPr/>
    </dgm:pt>
    <dgm:pt modelId="{7DFDCA4F-4945-49B0-9E23-F2A14260FA3E}" type="pres">
      <dgm:prSet presAssocID="{AAA7DA9E-0B36-4F31-8D93-9CA860D52D19}" presName="Name21" presStyleCnt="0"/>
      <dgm:spPr/>
    </dgm:pt>
    <dgm:pt modelId="{103FEFE5-DA51-48DC-9845-114E7DE14841}" type="pres">
      <dgm:prSet presAssocID="{AAA7DA9E-0B36-4F31-8D93-9CA860D52D19}" presName="level2Shape" presStyleLbl="node3" presStyleIdx="2" presStyleCnt="3"/>
      <dgm:spPr/>
    </dgm:pt>
    <dgm:pt modelId="{B38AB4DA-8926-4018-B120-A1D9404FC6E0}" type="pres">
      <dgm:prSet presAssocID="{AAA7DA9E-0B36-4F31-8D93-9CA860D52D19}" presName="hierChild3" presStyleCnt="0"/>
      <dgm:spPr/>
    </dgm:pt>
    <dgm:pt modelId="{D17680DF-9643-4C5F-8EBE-08889FD98691}" type="pres">
      <dgm:prSet presAssocID="{1246F4B7-5FC1-4F2C-A4CF-B6F7B06CFAFD}" presName="bgShapesFlow" presStyleCnt="0"/>
      <dgm:spPr/>
    </dgm:pt>
    <dgm:pt modelId="{BC189C82-6383-4E1D-A895-CADB3FAD241F}" type="pres">
      <dgm:prSet presAssocID="{49889C06-EBF8-4FAA-8620-E663FE4522D7}" presName="rectComp" presStyleCnt="0"/>
      <dgm:spPr/>
    </dgm:pt>
    <dgm:pt modelId="{A4D49DD7-15EC-430E-B52C-B15168348E2F}" type="pres">
      <dgm:prSet presAssocID="{49889C06-EBF8-4FAA-8620-E663FE4522D7}" presName="bgRect" presStyleLbl="bgShp" presStyleIdx="0" presStyleCnt="4"/>
      <dgm:spPr/>
    </dgm:pt>
    <dgm:pt modelId="{0CBDB7AD-AA19-4E5F-AA29-B23ABFA13837}" type="pres">
      <dgm:prSet presAssocID="{49889C06-EBF8-4FAA-8620-E663FE4522D7}" presName="bgRectTx" presStyleLbl="bgShp" presStyleIdx="0" presStyleCnt="4">
        <dgm:presLayoutVars>
          <dgm:bulletEnabled val="1"/>
        </dgm:presLayoutVars>
      </dgm:prSet>
      <dgm:spPr/>
    </dgm:pt>
    <dgm:pt modelId="{D4DF0B72-5D63-4FF4-804F-53518B296677}" type="pres">
      <dgm:prSet presAssocID="{49889C06-EBF8-4FAA-8620-E663FE4522D7}" presName="spComp" presStyleCnt="0"/>
      <dgm:spPr/>
    </dgm:pt>
    <dgm:pt modelId="{117A8BEA-84BC-49E1-BEBD-CE8DA1F94C24}" type="pres">
      <dgm:prSet presAssocID="{49889C06-EBF8-4FAA-8620-E663FE4522D7}" presName="vSp" presStyleCnt="0"/>
      <dgm:spPr/>
    </dgm:pt>
    <dgm:pt modelId="{6893A460-FBD5-4876-BB6E-B717854F9CF4}" type="pres">
      <dgm:prSet presAssocID="{2DB91E29-A139-421E-A67E-0C7065E56A3F}" presName="rectComp" presStyleCnt="0"/>
      <dgm:spPr/>
    </dgm:pt>
    <dgm:pt modelId="{ABA0F87D-06E0-4FC2-BBC0-57B31AE6F79A}" type="pres">
      <dgm:prSet presAssocID="{2DB91E29-A139-421E-A67E-0C7065E56A3F}" presName="bgRect" presStyleLbl="bgShp" presStyleIdx="1" presStyleCnt="4"/>
      <dgm:spPr/>
    </dgm:pt>
    <dgm:pt modelId="{7B0DAD10-7115-48AA-AB23-BE4C80A1C27A}" type="pres">
      <dgm:prSet presAssocID="{2DB91E29-A139-421E-A67E-0C7065E56A3F}" presName="bgRectTx" presStyleLbl="bgShp" presStyleIdx="1" presStyleCnt="4">
        <dgm:presLayoutVars>
          <dgm:bulletEnabled val="1"/>
        </dgm:presLayoutVars>
      </dgm:prSet>
      <dgm:spPr/>
    </dgm:pt>
    <dgm:pt modelId="{663D79E0-354B-48BA-994C-B245562FA573}" type="pres">
      <dgm:prSet presAssocID="{2DB91E29-A139-421E-A67E-0C7065E56A3F}" presName="spComp" presStyleCnt="0"/>
      <dgm:spPr/>
    </dgm:pt>
    <dgm:pt modelId="{6AE749CD-F18B-4416-9496-6FE4B0A9B0C5}" type="pres">
      <dgm:prSet presAssocID="{2DB91E29-A139-421E-A67E-0C7065E56A3F}" presName="vSp" presStyleCnt="0"/>
      <dgm:spPr/>
    </dgm:pt>
    <dgm:pt modelId="{05A443B7-9156-44CB-BB89-48DB8119C5B5}" type="pres">
      <dgm:prSet presAssocID="{FC0218BA-20DA-4BD8-9813-90C93A37653B}" presName="rectComp" presStyleCnt="0"/>
      <dgm:spPr/>
    </dgm:pt>
    <dgm:pt modelId="{844DE823-05F6-4D78-9520-0D5FE1BB8F4A}" type="pres">
      <dgm:prSet presAssocID="{FC0218BA-20DA-4BD8-9813-90C93A37653B}" presName="bgRect" presStyleLbl="bgShp" presStyleIdx="2" presStyleCnt="4"/>
      <dgm:spPr/>
    </dgm:pt>
    <dgm:pt modelId="{D98B66A4-0E6A-484F-9245-96362F46A47D}" type="pres">
      <dgm:prSet presAssocID="{FC0218BA-20DA-4BD8-9813-90C93A37653B}" presName="bgRectTx" presStyleLbl="bgShp" presStyleIdx="2" presStyleCnt="4">
        <dgm:presLayoutVars>
          <dgm:bulletEnabled val="1"/>
        </dgm:presLayoutVars>
      </dgm:prSet>
      <dgm:spPr/>
    </dgm:pt>
    <dgm:pt modelId="{4FAA9357-4A0B-4C5E-86C5-5BB12F6D86E4}" type="pres">
      <dgm:prSet presAssocID="{FC0218BA-20DA-4BD8-9813-90C93A37653B}" presName="spComp" presStyleCnt="0"/>
      <dgm:spPr/>
    </dgm:pt>
    <dgm:pt modelId="{F0D74759-1282-4CDD-A781-F217CF9604C4}" type="pres">
      <dgm:prSet presAssocID="{FC0218BA-20DA-4BD8-9813-90C93A37653B}" presName="vSp" presStyleCnt="0"/>
      <dgm:spPr/>
    </dgm:pt>
    <dgm:pt modelId="{3A490EF2-DB70-4C3C-A5A3-733B35D1BEBA}" type="pres">
      <dgm:prSet presAssocID="{07F4A6C9-1258-40E0-AD19-09CCA7114BA9}" presName="rectComp" presStyleCnt="0"/>
      <dgm:spPr/>
    </dgm:pt>
    <dgm:pt modelId="{835E77EB-D7AF-4923-A891-7611A8D96EA6}" type="pres">
      <dgm:prSet presAssocID="{07F4A6C9-1258-40E0-AD19-09CCA7114BA9}" presName="bgRect" presStyleLbl="bgShp" presStyleIdx="3" presStyleCnt="4"/>
      <dgm:spPr/>
    </dgm:pt>
    <dgm:pt modelId="{33521BF5-CA91-4FE4-B649-651B3C7C6837}" type="pres">
      <dgm:prSet presAssocID="{07F4A6C9-1258-40E0-AD19-09CCA7114BA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57C9AA0B-000A-40CF-B4B2-46F4B07383C3}" type="presOf" srcId="{894FA623-F6B4-4DA4-9BB4-C06227BFAC54}" destId="{7C21CD9E-1E54-4D19-976F-DF6168AAB536}" srcOrd="0" destOrd="0" presId="urn:microsoft.com/office/officeart/2005/8/layout/hierarchy6"/>
    <dgm:cxn modelId="{B1526914-D92D-4C56-896E-75FBC14DBA82}" type="presOf" srcId="{F245628F-0C37-48CD-A955-0D4B83F41DEB}" destId="{C968E755-4E9A-4606-AA90-9A70BA3E82E9}" srcOrd="0" destOrd="0" presId="urn:microsoft.com/office/officeart/2005/8/layout/hierarchy6"/>
    <dgm:cxn modelId="{B6B2B819-E80F-4AAB-A144-4253E4A6AB65}" srcId="{13E527E2-DCAC-4C77-9B9C-FCF64B33A4C0}" destId="{E5A7683C-8433-493D-AD1B-8F1757A2419B}" srcOrd="0" destOrd="0" parTransId="{F245628F-0C37-48CD-A955-0D4B83F41DEB}" sibTransId="{F55FFE62-95D5-411E-8940-3E7149F0D25B}"/>
    <dgm:cxn modelId="{3C02E419-6AD8-485A-99FE-B0644C02C9BF}" srcId="{A2D2E277-A96F-44CE-9B71-51FEA0751E08}" destId="{13E527E2-DCAC-4C77-9B9C-FCF64B33A4C0}" srcOrd="0" destOrd="0" parTransId="{830464AD-E28F-4D2B-9793-801238FB52DD}" sibTransId="{1D427764-7BFE-4AEF-9A9C-4E7872458A57}"/>
    <dgm:cxn modelId="{0EC85A1E-E5DD-44EC-901D-8989932C2FD3}" srcId="{A2D2E277-A96F-44CE-9B71-51FEA0751E08}" destId="{894FA623-F6B4-4DA4-9BB4-C06227BFAC54}" srcOrd="1" destOrd="0" parTransId="{BE5CA539-4C4E-400F-90C0-32332FADDFF4}" sibTransId="{970D8663-7ABB-40BA-B271-3712AE8099E6}"/>
    <dgm:cxn modelId="{D4397520-E4DA-483B-A17F-4F6ED73833A9}" type="presOf" srcId="{1BC630DC-480B-4F8C-8FFB-CA89CCC198D1}" destId="{7CBDF16C-DA73-4285-BC7E-4A8CEB4DAB14}" srcOrd="0" destOrd="0" presId="urn:microsoft.com/office/officeart/2005/8/layout/hierarchy6"/>
    <dgm:cxn modelId="{3186EF23-0EBE-4C53-A083-86CF2E54F793}" srcId="{13E527E2-DCAC-4C77-9B9C-FCF64B33A4C0}" destId="{2EF4E3D0-5FA8-4948-A7DD-344BCB27BD67}" srcOrd="1" destOrd="0" parTransId="{0118EA74-C793-457C-83A3-3C9124EBD2A7}" sibTransId="{C93ABAE8-3FBC-433D-8B04-CE50B1A5B71D}"/>
    <dgm:cxn modelId="{29BC8A2D-1043-4CB9-B0C2-1D76A2D120AC}" srcId="{1246F4B7-5FC1-4F2C-A4CF-B6F7B06CFAFD}" destId="{99FAF136-0BAC-4879-877F-8C0FF1CCE810}" srcOrd="0" destOrd="0" parTransId="{A1859741-FA44-4CFC-87A6-005C9466533C}" sibTransId="{B2B16B4F-C4B2-43C9-8169-2F7958E75EE1}"/>
    <dgm:cxn modelId="{90672435-6261-47E3-BBC4-FA8B267EB7E4}" type="presOf" srcId="{2EF4E3D0-5FA8-4948-A7DD-344BCB27BD67}" destId="{9146CD0C-4ED0-4EA5-81B1-42433E07C24F}" srcOrd="0" destOrd="0" presId="urn:microsoft.com/office/officeart/2005/8/layout/hierarchy6"/>
    <dgm:cxn modelId="{5DB5C336-3622-4D06-A037-6159068913B4}" srcId="{99FAF136-0BAC-4879-877F-8C0FF1CCE810}" destId="{A2D2E277-A96F-44CE-9B71-51FEA0751E08}" srcOrd="0" destOrd="0" parTransId="{0A5F79EF-82B7-4BDC-85C9-F48C52B320B8}" sibTransId="{F96B71D7-016D-4F80-9309-0981CC81AF3F}"/>
    <dgm:cxn modelId="{4F07D537-C9FA-4F3B-9B0A-B4F3F139729E}" type="presOf" srcId="{E5A7683C-8433-493D-AD1B-8F1757A2419B}" destId="{E533AEC7-D6FE-48F7-A6E2-DBAAB928D611}" srcOrd="0" destOrd="0" presId="urn:microsoft.com/office/officeart/2005/8/layout/hierarchy6"/>
    <dgm:cxn modelId="{6C730639-7DEA-4719-A538-84C6D515A3B9}" type="presOf" srcId="{A2D2E277-A96F-44CE-9B71-51FEA0751E08}" destId="{A644E616-18F4-4BF5-8B41-FAE3BA5C74F2}" srcOrd="0" destOrd="0" presId="urn:microsoft.com/office/officeart/2005/8/layout/hierarchy6"/>
    <dgm:cxn modelId="{92B2C239-DCCF-4B32-AD92-63226E92F1E6}" srcId="{1246F4B7-5FC1-4F2C-A4CF-B6F7B06CFAFD}" destId="{49889C06-EBF8-4FAA-8620-E663FE4522D7}" srcOrd="1" destOrd="0" parTransId="{E78E2AF4-FF02-4E32-AB26-10C99E5335FA}" sibTransId="{597CBBD3-8112-4F04-A857-AE509DB82366}"/>
    <dgm:cxn modelId="{EA80B73E-0F3B-4FDD-B320-CD3862409271}" type="presOf" srcId="{9A19EA73-172B-429D-BFF6-33612A71178A}" destId="{C3BA83A9-4483-4513-87F5-6C65B11607E7}" srcOrd="0" destOrd="0" presId="urn:microsoft.com/office/officeart/2005/8/layout/hierarchy6"/>
    <dgm:cxn modelId="{DB23465D-F951-411C-AD0F-43067FFBFD79}" type="presOf" srcId="{F4F5F36B-ADE5-4BC7-A7C8-6903AAB0A9AC}" destId="{F2E3AEF9-B053-4CFE-AD40-818C7E2C46B5}" srcOrd="0" destOrd="0" presId="urn:microsoft.com/office/officeart/2005/8/layout/hierarchy6"/>
    <dgm:cxn modelId="{B699DF42-7E7A-4B54-B3B0-EF7D4E11E6C8}" srcId="{9A19EA73-172B-429D-BFF6-33612A71178A}" destId="{AAA7DA9E-0B36-4F31-8D93-9CA860D52D19}" srcOrd="0" destOrd="0" parTransId="{F4F5F36B-ADE5-4BC7-A7C8-6903AAB0A9AC}" sibTransId="{E90BFD02-0C89-45DD-9DA7-9804F5911C54}"/>
    <dgm:cxn modelId="{3E031C49-F332-4579-A848-431A43BD765D}" type="presOf" srcId="{0118EA74-C793-457C-83A3-3C9124EBD2A7}" destId="{792469AD-41F0-46BE-A40D-465CE4F679E4}" srcOrd="0" destOrd="0" presId="urn:microsoft.com/office/officeart/2005/8/layout/hierarchy6"/>
    <dgm:cxn modelId="{88421E69-4E87-4F1B-888A-1D70D30AD44F}" type="presOf" srcId="{FC0218BA-20DA-4BD8-9813-90C93A37653B}" destId="{D98B66A4-0E6A-484F-9245-96362F46A47D}" srcOrd="1" destOrd="0" presId="urn:microsoft.com/office/officeart/2005/8/layout/hierarchy6"/>
    <dgm:cxn modelId="{556A104B-ACF3-4640-915A-193CBC64488F}" type="presOf" srcId="{0A5F79EF-82B7-4BDC-85C9-F48C52B320B8}" destId="{4A69394E-4A97-4AE0-9CF1-7D686A3C8F42}" srcOrd="0" destOrd="0" presId="urn:microsoft.com/office/officeart/2005/8/layout/hierarchy6"/>
    <dgm:cxn modelId="{00C4136E-57AF-4D06-97CB-D7FAD4F3C407}" type="presOf" srcId="{2DB91E29-A139-421E-A67E-0C7065E56A3F}" destId="{7B0DAD10-7115-48AA-AB23-BE4C80A1C27A}" srcOrd="1" destOrd="0" presId="urn:microsoft.com/office/officeart/2005/8/layout/hierarchy6"/>
    <dgm:cxn modelId="{8D2FA672-CDEF-43ED-91F2-0D2BF137A679}" type="presOf" srcId="{13E527E2-DCAC-4C77-9B9C-FCF64B33A4C0}" destId="{10500EA9-811F-431C-B9A5-203B2E2B7CBB}" srcOrd="0" destOrd="0" presId="urn:microsoft.com/office/officeart/2005/8/layout/hierarchy6"/>
    <dgm:cxn modelId="{DD995576-CCA7-4B8E-9513-91CC7A93AAF7}" type="presOf" srcId="{49889C06-EBF8-4FAA-8620-E663FE4522D7}" destId="{A4D49DD7-15EC-430E-B52C-B15168348E2F}" srcOrd="0" destOrd="0" presId="urn:microsoft.com/office/officeart/2005/8/layout/hierarchy6"/>
    <dgm:cxn modelId="{9ED87976-0138-4056-8124-14D82492B5FC}" srcId="{99FAF136-0BAC-4879-877F-8C0FF1CCE810}" destId="{9A19EA73-172B-429D-BFF6-33612A71178A}" srcOrd="1" destOrd="0" parTransId="{1BC630DC-480B-4F8C-8FFB-CA89CCC198D1}" sibTransId="{93B99548-7987-4F4B-B550-696C821FFEBF}"/>
    <dgm:cxn modelId="{DB55307D-6359-4D21-837C-81E2E02A56DF}" srcId="{1246F4B7-5FC1-4F2C-A4CF-B6F7B06CFAFD}" destId="{FC0218BA-20DA-4BD8-9813-90C93A37653B}" srcOrd="3" destOrd="0" parTransId="{A0B4FEB3-AA2F-4000-8769-839AE4798907}" sibTransId="{1B238857-1448-41C6-8D1E-E5167FC97B22}"/>
    <dgm:cxn modelId="{57A32B80-E63A-4823-870A-F18258E3916C}" type="presOf" srcId="{2DB91E29-A139-421E-A67E-0C7065E56A3F}" destId="{ABA0F87D-06E0-4FC2-BBC0-57B31AE6F79A}" srcOrd="0" destOrd="0" presId="urn:microsoft.com/office/officeart/2005/8/layout/hierarchy6"/>
    <dgm:cxn modelId="{9A9FE286-5E1C-420C-8BE1-EEDA53ED3EED}" srcId="{1246F4B7-5FC1-4F2C-A4CF-B6F7B06CFAFD}" destId="{07F4A6C9-1258-40E0-AD19-09CCA7114BA9}" srcOrd="4" destOrd="0" parTransId="{13F5746A-A93D-4789-88D4-0E2E3CF771E2}" sibTransId="{55FFF01B-0CCA-4635-8F11-57E914AE64BD}"/>
    <dgm:cxn modelId="{2DF1CB89-1B83-4A50-9EC8-0FC9BD853239}" type="presOf" srcId="{AAA7DA9E-0B36-4F31-8D93-9CA860D52D19}" destId="{103FEFE5-DA51-48DC-9845-114E7DE14841}" srcOrd="0" destOrd="0" presId="urn:microsoft.com/office/officeart/2005/8/layout/hierarchy6"/>
    <dgm:cxn modelId="{B2DF749E-9367-415F-9B41-56710ECBB8C4}" type="presOf" srcId="{FC0218BA-20DA-4BD8-9813-90C93A37653B}" destId="{844DE823-05F6-4D78-9520-0D5FE1BB8F4A}" srcOrd="0" destOrd="0" presId="urn:microsoft.com/office/officeart/2005/8/layout/hierarchy6"/>
    <dgm:cxn modelId="{106B9DAA-770C-4EC4-9E98-A693DEE27A6F}" type="presOf" srcId="{07F4A6C9-1258-40E0-AD19-09CCA7114BA9}" destId="{33521BF5-CA91-4FE4-B649-651B3C7C6837}" srcOrd="1" destOrd="0" presId="urn:microsoft.com/office/officeart/2005/8/layout/hierarchy6"/>
    <dgm:cxn modelId="{7AD34AB4-3909-44A3-BE0D-827EB49C55FE}" type="presOf" srcId="{07F4A6C9-1258-40E0-AD19-09CCA7114BA9}" destId="{835E77EB-D7AF-4923-A891-7611A8D96EA6}" srcOrd="0" destOrd="0" presId="urn:microsoft.com/office/officeart/2005/8/layout/hierarchy6"/>
    <dgm:cxn modelId="{9307BCD9-7B07-47CE-860B-A930371C60F3}" type="presOf" srcId="{830464AD-E28F-4D2B-9793-801238FB52DD}" destId="{2B834A57-C547-40C7-B110-920E00635085}" srcOrd="0" destOrd="0" presId="urn:microsoft.com/office/officeart/2005/8/layout/hierarchy6"/>
    <dgm:cxn modelId="{E19105DB-6CFE-4E45-B363-DE47662C9500}" type="presOf" srcId="{49889C06-EBF8-4FAA-8620-E663FE4522D7}" destId="{0CBDB7AD-AA19-4E5F-AA29-B23ABFA13837}" srcOrd="1" destOrd="0" presId="urn:microsoft.com/office/officeart/2005/8/layout/hierarchy6"/>
    <dgm:cxn modelId="{8B1683E4-E3C4-4B21-9061-CB649BEA93EB}" type="presOf" srcId="{1246F4B7-5FC1-4F2C-A4CF-B6F7B06CFAFD}" destId="{B4FA6001-81FD-4B12-9263-CC881F3891AB}" srcOrd="0" destOrd="0" presId="urn:microsoft.com/office/officeart/2005/8/layout/hierarchy6"/>
    <dgm:cxn modelId="{FF727FE9-1423-440A-B5BA-BC9861295953}" srcId="{1246F4B7-5FC1-4F2C-A4CF-B6F7B06CFAFD}" destId="{2DB91E29-A139-421E-A67E-0C7065E56A3F}" srcOrd="2" destOrd="0" parTransId="{47AA7054-469C-424F-A0F1-E0CBA1A6BF1C}" sibTransId="{0B58AE3E-B1A1-40CB-B311-E4D804F67026}"/>
    <dgm:cxn modelId="{E85ED6EB-DDB0-4475-81B6-84179D948814}" type="presOf" srcId="{BE5CA539-4C4E-400F-90C0-32332FADDFF4}" destId="{7DDED1FA-F121-4A2C-A9A2-63CB467414D2}" srcOrd="0" destOrd="0" presId="urn:microsoft.com/office/officeart/2005/8/layout/hierarchy6"/>
    <dgm:cxn modelId="{283FA8FA-514A-4FAE-AA68-171A4913E5C6}" type="presOf" srcId="{99FAF136-0BAC-4879-877F-8C0FF1CCE810}" destId="{B415B402-FAF0-4865-A0E7-1A0C063C0D22}" srcOrd="0" destOrd="0" presId="urn:microsoft.com/office/officeart/2005/8/layout/hierarchy6"/>
    <dgm:cxn modelId="{B753E1AE-E6E5-49A4-AA70-05A6C68430E2}" type="presParOf" srcId="{B4FA6001-81FD-4B12-9263-CC881F3891AB}" destId="{D1D7CFA6-40FB-4E59-8A74-846855C0EFED}" srcOrd="0" destOrd="0" presId="urn:microsoft.com/office/officeart/2005/8/layout/hierarchy6"/>
    <dgm:cxn modelId="{BABF13CE-8E09-43C0-8E6E-B623176A8DBC}" type="presParOf" srcId="{D1D7CFA6-40FB-4E59-8A74-846855C0EFED}" destId="{9F051AB4-6785-4736-9AF7-E1A75537F900}" srcOrd="0" destOrd="0" presId="urn:microsoft.com/office/officeart/2005/8/layout/hierarchy6"/>
    <dgm:cxn modelId="{C75124A9-8D1A-46E9-9306-3175ED23D4D4}" type="presParOf" srcId="{D1D7CFA6-40FB-4E59-8A74-846855C0EFED}" destId="{E8893569-1257-4562-B368-9D3CF45FC9D4}" srcOrd="1" destOrd="0" presId="urn:microsoft.com/office/officeart/2005/8/layout/hierarchy6"/>
    <dgm:cxn modelId="{39267F54-87C9-4849-9010-449B49F24594}" type="presParOf" srcId="{E8893569-1257-4562-B368-9D3CF45FC9D4}" destId="{D826F6C0-949C-4D37-AA4A-3C13C4FE7098}" srcOrd="0" destOrd="0" presId="urn:microsoft.com/office/officeart/2005/8/layout/hierarchy6"/>
    <dgm:cxn modelId="{D6EA5784-80EC-41E6-8607-56CB7FD28246}" type="presParOf" srcId="{D826F6C0-949C-4D37-AA4A-3C13C4FE7098}" destId="{B415B402-FAF0-4865-A0E7-1A0C063C0D22}" srcOrd="0" destOrd="0" presId="urn:microsoft.com/office/officeart/2005/8/layout/hierarchy6"/>
    <dgm:cxn modelId="{66A71C21-77D7-4B90-8BDE-D342D16489B3}" type="presParOf" srcId="{D826F6C0-949C-4D37-AA4A-3C13C4FE7098}" destId="{74BEED59-AFE7-4603-BD73-14C54531B27B}" srcOrd="1" destOrd="0" presId="urn:microsoft.com/office/officeart/2005/8/layout/hierarchy6"/>
    <dgm:cxn modelId="{6D7C8BC9-2C54-45DF-BC18-EF04188D37C0}" type="presParOf" srcId="{74BEED59-AFE7-4603-BD73-14C54531B27B}" destId="{4A69394E-4A97-4AE0-9CF1-7D686A3C8F42}" srcOrd="0" destOrd="0" presId="urn:microsoft.com/office/officeart/2005/8/layout/hierarchy6"/>
    <dgm:cxn modelId="{ED7D9E7D-A90A-40B7-AB71-ADEF2394B185}" type="presParOf" srcId="{74BEED59-AFE7-4603-BD73-14C54531B27B}" destId="{6D614D1B-1859-46F1-856A-E44F1DF14AD5}" srcOrd="1" destOrd="0" presId="urn:microsoft.com/office/officeart/2005/8/layout/hierarchy6"/>
    <dgm:cxn modelId="{DBECAF2B-1878-4C72-A993-8978152FCF5A}" type="presParOf" srcId="{6D614D1B-1859-46F1-856A-E44F1DF14AD5}" destId="{A644E616-18F4-4BF5-8B41-FAE3BA5C74F2}" srcOrd="0" destOrd="0" presId="urn:microsoft.com/office/officeart/2005/8/layout/hierarchy6"/>
    <dgm:cxn modelId="{1C75AD8C-E98B-4572-99B8-C75AB3455A48}" type="presParOf" srcId="{6D614D1B-1859-46F1-856A-E44F1DF14AD5}" destId="{BC84670E-AD66-4C30-8AE0-CDD73495A668}" srcOrd="1" destOrd="0" presId="urn:microsoft.com/office/officeart/2005/8/layout/hierarchy6"/>
    <dgm:cxn modelId="{1CC1AF46-08D4-49A2-B33D-3661AF05B11A}" type="presParOf" srcId="{BC84670E-AD66-4C30-8AE0-CDD73495A668}" destId="{2B834A57-C547-40C7-B110-920E00635085}" srcOrd="0" destOrd="0" presId="urn:microsoft.com/office/officeart/2005/8/layout/hierarchy6"/>
    <dgm:cxn modelId="{C6954175-56A9-4C76-8B5D-61CE444D46C9}" type="presParOf" srcId="{BC84670E-AD66-4C30-8AE0-CDD73495A668}" destId="{7B8C7A21-3E82-49E3-9B36-EB8F6BFD5A13}" srcOrd="1" destOrd="0" presId="urn:microsoft.com/office/officeart/2005/8/layout/hierarchy6"/>
    <dgm:cxn modelId="{C69F3108-0001-4860-AE24-6BC6B49C17F0}" type="presParOf" srcId="{7B8C7A21-3E82-49E3-9B36-EB8F6BFD5A13}" destId="{10500EA9-811F-431C-B9A5-203B2E2B7CBB}" srcOrd="0" destOrd="0" presId="urn:microsoft.com/office/officeart/2005/8/layout/hierarchy6"/>
    <dgm:cxn modelId="{5F5F3E67-FA4B-4EBD-9397-DF03BC389462}" type="presParOf" srcId="{7B8C7A21-3E82-49E3-9B36-EB8F6BFD5A13}" destId="{FF1B1F8C-1420-4F49-A377-1093F5A4ABCA}" srcOrd="1" destOrd="0" presId="urn:microsoft.com/office/officeart/2005/8/layout/hierarchy6"/>
    <dgm:cxn modelId="{CE876882-6B76-47AD-909A-F770DEAE19A7}" type="presParOf" srcId="{FF1B1F8C-1420-4F49-A377-1093F5A4ABCA}" destId="{C968E755-4E9A-4606-AA90-9A70BA3E82E9}" srcOrd="0" destOrd="0" presId="urn:microsoft.com/office/officeart/2005/8/layout/hierarchy6"/>
    <dgm:cxn modelId="{380D8D68-5638-438E-ABBB-D3BC3D2B6484}" type="presParOf" srcId="{FF1B1F8C-1420-4F49-A377-1093F5A4ABCA}" destId="{1641372B-0AAD-4A1A-8740-5BDF7AFC7F78}" srcOrd="1" destOrd="0" presId="urn:microsoft.com/office/officeart/2005/8/layout/hierarchy6"/>
    <dgm:cxn modelId="{D1445B10-7FE0-47B8-B371-98E01BC75B19}" type="presParOf" srcId="{1641372B-0AAD-4A1A-8740-5BDF7AFC7F78}" destId="{E533AEC7-D6FE-48F7-A6E2-DBAAB928D611}" srcOrd="0" destOrd="0" presId="urn:microsoft.com/office/officeart/2005/8/layout/hierarchy6"/>
    <dgm:cxn modelId="{9AE8FCF6-32A5-4648-9EF3-440040F71D2F}" type="presParOf" srcId="{1641372B-0AAD-4A1A-8740-5BDF7AFC7F78}" destId="{E13FDC19-9068-4460-AED8-BAFE2E65B623}" srcOrd="1" destOrd="0" presId="urn:microsoft.com/office/officeart/2005/8/layout/hierarchy6"/>
    <dgm:cxn modelId="{85F46D22-5BEE-404B-9559-F57CAA28525D}" type="presParOf" srcId="{FF1B1F8C-1420-4F49-A377-1093F5A4ABCA}" destId="{792469AD-41F0-46BE-A40D-465CE4F679E4}" srcOrd="2" destOrd="0" presId="urn:microsoft.com/office/officeart/2005/8/layout/hierarchy6"/>
    <dgm:cxn modelId="{C7F90669-5B44-4CD4-B87B-75ABA00FD14A}" type="presParOf" srcId="{FF1B1F8C-1420-4F49-A377-1093F5A4ABCA}" destId="{2F14ABA7-E7CC-4528-81AE-7F66CABDA446}" srcOrd="3" destOrd="0" presId="urn:microsoft.com/office/officeart/2005/8/layout/hierarchy6"/>
    <dgm:cxn modelId="{F20848E1-52A7-4181-849E-67DA6877914E}" type="presParOf" srcId="{2F14ABA7-E7CC-4528-81AE-7F66CABDA446}" destId="{9146CD0C-4ED0-4EA5-81B1-42433E07C24F}" srcOrd="0" destOrd="0" presId="urn:microsoft.com/office/officeart/2005/8/layout/hierarchy6"/>
    <dgm:cxn modelId="{6840B955-D3CE-42A9-A1D9-A5586C622389}" type="presParOf" srcId="{2F14ABA7-E7CC-4528-81AE-7F66CABDA446}" destId="{110A0B28-52BE-49ED-A08E-7E8486614FB1}" srcOrd="1" destOrd="0" presId="urn:microsoft.com/office/officeart/2005/8/layout/hierarchy6"/>
    <dgm:cxn modelId="{22AD529F-C53F-4FAF-92E2-69CECB03C3FD}" type="presParOf" srcId="{BC84670E-AD66-4C30-8AE0-CDD73495A668}" destId="{7DDED1FA-F121-4A2C-A9A2-63CB467414D2}" srcOrd="2" destOrd="0" presId="urn:microsoft.com/office/officeart/2005/8/layout/hierarchy6"/>
    <dgm:cxn modelId="{DEBA648E-098A-4330-8EE9-CE9DC29540F8}" type="presParOf" srcId="{BC84670E-AD66-4C30-8AE0-CDD73495A668}" destId="{E2933BB5-E54C-4ADB-8C83-F155E09BF3FD}" srcOrd="3" destOrd="0" presId="urn:microsoft.com/office/officeart/2005/8/layout/hierarchy6"/>
    <dgm:cxn modelId="{AC7C0AAB-6956-4898-92C3-06FD6DFE0BB8}" type="presParOf" srcId="{E2933BB5-E54C-4ADB-8C83-F155E09BF3FD}" destId="{7C21CD9E-1E54-4D19-976F-DF6168AAB536}" srcOrd="0" destOrd="0" presId="urn:microsoft.com/office/officeart/2005/8/layout/hierarchy6"/>
    <dgm:cxn modelId="{CAA811FF-998A-405B-A2B1-13CC493EF79D}" type="presParOf" srcId="{E2933BB5-E54C-4ADB-8C83-F155E09BF3FD}" destId="{2108778C-9E07-41DE-8048-8A2B52D51802}" srcOrd="1" destOrd="0" presId="urn:microsoft.com/office/officeart/2005/8/layout/hierarchy6"/>
    <dgm:cxn modelId="{5E9E01D3-687F-41FB-A1C5-5032021D5A4A}" type="presParOf" srcId="{74BEED59-AFE7-4603-BD73-14C54531B27B}" destId="{7CBDF16C-DA73-4285-BC7E-4A8CEB4DAB14}" srcOrd="2" destOrd="0" presId="urn:microsoft.com/office/officeart/2005/8/layout/hierarchy6"/>
    <dgm:cxn modelId="{8B966B02-F448-432F-AB7B-134BC8FF12D7}" type="presParOf" srcId="{74BEED59-AFE7-4603-BD73-14C54531B27B}" destId="{F0976D41-7C95-4B52-A2BA-2A731D01D4D3}" srcOrd="3" destOrd="0" presId="urn:microsoft.com/office/officeart/2005/8/layout/hierarchy6"/>
    <dgm:cxn modelId="{B3B803C8-CF39-496A-AC79-110767BE2F5A}" type="presParOf" srcId="{F0976D41-7C95-4B52-A2BA-2A731D01D4D3}" destId="{C3BA83A9-4483-4513-87F5-6C65B11607E7}" srcOrd="0" destOrd="0" presId="urn:microsoft.com/office/officeart/2005/8/layout/hierarchy6"/>
    <dgm:cxn modelId="{A945A141-F3A7-4DE5-8427-D19AB2CB7619}" type="presParOf" srcId="{F0976D41-7C95-4B52-A2BA-2A731D01D4D3}" destId="{4FC77F4C-E52A-4437-ADE8-1B8E79772092}" srcOrd="1" destOrd="0" presId="urn:microsoft.com/office/officeart/2005/8/layout/hierarchy6"/>
    <dgm:cxn modelId="{EF8FAE17-7D85-4896-853D-2A0FF08775C0}" type="presParOf" srcId="{4FC77F4C-E52A-4437-ADE8-1B8E79772092}" destId="{F2E3AEF9-B053-4CFE-AD40-818C7E2C46B5}" srcOrd="0" destOrd="0" presId="urn:microsoft.com/office/officeart/2005/8/layout/hierarchy6"/>
    <dgm:cxn modelId="{CA6E9FDF-3ABD-4BF8-9A88-C78AF77D5EC2}" type="presParOf" srcId="{4FC77F4C-E52A-4437-ADE8-1B8E79772092}" destId="{7DFDCA4F-4945-49B0-9E23-F2A14260FA3E}" srcOrd="1" destOrd="0" presId="urn:microsoft.com/office/officeart/2005/8/layout/hierarchy6"/>
    <dgm:cxn modelId="{A82C4683-2EA2-4D0A-816A-187958906704}" type="presParOf" srcId="{7DFDCA4F-4945-49B0-9E23-F2A14260FA3E}" destId="{103FEFE5-DA51-48DC-9845-114E7DE14841}" srcOrd="0" destOrd="0" presId="urn:microsoft.com/office/officeart/2005/8/layout/hierarchy6"/>
    <dgm:cxn modelId="{1DE47966-E2D2-4BC6-BC9D-70E1BB5EBC02}" type="presParOf" srcId="{7DFDCA4F-4945-49B0-9E23-F2A14260FA3E}" destId="{B38AB4DA-8926-4018-B120-A1D9404FC6E0}" srcOrd="1" destOrd="0" presId="urn:microsoft.com/office/officeart/2005/8/layout/hierarchy6"/>
    <dgm:cxn modelId="{CDD0B95F-DB55-49F5-BEA7-65DD59FF15AB}" type="presParOf" srcId="{B4FA6001-81FD-4B12-9263-CC881F3891AB}" destId="{D17680DF-9643-4C5F-8EBE-08889FD98691}" srcOrd="1" destOrd="0" presId="urn:microsoft.com/office/officeart/2005/8/layout/hierarchy6"/>
    <dgm:cxn modelId="{ACE016FA-0249-47A0-91E6-D679390C892A}" type="presParOf" srcId="{D17680DF-9643-4C5F-8EBE-08889FD98691}" destId="{BC189C82-6383-4E1D-A895-CADB3FAD241F}" srcOrd="0" destOrd="0" presId="urn:microsoft.com/office/officeart/2005/8/layout/hierarchy6"/>
    <dgm:cxn modelId="{BB7A338E-C5C0-4757-8EC1-0D4B3DCA332F}" type="presParOf" srcId="{BC189C82-6383-4E1D-A895-CADB3FAD241F}" destId="{A4D49DD7-15EC-430E-B52C-B15168348E2F}" srcOrd="0" destOrd="0" presId="urn:microsoft.com/office/officeart/2005/8/layout/hierarchy6"/>
    <dgm:cxn modelId="{F7AB3A1C-0609-4235-B766-84F58D7BBDED}" type="presParOf" srcId="{BC189C82-6383-4E1D-A895-CADB3FAD241F}" destId="{0CBDB7AD-AA19-4E5F-AA29-B23ABFA13837}" srcOrd="1" destOrd="0" presId="urn:microsoft.com/office/officeart/2005/8/layout/hierarchy6"/>
    <dgm:cxn modelId="{929E6856-2A54-480C-92F1-2111EE88A08E}" type="presParOf" srcId="{D17680DF-9643-4C5F-8EBE-08889FD98691}" destId="{D4DF0B72-5D63-4FF4-804F-53518B296677}" srcOrd="1" destOrd="0" presId="urn:microsoft.com/office/officeart/2005/8/layout/hierarchy6"/>
    <dgm:cxn modelId="{FBE89BE3-643A-4F65-BB38-05FD43C3B3F0}" type="presParOf" srcId="{D4DF0B72-5D63-4FF4-804F-53518B296677}" destId="{117A8BEA-84BC-49E1-BEBD-CE8DA1F94C24}" srcOrd="0" destOrd="0" presId="urn:microsoft.com/office/officeart/2005/8/layout/hierarchy6"/>
    <dgm:cxn modelId="{8E10B398-D980-49D0-9BF4-A820C5614108}" type="presParOf" srcId="{D17680DF-9643-4C5F-8EBE-08889FD98691}" destId="{6893A460-FBD5-4876-BB6E-B717854F9CF4}" srcOrd="2" destOrd="0" presId="urn:microsoft.com/office/officeart/2005/8/layout/hierarchy6"/>
    <dgm:cxn modelId="{9EDDEB2A-970E-4D50-993B-BD72DB06E3CE}" type="presParOf" srcId="{6893A460-FBD5-4876-BB6E-B717854F9CF4}" destId="{ABA0F87D-06E0-4FC2-BBC0-57B31AE6F79A}" srcOrd="0" destOrd="0" presId="urn:microsoft.com/office/officeart/2005/8/layout/hierarchy6"/>
    <dgm:cxn modelId="{A0FE0B09-3517-4439-8130-F3A95B282949}" type="presParOf" srcId="{6893A460-FBD5-4876-BB6E-B717854F9CF4}" destId="{7B0DAD10-7115-48AA-AB23-BE4C80A1C27A}" srcOrd="1" destOrd="0" presId="urn:microsoft.com/office/officeart/2005/8/layout/hierarchy6"/>
    <dgm:cxn modelId="{EECB5BBC-79CB-413B-B7C6-D3F1568DB296}" type="presParOf" srcId="{D17680DF-9643-4C5F-8EBE-08889FD98691}" destId="{663D79E0-354B-48BA-994C-B245562FA573}" srcOrd="3" destOrd="0" presId="urn:microsoft.com/office/officeart/2005/8/layout/hierarchy6"/>
    <dgm:cxn modelId="{4A626A9B-9F33-4696-8DAB-90B157859003}" type="presParOf" srcId="{663D79E0-354B-48BA-994C-B245562FA573}" destId="{6AE749CD-F18B-4416-9496-6FE4B0A9B0C5}" srcOrd="0" destOrd="0" presId="urn:microsoft.com/office/officeart/2005/8/layout/hierarchy6"/>
    <dgm:cxn modelId="{F02C47AF-4A3E-4919-AF35-35EAD5A3395F}" type="presParOf" srcId="{D17680DF-9643-4C5F-8EBE-08889FD98691}" destId="{05A443B7-9156-44CB-BB89-48DB8119C5B5}" srcOrd="4" destOrd="0" presId="urn:microsoft.com/office/officeart/2005/8/layout/hierarchy6"/>
    <dgm:cxn modelId="{E5625B89-087E-437D-8903-06BFB12FEB26}" type="presParOf" srcId="{05A443B7-9156-44CB-BB89-48DB8119C5B5}" destId="{844DE823-05F6-4D78-9520-0D5FE1BB8F4A}" srcOrd="0" destOrd="0" presId="urn:microsoft.com/office/officeart/2005/8/layout/hierarchy6"/>
    <dgm:cxn modelId="{BE7BB59A-4BF7-412B-864A-1517672B6B17}" type="presParOf" srcId="{05A443B7-9156-44CB-BB89-48DB8119C5B5}" destId="{D98B66A4-0E6A-484F-9245-96362F46A47D}" srcOrd="1" destOrd="0" presId="urn:microsoft.com/office/officeart/2005/8/layout/hierarchy6"/>
    <dgm:cxn modelId="{BD206BD3-8C58-4F76-9FCC-F3353425F0DB}" type="presParOf" srcId="{D17680DF-9643-4C5F-8EBE-08889FD98691}" destId="{4FAA9357-4A0B-4C5E-86C5-5BB12F6D86E4}" srcOrd="5" destOrd="0" presId="urn:microsoft.com/office/officeart/2005/8/layout/hierarchy6"/>
    <dgm:cxn modelId="{241947D3-6783-42D1-A071-95F3FCEE9059}" type="presParOf" srcId="{4FAA9357-4A0B-4C5E-86C5-5BB12F6D86E4}" destId="{F0D74759-1282-4CDD-A781-F217CF9604C4}" srcOrd="0" destOrd="0" presId="urn:microsoft.com/office/officeart/2005/8/layout/hierarchy6"/>
    <dgm:cxn modelId="{9DC6A1D8-59FD-4028-B25B-B8C74B464D51}" type="presParOf" srcId="{D17680DF-9643-4C5F-8EBE-08889FD98691}" destId="{3A490EF2-DB70-4C3C-A5A3-733B35D1BEBA}" srcOrd="6" destOrd="0" presId="urn:microsoft.com/office/officeart/2005/8/layout/hierarchy6"/>
    <dgm:cxn modelId="{EFA3FACF-B554-4042-AA97-5F2C3B3B83CC}" type="presParOf" srcId="{3A490EF2-DB70-4C3C-A5A3-733B35D1BEBA}" destId="{835E77EB-D7AF-4923-A891-7611A8D96EA6}" srcOrd="0" destOrd="0" presId="urn:microsoft.com/office/officeart/2005/8/layout/hierarchy6"/>
    <dgm:cxn modelId="{3AE8A78F-9A79-4F21-8F10-8484FA1CB230}" type="presParOf" srcId="{3A490EF2-DB70-4C3C-A5A3-733B35D1BEBA}" destId="{33521BF5-CA91-4FE4-B649-651B3C7C683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445EDA-2C02-4095-81D1-285AE5B08407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9E047F9D-AC25-4F6F-B2C0-B2F3FE7661D9}">
      <dgm:prSet phldrT="[Text]"/>
      <dgm:spPr>
        <a:solidFill>
          <a:schemeClr val="accent4"/>
        </a:solidFill>
      </dgm:spPr>
      <dgm:t>
        <a:bodyPr/>
        <a:lstStyle/>
        <a:p>
          <a:r>
            <a:rPr lang="en-US" b="1" dirty="0"/>
            <a:t>View</a:t>
          </a:r>
          <a:r>
            <a:rPr lang="en-US" dirty="0"/>
            <a:t> </a:t>
          </a:r>
        </a:p>
        <a:p>
          <a:r>
            <a:rPr lang="en-US" dirty="0"/>
            <a:t>(html, core, graph, style)</a:t>
          </a:r>
        </a:p>
      </dgm:t>
    </dgm:pt>
    <dgm:pt modelId="{6F2F77BD-05DA-482E-BFFA-5C3E0DB09560}" type="parTrans" cxnId="{CF58CD7C-528E-4B4D-88DE-C031743D34C8}">
      <dgm:prSet/>
      <dgm:spPr/>
      <dgm:t>
        <a:bodyPr/>
        <a:lstStyle/>
        <a:p>
          <a:endParaRPr lang="en-US"/>
        </a:p>
      </dgm:t>
    </dgm:pt>
    <dgm:pt modelId="{FF830770-B461-4CB3-8699-5D1623154BBA}" type="sibTrans" cxnId="{CF58CD7C-528E-4B4D-88DE-C031743D34C8}">
      <dgm:prSet/>
      <dgm:spPr/>
      <dgm:t>
        <a:bodyPr/>
        <a:lstStyle/>
        <a:p>
          <a:endParaRPr lang="en-US"/>
        </a:p>
      </dgm:t>
    </dgm:pt>
    <dgm:pt modelId="{12741E60-3D3B-42C0-94D0-37573E22BD4E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/>
            <a:t>Controller</a:t>
          </a:r>
          <a:r>
            <a:rPr lang="en-US" dirty="0"/>
            <a:t> (callbacks)</a:t>
          </a:r>
        </a:p>
      </dgm:t>
    </dgm:pt>
    <dgm:pt modelId="{443AAA6F-DE2A-4815-8CFE-494FE24CF8E7}" type="parTrans" cxnId="{AE3953DE-7CF2-403E-A459-DB5698C62075}">
      <dgm:prSet/>
      <dgm:spPr/>
      <dgm:t>
        <a:bodyPr/>
        <a:lstStyle/>
        <a:p>
          <a:endParaRPr lang="en-US"/>
        </a:p>
      </dgm:t>
    </dgm:pt>
    <dgm:pt modelId="{7A0CCF97-C7BC-425D-92C1-6E8080840A3A}" type="sibTrans" cxnId="{AE3953DE-7CF2-403E-A459-DB5698C62075}">
      <dgm:prSet/>
      <dgm:spPr/>
      <dgm:t>
        <a:bodyPr/>
        <a:lstStyle/>
        <a:p>
          <a:endParaRPr lang="en-US"/>
        </a:p>
      </dgm:t>
    </dgm:pt>
    <dgm:pt modelId="{C7B7596C-2E01-475E-B6D6-517746285234}">
      <dgm:prSet phldrT="[Text]"/>
      <dgm:spPr>
        <a:solidFill>
          <a:schemeClr val="tx2"/>
        </a:solidFill>
      </dgm:spPr>
      <dgm:t>
        <a:bodyPr/>
        <a:lstStyle/>
        <a:p>
          <a:r>
            <a:rPr lang="en-US" b="1" dirty="0"/>
            <a:t>Model </a:t>
          </a:r>
          <a:r>
            <a:rPr lang="en-US" dirty="0"/>
            <a:t> (</a:t>
          </a:r>
          <a:r>
            <a:rPr lang="en-US" dirty="0" err="1"/>
            <a:t>dataframe</a:t>
          </a:r>
          <a:r>
            <a:rPr lang="en-US" dirty="0"/>
            <a:t>)</a:t>
          </a:r>
        </a:p>
      </dgm:t>
    </dgm:pt>
    <dgm:pt modelId="{9709D8D8-0123-4E62-AEEA-43E44DC43FC2}" type="parTrans" cxnId="{5D169E92-B273-4F4B-B99E-3E6A3D7BE604}">
      <dgm:prSet/>
      <dgm:spPr/>
      <dgm:t>
        <a:bodyPr/>
        <a:lstStyle/>
        <a:p>
          <a:endParaRPr lang="en-US"/>
        </a:p>
      </dgm:t>
    </dgm:pt>
    <dgm:pt modelId="{D33ADCBB-8573-426D-8D89-2939DF0842E4}" type="sibTrans" cxnId="{5D169E92-B273-4F4B-B99E-3E6A3D7BE604}">
      <dgm:prSet/>
      <dgm:spPr/>
      <dgm:t>
        <a:bodyPr/>
        <a:lstStyle/>
        <a:p>
          <a:endParaRPr lang="en-US"/>
        </a:p>
      </dgm:t>
    </dgm:pt>
    <dgm:pt modelId="{95527541-4896-41A8-A3C8-1530CCDF0FA2}" type="pres">
      <dgm:prSet presAssocID="{EE445EDA-2C02-4095-81D1-285AE5B08407}" presName="compositeShape" presStyleCnt="0">
        <dgm:presLayoutVars>
          <dgm:chMax val="7"/>
          <dgm:dir/>
          <dgm:resizeHandles val="exact"/>
        </dgm:presLayoutVars>
      </dgm:prSet>
      <dgm:spPr/>
    </dgm:pt>
    <dgm:pt modelId="{866923C2-6180-4BC4-B90B-129EDA90497F}" type="pres">
      <dgm:prSet presAssocID="{EE445EDA-2C02-4095-81D1-285AE5B08407}" presName="wedge1" presStyleLbl="node1" presStyleIdx="0" presStyleCnt="3"/>
      <dgm:spPr/>
    </dgm:pt>
    <dgm:pt modelId="{B36FD7F4-7606-45BE-8D67-10CBCA3A201E}" type="pres">
      <dgm:prSet presAssocID="{EE445EDA-2C02-4095-81D1-285AE5B0840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3781718-2385-4A58-A4E8-D78D7F44871C}" type="pres">
      <dgm:prSet presAssocID="{EE445EDA-2C02-4095-81D1-285AE5B08407}" presName="wedge2" presStyleLbl="node1" presStyleIdx="1" presStyleCnt="3"/>
      <dgm:spPr/>
    </dgm:pt>
    <dgm:pt modelId="{254E532B-2DEF-467A-8022-1551534C0AA2}" type="pres">
      <dgm:prSet presAssocID="{EE445EDA-2C02-4095-81D1-285AE5B0840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384FCE7-4063-42BB-B865-D76B2173CE34}" type="pres">
      <dgm:prSet presAssocID="{EE445EDA-2C02-4095-81D1-285AE5B08407}" presName="wedge3" presStyleLbl="node1" presStyleIdx="2" presStyleCnt="3"/>
      <dgm:spPr/>
    </dgm:pt>
    <dgm:pt modelId="{96982D22-42E3-4ADA-878F-C8E5C5152B04}" type="pres">
      <dgm:prSet presAssocID="{EE445EDA-2C02-4095-81D1-285AE5B0840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EB72B0A-D81D-4535-BE40-2EF42CE83BE4}" type="presOf" srcId="{12741E60-3D3B-42C0-94D0-37573E22BD4E}" destId="{C3781718-2385-4A58-A4E8-D78D7F44871C}" srcOrd="0" destOrd="0" presId="urn:microsoft.com/office/officeart/2005/8/layout/chart3"/>
    <dgm:cxn modelId="{84350228-85D5-4503-8EB3-F7499AB30A80}" type="presOf" srcId="{C7B7596C-2E01-475E-B6D6-517746285234}" destId="{B384FCE7-4063-42BB-B865-D76B2173CE34}" srcOrd="0" destOrd="0" presId="urn:microsoft.com/office/officeart/2005/8/layout/chart3"/>
    <dgm:cxn modelId="{CF58CD7C-528E-4B4D-88DE-C031743D34C8}" srcId="{EE445EDA-2C02-4095-81D1-285AE5B08407}" destId="{9E047F9D-AC25-4F6F-B2C0-B2F3FE7661D9}" srcOrd="0" destOrd="0" parTransId="{6F2F77BD-05DA-482E-BFFA-5C3E0DB09560}" sibTransId="{FF830770-B461-4CB3-8699-5D1623154BBA}"/>
    <dgm:cxn modelId="{073B5992-0E84-40B7-A8B4-EF29E7523875}" type="presOf" srcId="{12741E60-3D3B-42C0-94D0-37573E22BD4E}" destId="{254E532B-2DEF-467A-8022-1551534C0AA2}" srcOrd="1" destOrd="0" presId="urn:microsoft.com/office/officeart/2005/8/layout/chart3"/>
    <dgm:cxn modelId="{5D169E92-B273-4F4B-B99E-3E6A3D7BE604}" srcId="{EE445EDA-2C02-4095-81D1-285AE5B08407}" destId="{C7B7596C-2E01-475E-B6D6-517746285234}" srcOrd="2" destOrd="0" parTransId="{9709D8D8-0123-4E62-AEEA-43E44DC43FC2}" sibTransId="{D33ADCBB-8573-426D-8D89-2939DF0842E4}"/>
    <dgm:cxn modelId="{FCCE0FAC-E5FE-4C0B-A69B-0E8194CCE9DE}" type="presOf" srcId="{9E047F9D-AC25-4F6F-B2C0-B2F3FE7661D9}" destId="{866923C2-6180-4BC4-B90B-129EDA90497F}" srcOrd="0" destOrd="0" presId="urn:microsoft.com/office/officeart/2005/8/layout/chart3"/>
    <dgm:cxn modelId="{093227DA-642A-4488-8A16-39F01F8D1244}" type="presOf" srcId="{9E047F9D-AC25-4F6F-B2C0-B2F3FE7661D9}" destId="{B36FD7F4-7606-45BE-8D67-10CBCA3A201E}" srcOrd="1" destOrd="0" presId="urn:microsoft.com/office/officeart/2005/8/layout/chart3"/>
    <dgm:cxn modelId="{AE3953DE-7CF2-403E-A459-DB5698C62075}" srcId="{EE445EDA-2C02-4095-81D1-285AE5B08407}" destId="{12741E60-3D3B-42C0-94D0-37573E22BD4E}" srcOrd="1" destOrd="0" parTransId="{443AAA6F-DE2A-4815-8CFE-494FE24CF8E7}" sibTransId="{7A0CCF97-C7BC-425D-92C1-6E8080840A3A}"/>
    <dgm:cxn modelId="{185D4EF3-573E-4C77-B58E-F964DDD8DF17}" type="presOf" srcId="{EE445EDA-2C02-4095-81D1-285AE5B08407}" destId="{95527541-4896-41A8-A3C8-1530CCDF0FA2}" srcOrd="0" destOrd="0" presId="urn:microsoft.com/office/officeart/2005/8/layout/chart3"/>
    <dgm:cxn modelId="{968405F8-6383-4407-98E8-8D3A9483E163}" type="presOf" srcId="{C7B7596C-2E01-475E-B6D6-517746285234}" destId="{96982D22-42E3-4ADA-878F-C8E5C5152B04}" srcOrd="1" destOrd="0" presId="urn:microsoft.com/office/officeart/2005/8/layout/chart3"/>
    <dgm:cxn modelId="{1FD82DF6-EC0B-4B83-9209-5A78C3696972}" type="presParOf" srcId="{95527541-4896-41A8-A3C8-1530CCDF0FA2}" destId="{866923C2-6180-4BC4-B90B-129EDA90497F}" srcOrd="0" destOrd="0" presId="urn:microsoft.com/office/officeart/2005/8/layout/chart3"/>
    <dgm:cxn modelId="{E34FD73E-CB71-4074-89E0-5BEAFC0E746E}" type="presParOf" srcId="{95527541-4896-41A8-A3C8-1530CCDF0FA2}" destId="{B36FD7F4-7606-45BE-8D67-10CBCA3A201E}" srcOrd="1" destOrd="0" presId="urn:microsoft.com/office/officeart/2005/8/layout/chart3"/>
    <dgm:cxn modelId="{51C7A7AC-ACD4-48BD-A840-9DFD9BAA9883}" type="presParOf" srcId="{95527541-4896-41A8-A3C8-1530CCDF0FA2}" destId="{C3781718-2385-4A58-A4E8-D78D7F44871C}" srcOrd="2" destOrd="0" presId="urn:microsoft.com/office/officeart/2005/8/layout/chart3"/>
    <dgm:cxn modelId="{31C8B1FE-7EFE-41A6-B46F-82ABBDFB7A0D}" type="presParOf" srcId="{95527541-4896-41A8-A3C8-1530CCDF0FA2}" destId="{254E532B-2DEF-467A-8022-1551534C0AA2}" srcOrd="3" destOrd="0" presId="urn:microsoft.com/office/officeart/2005/8/layout/chart3"/>
    <dgm:cxn modelId="{3C0FE439-7266-4FD6-A388-B244FD18EFBD}" type="presParOf" srcId="{95527541-4896-41A8-A3C8-1530CCDF0FA2}" destId="{B384FCE7-4063-42BB-B865-D76B2173CE34}" srcOrd="4" destOrd="0" presId="urn:microsoft.com/office/officeart/2005/8/layout/chart3"/>
    <dgm:cxn modelId="{9C900ACE-8787-42E7-91E3-72BD4AB35C39}" type="presParOf" srcId="{95527541-4896-41A8-A3C8-1530CCDF0FA2}" destId="{96982D22-42E3-4ADA-878F-C8E5C5152B04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91F35F-872E-4E30-A113-6250030598E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40146E-188C-43E0-AA3B-8B74435B609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Seaborn</a:t>
          </a:r>
        </a:p>
      </dgm:t>
    </dgm:pt>
    <dgm:pt modelId="{B87CBC4B-A657-4FFA-A8FB-D868E1398379}" type="parTrans" cxnId="{F8DC9C9B-A9C5-49C1-97B9-53F02BD8951A}">
      <dgm:prSet/>
      <dgm:spPr/>
      <dgm:t>
        <a:bodyPr/>
        <a:lstStyle/>
        <a:p>
          <a:endParaRPr lang="en-US"/>
        </a:p>
      </dgm:t>
    </dgm:pt>
    <dgm:pt modelId="{103C7D69-6F95-4774-A1C4-CE118801DA2B}" type="sibTrans" cxnId="{F8DC9C9B-A9C5-49C1-97B9-53F02BD8951A}">
      <dgm:prSet/>
      <dgm:spPr/>
      <dgm:t>
        <a:bodyPr/>
        <a:lstStyle/>
        <a:p>
          <a:endParaRPr lang="en-US"/>
        </a:p>
      </dgm:t>
    </dgm:pt>
    <dgm:pt modelId="{6D10033C-37EA-4363-AE03-4033EB05AEB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/>
            <a:t>Plotly</a:t>
          </a:r>
          <a:endParaRPr lang="en-US" dirty="0"/>
        </a:p>
      </dgm:t>
    </dgm:pt>
    <dgm:pt modelId="{9C008AFD-2597-4291-BF3E-BA3AB665F91A}" type="parTrans" cxnId="{C68D8D91-6528-4BBD-BDD0-7A640D7A488E}">
      <dgm:prSet/>
      <dgm:spPr/>
      <dgm:t>
        <a:bodyPr/>
        <a:lstStyle/>
        <a:p>
          <a:endParaRPr lang="en-US"/>
        </a:p>
      </dgm:t>
    </dgm:pt>
    <dgm:pt modelId="{0E728C04-306A-4573-A6CF-118E4B65EEEC}" type="sibTrans" cxnId="{C68D8D91-6528-4BBD-BDD0-7A640D7A488E}">
      <dgm:prSet/>
      <dgm:spPr/>
      <dgm:t>
        <a:bodyPr/>
        <a:lstStyle/>
        <a:p>
          <a:endParaRPr lang="en-US"/>
        </a:p>
      </dgm:t>
    </dgm:pt>
    <dgm:pt modelId="{D35914AB-C8A5-42FB-9009-26EE7C7990B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Matplotlib</a:t>
          </a:r>
        </a:p>
      </dgm:t>
    </dgm:pt>
    <dgm:pt modelId="{51FDE615-D606-4803-9685-0F8A5DB089FC}" type="parTrans" cxnId="{8688228C-0789-4FB3-9E09-1380611EAABC}">
      <dgm:prSet/>
      <dgm:spPr/>
      <dgm:t>
        <a:bodyPr/>
        <a:lstStyle/>
        <a:p>
          <a:endParaRPr lang="en-US"/>
        </a:p>
      </dgm:t>
    </dgm:pt>
    <dgm:pt modelId="{1BF85F96-47A0-470D-A1F9-46893EF34B07}" type="sibTrans" cxnId="{8688228C-0789-4FB3-9E09-1380611EAABC}">
      <dgm:prSet/>
      <dgm:spPr/>
      <dgm:t>
        <a:bodyPr/>
        <a:lstStyle/>
        <a:p>
          <a:endParaRPr lang="en-US"/>
        </a:p>
      </dgm:t>
    </dgm:pt>
    <dgm:pt modelId="{1B70AEF6-E9FA-4CAB-A6A7-7AF85BEF68E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Pandas</a:t>
          </a:r>
        </a:p>
      </dgm:t>
    </dgm:pt>
    <dgm:pt modelId="{47FFF21D-200E-4AD5-98A1-F534AEC02A08}" type="parTrans" cxnId="{7BF72E5A-4F53-4127-B22F-3B9DCBF548A8}">
      <dgm:prSet/>
      <dgm:spPr/>
      <dgm:t>
        <a:bodyPr/>
        <a:lstStyle/>
        <a:p>
          <a:endParaRPr lang="en-US"/>
        </a:p>
      </dgm:t>
    </dgm:pt>
    <dgm:pt modelId="{90F79F74-6089-478E-9E02-96C438ECF3B0}" type="sibTrans" cxnId="{7BF72E5A-4F53-4127-B22F-3B9DCBF548A8}">
      <dgm:prSet/>
      <dgm:spPr/>
      <dgm:t>
        <a:bodyPr/>
        <a:lstStyle/>
        <a:p>
          <a:endParaRPr lang="en-US"/>
        </a:p>
      </dgm:t>
    </dgm:pt>
    <dgm:pt modelId="{91E657D5-228A-4BDE-820D-B238A94E3DA8}">
      <dgm:prSet/>
      <dgm:spPr>
        <a:solidFill>
          <a:schemeClr val="accent2"/>
        </a:solidFill>
      </dgm:spPr>
      <dgm:t>
        <a:bodyPr/>
        <a:lstStyle/>
        <a:p>
          <a:r>
            <a:rPr lang="en-US" dirty="0" err="1"/>
            <a:t>Numpy</a:t>
          </a:r>
          <a:endParaRPr lang="en-US" dirty="0"/>
        </a:p>
      </dgm:t>
    </dgm:pt>
    <dgm:pt modelId="{C8E4C7DA-17AB-47F5-9DD0-0F219A87BDAB}" type="parTrans" cxnId="{99E10983-A5A6-4BE8-9870-A0FB627F6A10}">
      <dgm:prSet/>
      <dgm:spPr/>
      <dgm:t>
        <a:bodyPr/>
        <a:lstStyle/>
        <a:p>
          <a:endParaRPr lang="en-US"/>
        </a:p>
      </dgm:t>
    </dgm:pt>
    <dgm:pt modelId="{3670247E-94AA-49B1-A61E-8DE936C04EDA}" type="sibTrans" cxnId="{99E10983-A5A6-4BE8-9870-A0FB627F6A10}">
      <dgm:prSet/>
      <dgm:spPr/>
      <dgm:t>
        <a:bodyPr/>
        <a:lstStyle/>
        <a:p>
          <a:endParaRPr lang="en-US"/>
        </a:p>
      </dgm:t>
    </dgm:pt>
    <dgm:pt modelId="{BBE2EE5B-63DF-4844-81DF-E858252F95B2}">
      <dgm:prSet/>
      <dgm:spPr>
        <a:solidFill>
          <a:schemeClr val="tx2"/>
        </a:solidFill>
      </dgm:spPr>
      <dgm:t>
        <a:bodyPr/>
        <a:lstStyle/>
        <a:p>
          <a:r>
            <a:rPr lang="en-US" dirty="0" err="1"/>
            <a:t>Plotly</a:t>
          </a:r>
          <a:r>
            <a:rPr lang="en-US" dirty="0"/>
            <a:t> Express</a:t>
          </a:r>
        </a:p>
      </dgm:t>
    </dgm:pt>
    <dgm:pt modelId="{17BCDA48-3D14-493E-AC30-253CB57E281E}" type="parTrans" cxnId="{6F787CD6-A6E4-40D9-BE99-8C4F6A2795BD}">
      <dgm:prSet/>
      <dgm:spPr/>
      <dgm:t>
        <a:bodyPr/>
        <a:lstStyle/>
        <a:p>
          <a:endParaRPr lang="en-US"/>
        </a:p>
      </dgm:t>
    </dgm:pt>
    <dgm:pt modelId="{BD1081F2-9BE0-49B2-B3A2-A6E06717EFA4}" type="sibTrans" cxnId="{6F787CD6-A6E4-40D9-BE99-8C4F6A2795BD}">
      <dgm:prSet/>
      <dgm:spPr/>
      <dgm:t>
        <a:bodyPr/>
        <a:lstStyle/>
        <a:p>
          <a:endParaRPr lang="en-US"/>
        </a:p>
      </dgm:t>
    </dgm:pt>
    <dgm:pt modelId="{40B58DF8-558A-49B8-BBD3-A742DA3A9052}" type="pres">
      <dgm:prSet presAssocID="{8B91F35F-872E-4E30-A113-6250030598E2}" presName="diagram" presStyleCnt="0">
        <dgm:presLayoutVars>
          <dgm:dir/>
          <dgm:resizeHandles val="exact"/>
        </dgm:presLayoutVars>
      </dgm:prSet>
      <dgm:spPr/>
    </dgm:pt>
    <dgm:pt modelId="{7585B395-7D4D-4128-9837-7FAE297DE07D}" type="pres">
      <dgm:prSet presAssocID="{0640146E-188C-43E0-AA3B-8B74435B609C}" presName="node" presStyleLbl="node1" presStyleIdx="0" presStyleCnt="6">
        <dgm:presLayoutVars>
          <dgm:bulletEnabled val="1"/>
        </dgm:presLayoutVars>
      </dgm:prSet>
      <dgm:spPr/>
    </dgm:pt>
    <dgm:pt modelId="{E98D1F9D-1E1A-4F3B-B5EA-4DBDFCC161DC}" type="pres">
      <dgm:prSet presAssocID="{103C7D69-6F95-4774-A1C4-CE118801DA2B}" presName="sibTrans" presStyleCnt="0"/>
      <dgm:spPr/>
    </dgm:pt>
    <dgm:pt modelId="{F6059EBC-0B34-42BF-A86A-04C97BBFEE5E}" type="pres">
      <dgm:prSet presAssocID="{6D10033C-37EA-4363-AE03-4033EB05AEBA}" presName="node" presStyleLbl="node1" presStyleIdx="1" presStyleCnt="6">
        <dgm:presLayoutVars>
          <dgm:bulletEnabled val="1"/>
        </dgm:presLayoutVars>
      </dgm:prSet>
      <dgm:spPr/>
    </dgm:pt>
    <dgm:pt modelId="{C4BB1D4A-D0DD-4A39-AAB7-60A5406BB807}" type="pres">
      <dgm:prSet presAssocID="{0E728C04-306A-4573-A6CF-118E4B65EEEC}" presName="sibTrans" presStyleCnt="0"/>
      <dgm:spPr/>
    </dgm:pt>
    <dgm:pt modelId="{B8F0D4E0-74CE-4126-A852-1CFD9ACCE480}" type="pres">
      <dgm:prSet presAssocID="{BBE2EE5B-63DF-4844-81DF-E858252F95B2}" presName="node" presStyleLbl="node1" presStyleIdx="2" presStyleCnt="6">
        <dgm:presLayoutVars>
          <dgm:bulletEnabled val="1"/>
        </dgm:presLayoutVars>
      </dgm:prSet>
      <dgm:spPr/>
    </dgm:pt>
    <dgm:pt modelId="{90FED3CC-BD90-47C9-B0A0-1467287D8BE8}" type="pres">
      <dgm:prSet presAssocID="{BD1081F2-9BE0-49B2-B3A2-A6E06717EFA4}" presName="sibTrans" presStyleCnt="0"/>
      <dgm:spPr/>
    </dgm:pt>
    <dgm:pt modelId="{E4362750-24C7-43AA-A527-2C211E136810}" type="pres">
      <dgm:prSet presAssocID="{91E657D5-228A-4BDE-820D-B238A94E3DA8}" presName="node" presStyleLbl="node1" presStyleIdx="3" presStyleCnt="6">
        <dgm:presLayoutVars>
          <dgm:bulletEnabled val="1"/>
        </dgm:presLayoutVars>
      </dgm:prSet>
      <dgm:spPr/>
    </dgm:pt>
    <dgm:pt modelId="{A93CB256-1B5B-48B8-BDDE-B80915538368}" type="pres">
      <dgm:prSet presAssocID="{3670247E-94AA-49B1-A61E-8DE936C04EDA}" presName="sibTrans" presStyleCnt="0"/>
      <dgm:spPr/>
    </dgm:pt>
    <dgm:pt modelId="{B6BFF023-1182-4B24-BA1C-1402711DDF95}" type="pres">
      <dgm:prSet presAssocID="{D35914AB-C8A5-42FB-9009-26EE7C7990BF}" presName="node" presStyleLbl="node1" presStyleIdx="4" presStyleCnt="6">
        <dgm:presLayoutVars>
          <dgm:bulletEnabled val="1"/>
        </dgm:presLayoutVars>
      </dgm:prSet>
      <dgm:spPr/>
    </dgm:pt>
    <dgm:pt modelId="{C9C20659-172A-433A-A0B9-3204F4EDD3AB}" type="pres">
      <dgm:prSet presAssocID="{1BF85F96-47A0-470D-A1F9-46893EF34B07}" presName="sibTrans" presStyleCnt="0"/>
      <dgm:spPr/>
    </dgm:pt>
    <dgm:pt modelId="{58A82526-6DCF-4C92-81A3-DD1FB1CB2F86}" type="pres">
      <dgm:prSet presAssocID="{1B70AEF6-E9FA-4CAB-A6A7-7AF85BEF68EF}" presName="node" presStyleLbl="node1" presStyleIdx="5" presStyleCnt="6">
        <dgm:presLayoutVars>
          <dgm:bulletEnabled val="1"/>
        </dgm:presLayoutVars>
      </dgm:prSet>
      <dgm:spPr/>
    </dgm:pt>
  </dgm:ptLst>
  <dgm:cxnLst>
    <dgm:cxn modelId="{4AE0B407-F005-498F-BC9E-D6E9FD06F90F}" type="presOf" srcId="{0640146E-188C-43E0-AA3B-8B74435B609C}" destId="{7585B395-7D4D-4128-9837-7FAE297DE07D}" srcOrd="0" destOrd="0" presId="urn:microsoft.com/office/officeart/2005/8/layout/default"/>
    <dgm:cxn modelId="{085DD30D-CF89-43D2-A73B-76BFB7996771}" type="presOf" srcId="{D35914AB-C8A5-42FB-9009-26EE7C7990BF}" destId="{B6BFF023-1182-4B24-BA1C-1402711DDF95}" srcOrd="0" destOrd="0" presId="urn:microsoft.com/office/officeart/2005/8/layout/default"/>
    <dgm:cxn modelId="{F4695D33-D543-4464-9500-0F11E2FF6262}" type="presOf" srcId="{1B70AEF6-E9FA-4CAB-A6A7-7AF85BEF68EF}" destId="{58A82526-6DCF-4C92-81A3-DD1FB1CB2F86}" srcOrd="0" destOrd="0" presId="urn:microsoft.com/office/officeart/2005/8/layout/default"/>
    <dgm:cxn modelId="{D4F4C76C-2050-4CB6-8BDA-734946BA3CAD}" type="presOf" srcId="{BBE2EE5B-63DF-4844-81DF-E858252F95B2}" destId="{B8F0D4E0-74CE-4126-A852-1CFD9ACCE480}" srcOrd="0" destOrd="0" presId="urn:microsoft.com/office/officeart/2005/8/layout/default"/>
    <dgm:cxn modelId="{7BF72E5A-4F53-4127-B22F-3B9DCBF548A8}" srcId="{8B91F35F-872E-4E30-A113-6250030598E2}" destId="{1B70AEF6-E9FA-4CAB-A6A7-7AF85BEF68EF}" srcOrd="5" destOrd="0" parTransId="{47FFF21D-200E-4AD5-98A1-F534AEC02A08}" sibTransId="{90F79F74-6089-478E-9E02-96C438ECF3B0}"/>
    <dgm:cxn modelId="{99E10983-A5A6-4BE8-9870-A0FB627F6A10}" srcId="{8B91F35F-872E-4E30-A113-6250030598E2}" destId="{91E657D5-228A-4BDE-820D-B238A94E3DA8}" srcOrd="3" destOrd="0" parTransId="{C8E4C7DA-17AB-47F5-9DD0-0F219A87BDAB}" sibTransId="{3670247E-94AA-49B1-A61E-8DE936C04EDA}"/>
    <dgm:cxn modelId="{8688228C-0789-4FB3-9E09-1380611EAABC}" srcId="{8B91F35F-872E-4E30-A113-6250030598E2}" destId="{D35914AB-C8A5-42FB-9009-26EE7C7990BF}" srcOrd="4" destOrd="0" parTransId="{51FDE615-D606-4803-9685-0F8A5DB089FC}" sibTransId="{1BF85F96-47A0-470D-A1F9-46893EF34B07}"/>
    <dgm:cxn modelId="{C68D8D91-6528-4BBD-BDD0-7A640D7A488E}" srcId="{8B91F35F-872E-4E30-A113-6250030598E2}" destId="{6D10033C-37EA-4363-AE03-4033EB05AEBA}" srcOrd="1" destOrd="0" parTransId="{9C008AFD-2597-4291-BF3E-BA3AB665F91A}" sibTransId="{0E728C04-306A-4573-A6CF-118E4B65EEEC}"/>
    <dgm:cxn modelId="{F8DC9C9B-A9C5-49C1-97B9-53F02BD8951A}" srcId="{8B91F35F-872E-4E30-A113-6250030598E2}" destId="{0640146E-188C-43E0-AA3B-8B74435B609C}" srcOrd="0" destOrd="0" parTransId="{B87CBC4B-A657-4FFA-A8FB-D868E1398379}" sibTransId="{103C7D69-6F95-4774-A1C4-CE118801DA2B}"/>
    <dgm:cxn modelId="{7B9AFCB8-A8E8-4FF8-93D1-B2F525662EC6}" type="presOf" srcId="{8B91F35F-872E-4E30-A113-6250030598E2}" destId="{40B58DF8-558A-49B8-BBD3-A742DA3A9052}" srcOrd="0" destOrd="0" presId="urn:microsoft.com/office/officeart/2005/8/layout/default"/>
    <dgm:cxn modelId="{069528D0-BE58-4D35-BE44-BD9535F97FB6}" type="presOf" srcId="{6D10033C-37EA-4363-AE03-4033EB05AEBA}" destId="{F6059EBC-0B34-42BF-A86A-04C97BBFEE5E}" srcOrd="0" destOrd="0" presId="urn:microsoft.com/office/officeart/2005/8/layout/default"/>
    <dgm:cxn modelId="{6F787CD6-A6E4-40D9-BE99-8C4F6A2795BD}" srcId="{8B91F35F-872E-4E30-A113-6250030598E2}" destId="{BBE2EE5B-63DF-4844-81DF-E858252F95B2}" srcOrd="2" destOrd="0" parTransId="{17BCDA48-3D14-493E-AC30-253CB57E281E}" sibTransId="{BD1081F2-9BE0-49B2-B3A2-A6E06717EFA4}"/>
    <dgm:cxn modelId="{8CE2A7D8-6BDC-460F-B124-AB94A86769F8}" type="presOf" srcId="{91E657D5-228A-4BDE-820D-B238A94E3DA8}" destId="{E4362750-24C7-43AA-A527-2C211E136810}" srcOrd="0" destOrd="0" presId="urn:microsoft.com/office/officeart/2005/8/layout/default"/>
    <dgm:cxn modelId="{BD8AD05F-9A03-4CBE-B3C5-B022D95F0B7D}" type="presParOf" srcId="{40B58DF8-558A-49B8-BBD3-A742DA3A9052}" destId="{7585B395-7D4D-4128-9837-7FAE297DE07D}" srcOrd="0" destOrd="0" presId="urn:microsoft.com/office/officeart/2005/8/layout/default"/>
    <dgm:cxn modelId="{FA35B132-B762-496D-8EA2-1BCA14C3B768}" type="presParOf" srcId="{40B58DF8-558A-49B8-BBD3-A742DA3A9052}" destId="{E98D1F9D-1E1A-4F3B-B5EA-4DBDFCC161DC}" srcOrd="1" destOrd="0" presId="urn:microsoft.com/office/officeart/2005/8/layout/default"/>
    <dgm:cxn modelId="{39E5AE57-89AD-4935-AB3A-2126A3C17A06}" type="presParOf" srcId="{40B58DF8-558A-49B8-BBD3-A742DA3A9052}" destId="{F6059EBC-0B34-42BF-A86A-04C97BBFEE5E}" srcOrd="2" destOrd="0" presId="urn:microsoft.com/office/officeart/2005/8/layout/default"/>
    <dgm:cxn modelId="{41FCF897-57ED-4444-876A-F149855C70BE}" type="presParOf" srcId="{40B58DF8-558A-49B8-BBD3-A742DA3A9052}" destId="{C4BB1D4A-D0DD-4A39-AAB7-60A5406BB807}" srcOrd="3" destOrd="0" presId="urn:microsoft.com/office/officeart/2005/8/layout/default"/>
    <dgm:cxn modelId="{1BA9ABF7-DC52-4E1B-8218-D15477747D0F}" type="presParOf" srcId="{40B58DF8-558A-49B8-BBD3-A742DA3A9052}" destId="{B8F0D4E0-74CE-4126-A852-1CFD9ACCE480}" srcOrd="4" destOrd="0" presId="urn:microsoft.com/office/officeart/2005/8/layout/default"/>
    <dgm:cxn modelId="{939D485C-7B22-4F97-AF03-E0594EB06F7E}" type="presParOf" srcId="{40B58DF8-558A-49B8-BBD3-A742DA3A9052}" destId="{90FED3CC-BD90-47C9-B0A0-1467287D8BE8}" srcOrd="5" destOrd="0" presId="urn:microsoft.com/office/officeart/2005/8/layout/default"/>
    <dgm:cxn modelId="{665ADC4A-302F-4893-99CF-2C487E2FCD63}" type="presParOf" srcId="{40B58DF8-558A-49B8-BBD3-A742DA3A9052}" destId="{E4362750-24C7-43AA-A527-2C211E136810}" srcOrd="6" destOrd="0" presId="urn:microsoft.com/office/officeart/2005/8/layout/default"/>
    <dgm:cxn modelId="{6C2E62F1-6877-4754-9675-B7712FC782E9}" type="presParOf" srcId="{40B58DF8-558A-49B8-BBD3-A742DA3A9052}" destId="{A93CB256-1B5B-48B8-BDDE-B80915538368}" srcOrd="7" destOrd="0" presId="urn:microsoft.com/office/officeart/2005/8/layout/default"/>
    <dgm:cxn modelId="{F9E0E39B-2E16-40B7-A1C0-7AF23C0971C4}" type="presParOf" srcId="{40B58DF8-558A-49B8-BBD3-A742DA3A9052}" destId="{B6BFF023-1182-4B24-BA1C-1402711DDF95}" srcOrd="8" destOrd="0" presId="urn:microsoft.com/office/officeart/2005/8/layout/default"/>
    <dgm:cxn modelId="{53AE791C-DB60-4E60-B534-BAF88A76C34C}" type="presParOf" srcId="{40B58DF8-558A-49B8-BBD3-A742DA3A9052}" destId="{C9C20659-172A-433A-A0B9-3204F4EDD3AB}" srcOrd="9" destOrd="0" presId="urn:microsoft.com/office/officeart/2005/8/layout/default"/>
    <dgm:cxn modelId="{423EF650-04DA-410A-B164-4D49C8038F41}" type="presParOf" srcId="{40B58DF8-558A-49B8-BBD3-A742DA3A9052}" destId="{58A82526-6DCF-4C92-81A3-DD1FB1CB2F86}" srcOrd="10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CA354-10C3-4CE8-8CF9-4B3320CF09B4}">
      <dsp:nvSpPr>
        <dsp:cNvPr id="0" name=""/>
        <dsp:cNvSpPr/>
      </dsp:nvSpPr>
      <dsp:spPr>
        <a:xfrm>
          <a:off x="6436427" y="1434104"/>
          <a:ext cx="1926280" cy="19263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73ADF-E7A9-4F36-A238-BF58D1E78E03}">
      <dsp:nvSpPr>
        <dsp:cNvPr id="0" name=""/>
        <dsp:cNvSpPr/>
      </dsp:nvSpPr>
      <dsp:spPr>
        <a:xfrm>
          <a:off x="6500857" y="1498328"/>
          <a:ext cx="1798247" cy="17979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4. Two Partners </a:t>
          </a:r>
        </a:p>
      </dsp:txBody>
      <dsp:txXfrm>
        <a:off x="6757749" y="1755223"/>
        <a:ext cx="1284462" cy="1284140"/>
      </dsp:txXfrm>
    </dsp:sp>
    <dsp:sp modelId="{148CA14F-FF3E-46B8-A9ED-47992D2839B7}">
      <dsp:nvSpPr>
        <dsp:cNvPr id="0" name=""/>
        <dsp:cNvSpPr/>
      </dsp:nvSpPr>
      <dsp:spPr>
        <a:xfrm rot="2700000">
          <a:off x="4437441" y="1433968"/>
          <a:ext cx="1926312" cy="1926312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6B793-A364-438E-BF9C-C6CD7646DA86}">
      <dsp:nvSpPr>
        <dsp:cNvPr id="0" name=""/>
        <dsp:cNvSpPr/>
      </dsp:nvSpPr>
      <dsp:spPr>
        <a:xfrm>
          <a:off x="4510146" y="1498328"/>
          <a:ext cx="1798247" cy="17979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3.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Three Pillars</a:t>
          </a:r>
        </a:p>
      </dsp:txBody>
      <dsp:txXfrm>
        <a:off x="4767039" y="1755223"/>
        <a:ext cx="1284462" cy="1284140"/>
      </dsp:txXfrm>
    </dsp:sp>
    <dsp:sp modelId="{BEE2397B-DD9B-4117-8A0C-65E87F2167BE}">
      <dsp:nvSpPr>
        <dsp:cNvPr id="0" name=""/>
        <dsp:cNvSpPr/>
      </dsp:nvSpPr>
      <dsp:spPr>
        <a:xfrm rot="2700000">
          <a:off x="2454991" y="1433968"/>
          <a:ext cx="1926312" cy="1926312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ACE54-AF6D-4128-9084-AE93B446A6A0}">
      <dsp:nvSpPr>
        <dsp:cNvPr id="0" name=""/>
        <dsp:cNvSpPr/>
      </dsp:nvSpPr>
      <dsp:spPr>
        <a:xfrm>
          <a:off x="2519436" y="1498328"/>
          <a:ext cx="1798247" cy="17979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2.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Basics</a:t>
          </a:r>
        </a:p>
      </dsp:txBody>
      <dsp:txXfrm>
        <a:off x="2776329" y="1755223"/>
        <a:ext cx="1284462" cy="1284140"/>
      </dsp:txXfrm>
    </dsp:sp>
    <dsp:sp modelId="{7F82AABA-16F6-4317-A186-018E88E58E27}">
      <dsp:nvSpPr>
        <dsp:cNvPr id="0" name=""/>
        <dsp:cNvSpPr/>
      </dsp:nvSpPr>
      <dsp:spPr>
        <a:xfrm rot="2700000">
          <a:off x="464280" y="1433968"/>
          <a:ext cx="1926312" cy="1926312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2F0AF-5469-439B-80B9-D4F0AAD5608B}">
      <dsp:nvSpPr>
        <dsp:cNvPr id="0" name=""/>
        <dsp:cNvSpPr/>
      </dsp:nvSpPr>
      <dsp:spPr>
        <a:xfrm>
          <a:off x="528726" y="1498328"/>
          <a:ext cx="1798247" cy="17979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1.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Intro</a:t>
          </a:r>
        </a:p>
      </dsp:txBody>
      <dsp:txXfrm>
        <a:off x="785618" y="1755223"/>
        <a:ext cx="1284462" cy="1284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CD8AF-391E-46F0-85F8-C63B8F4AD461}">
      <dsp:nvSpPr>
        <dsp:cNvPr id="0" name=""/>
        <dsp:cNvSpPr/>
      </dsp:nvSpPr>
      <dsp:spPr>
        <a:xfrm>
          <a:off x="637429" y="0"/>
          <a:ext cx="4729068" cy="4729068"/>
        </a:xfrm>
        <a:prstGeom prst="triangle">
          <a:avLst/>
        </a:prstGeom>
        <a:solidFill>
          <a:schemeClr val="accent4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7EDBE-59E9-4DA9-B4FA-4FCBFB0CD2E4}">
      <dsp:nvSpPr>
        <dsp:cNvPr id="0" name=""/>
        <dsp:cNvSpPr/>
      </dsp:nvSpPr>
      <dsp:spPr>
        <a:xfrm>
          <a:off x="3001963" y="473368"/>
          <a:ext cx="3073894" cy="840517"/>
        </a:xfrm>
        <a:prstGeom prst="round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Health</a:t>
          </a:r>
        </a:p>
      </dsp:txBody>
      <dsp:txXfrm>
        <a:off x="3042994" y="514399"/>
        <a:ext cx="2991832" cy="758455"/>
      </dsp:txXfrm>
    </dsp:sp>
    <dsp:sp modelId="{8DA3034C-3E0A-4A6D-98AC-87D7D88AFBEF}">
      <dsp:nvSpPr>
        <dsp:cNvPr id="0" name=""/>
        <dsp:cNvSpPr/>
      </dsp:nvSpPr>
      <dsp:spPr>
        <a:xfrm>
          <a:off x="3001963" y="1418951"/>
          <a:ext cx="3073894" cy="840517"/>
        </a:xfrm>
        <a:prstGeom prst="round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Healthcare</a:t>
          </a:r>
        </a:p>
      </dsp:txBody>
      <dsp:txXfrm>
        <a:off x="3042994" y="1459982"/>
        <a:ext cx="2991832" cy="758455"/>
      </dsp:txXfrm>
    </dsp:sp>
    <dsp:sp modelId="{FE297E37-0A8F-4112-B797-0C5643B49D04}">
      <dsp:nvSpPr>
        <dsp:cNvPr id="0" name=""/>
        <dsp:cNvSpPr/>
      </dsp:nvSpPr>
      <dsp:spPr>
        <a:xfrm>
          <a:off x="3001963" y="2364534"/>
          <a:ext cx="3073894" cy="840517"/>
        </a:xfrm>
        <a:prstGeom prst="round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Health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Informatics</a:t>
          </a:r>
        </a:p>
      </dsp:txBody>
      <dsp:txXfrm>
        <a:off x="3042994" y="2405565"/>
        <a:ext cx="2991832" cy="758455"/>
      </dsp:txXfrm>
    </dsp:sp>
    <dsp:sp modelId="{EA441D14-5D4B-4DD2-9A88-ECAFC3E90151}">
      <dsp:nvSpPr>
        <dsp:cNvPr id="0" name=""/>
        <dsp:cNvSpPr/>
      </dsp:nvSpPr>
      <dsp:spPr>
        <a:xfrm>
          <a:off x="3001963" y="3310116"/>
          <a:ext cx="3073894" cy="840517"/>
        </a:xfrm>
        <a:prstGeom prst="round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Health IT</a:t>
          </a:r>
        </a:p>
      </dsp:txBody>
      <dsp:txXfrm>
        <a:off x="3042994" y="3351147"/>
        <a:ext cx="2991832" cy="758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C587B-DC7B-4C84-9824-3D74E0962C48}">
      <dsp:nvSpPr>
        <dsp:cNvPr id="0" name=""/>
        <dsp:cNvSpPr/>
      </dsp:nvSpPr>
      <dsp:spPr>
        <a:xfrm>
          <a:off x="3154679" y="505"/>
          <a:ext cx="4732020" cy="19728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Relationship/association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Significance of the effect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Size of the effect</a:t>
          </a:r>
        </a:p>
      </dsp:txBody>
      <dsp:txXfrm>
        <a:off x="3154679" y="247107"/>
        <a:ext cx="3992215" cy="1479609"/>
      </dsp:txXfrm>
    </dsp:sp>
    <dsp:sp modelId="{C4A4D503-3EAF-43B1-95A0-50ACA988C499}">
      <dsp:nvSpPr>
        <dsp:cNvPr id="0" name=""/>
        <dsp:cNvSpPr/>
      </dsp:nvSpPr>
      <dsp:spPr>
        <a:xfrm>
          <a:off x="0" y="505"/>
          <a:ext cx="3154680" cy="1972813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Statistical Inference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 Mathematical Proof</a:t>
          </a:r>
        </a:p>
      </dsp:txBody>
      <dsp:txXfrm>
        <a:off x="96305" y="96810"/>
        <a:ext cx="2962070" cy="1780203"/>
      </dsp:txXfrm>
    </dsp:sp>
    <dsp:sp modelId="{99D0973B-7D02-4C3D-9B97-DDB52E439A39}">
      <dsp:nvSpPr>
        <dsp:cNvPr id="0" name=""/>
        <dsp:cNvSpPr/>
      </dsp:nvSpPr>
      <dsp:spPr>
        <a:xfrm>
          <a:off x="3154679" y="2170600"/>
          <a:ext cx="4732020" cy="19728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Prediction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If it predicts, it works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Don’t ask me why</a:t>
          </a:r>
        </a:p>
      </dsp:txBody>
      <dsp:txXfrm>
        <a:off x="3154679" y="2417202"/>
        <a:ext cx="3992215" cy="1479609"/>
      </dsp:txXfrm>
    </dsp:sp>
    <dsp:sp modelId="{55E581B5-62F6-40B4-B3E2-6FDA9111A906}">
      <dsp:nvSpPr>
        <dsp:cNvPr id="0" name=""/>
        <dsp:cNvSpPr/>
      </dsp:nvSpPr>
      <dsp:spPr>
        <a:xfrm>
          <a:off x="0" y="2170600"/>
          <a:ext cx="3154680" cy="1972813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Machine Learning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 Computational Power </a:t>
          </a:r>
        </a:p>
      </dsp:txBody>
      <dsp:txXfrm>
        <a:off x="96305" y="2266905"/>
        <a:ext cx="2962070" cy="1780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F7ECB-6F07-4B41-93DE-1CBF930444D8}">
      <dsp:nvSpPr>
        <dsp:cNvPr id="0" name=""/>
        <dsp:cNvSpPr/>
      </dsp:nvSpPr>
      <dsp:spPr>
        <a:xfrm>
          <a:off x="1941779" y="0"/>
          <a:ext cx="5194712" cy="5194712"/>
        </a:xfrm>
        <a:prstGeom prst="ellipse">
          <a:avLst/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Statsmodels</a:t>
          </a:r>
        </a:p>
      </dsp:txBody>
      <dsp:txXfrm>
        <a:off x="3850407" y="335810"/>
        <a:ext cx="1377457" cy="367321"/>
      </dsp:txXfrm>
    </dsp:sp>
    <dsp:sp modelId="{9CC22490-0A29-49C9-851E-3496F65B54FE}">
      <dsp:nvSpPr>
        <dsp:cNvPr id="0" name=""/>
        <dsp:cNvSpPr/>
      </dsp:nvSpPr>
      <dsp:spPr>
        <a:xfrm>
          <a:off x="2331382" y="779206"/>
          <a:ext cx="4415505" cy="4415505"/>
        </a:xfrm>
        <a:prstGeom prst="ellipse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Scipy.stats</a:t>
          </a:r>
          <a:endParaRPr lang="en-US" sz="1400" b="1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3865904" y="1107461"/>
        <a:ext cx="1346462" cy="359057"/>
      </dsp:txXfrm>
    </dsp:sp>
    <dsp:sp modelId="{E0055E38-1F3B-437F-97C3-3AC5267465C1}">
      <dsp:nvSpPr>
        <dsp:cNvPr id="0" name=""/>
        <dsp:cNvSpPr/>
      </dsp:nvSpPr>
      <dsp:spPr>
        <a:xfrm>
          <a:off x="2720986" y="1558413"/>
          <a:ext cx="3636298" cy="3636298"/>
        </a:xfrm>
        <a:prstGeom prst="ellipse">
          <a:avLst/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Seaborn Pandas</a:t>
          </a:r>
        </a:p>
      </dsp:txBody>
      <dsp:txXfrm>
        <a:off x="3873824" y="1882806"/>
        <a:ext cx="1330622" cy="354833"/>
      </dsp:txXfrm>
    </dsp:sp>
    <dsp:sp modelId="{0C45DDA6-A1BE-4EAD-8236-070850F49A12}">
      <dsp:nvSpPr>
        <dsp:cNvPr id="0" name=""/>
        <dsp:cNvSpPr/>
      </dsp:nvSpPr>
      <dsp:spPr>
        <a:xfrm>
          <a:off x="3110589" y="2337620"/>
          <a:ext cx="2857091" cy="2857091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Matplotlib</a:t>
          </a:r>
        </a:p>
      </dsp:txBody>
      <dsp:txXfrm>
        <a:off x="3993662" y="2670072"/>
        <a:ext cx="1090945" cy="363648"/>
      </dsp:txXfrm>
    </dsp:sp>
    <dsp:sp modelId="{36179683-9C89-434A-A7E6-E64877AC2B98}">
      <dsp:nvSpPr>
        <dsp:cNvPr id="0" name=""/>
        <dsp:cNvSpPr/>
      </dsp:nvSpPr>
      <dsp:spPr>
        <a:xfrm>
          <a:off x="3500193" y="3116827"/>
          <a:ext cx="2077884" cy="2077884"/>
        </a:xfrm>
        <a:prstGeom prst="ellipse">
          <a:avLst/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Numpy</a:t>
          </a:r>
          <a:endParaRPr lang="en-US" sz="1400" b="1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4019664" y="3788448"/>
        <a:ext cx="1038942" cy="7346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24570-F0E4-44BC-81DA-0DEBEA2EE32F}">
      <dsp:nvSpPr>
        <dsp:cNvPr id="0" name=""/>
        <dsp:cNvSpPr/>
      </dsp:nvSpPr>
      <dsp:spPr>
        <a:xfrm>
          <a:off x="1816893" y="0"/>
          <a:ext cx="4794250" cy="479425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281A9-9394-499E-A7F5-AA23AA481E9C}">
      <dsp:nvSpPr>
        <dsp:cNvPr id="0" name=""/>
        <dsp:cNvSpPr/>
      </dsp:nvSpPr>
      <dsp:spPr>
        <a:xfrm>
          <a:off x="2128519" y="311626"/>
          <a:ext cx="1917700" cy="191770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Plotly</a:t>
          </a:r>
        </a:p>
      </dsp:txBody>
      <dsp:txXfrm>
        <a:off x="2222133" y="405240"/>
        <a:ext cx="1730472" cy="1730472"/>
      </dsp:txXfrm>
    </dsp:sp>
    <dsp:sp modelId="{2D39F166-0E23-4912-BD78-5958B579396A}">
      <dsp:nvSpPr>
        <dsp:cNvPr id="0" name=""/>
        <dsp:cNvSpPr/>
      </dsp:nvSpPr>
      <dsp:spPr>
        <a:xfrm>
          <a:off x="4381817" y="311626"/>
          <a:ext cx="1917700" cy="191770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FF0000"/>
              </a:solidFill>
            </a:rPr>
            <a:t>Plotly Express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 - </a:t>
          </a:r>
          <a:r>
            <a:rPr lang="en-US" sz="2700" b="1" kern="1200" dirty="0" err="1"/>
            <a:t>Atair</a:t>
          </a:r>
          <a:endParaRPr lang="en-US" sz="2700" b="1" kern="1200" dirty="0"/>
        </a:p>
      </dsp:txBody>
      <dsp:txXfrm>
        <a:off x="4475431" y="405240"/>
        <a:ext cx="1730472" cy="1730472"/>
      </dsp:txXfrm>
    </dsp:sp>
    <dsp:sp modelId="{65AE1ACF-F999-46A9-9C74-26F527682FC5}">
      <dsp:nvSpPr>
        <dsp:cNvPr id="0" name=""/>
        <dsp:cNvSpPr/>
      </dsp:nvSpPr>
      <dsp:spPr>
        <a:xfrm>
          <a:off x="2128519" y="2564923"/>
          <a:ext cx="1917700" cy="191770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Matplotlib</a:t>
          </a:r>
        </a:p>
      </dsp:txBody>
      <dsp:txXfrm>
        <a:off x="2222133" y="2658537"/>
        <a:ext cx="1730472" cy="1730472"/>
      </dsp:txXfrm>
    </dsp:sp>
    <dsp:sp modelId="{29E740AC-CDCF-4424-A757-14AC678EEE93}">
      <dsp:nvSpPr>
        <dsp:cNvPr id="0" name=""/>
        <dsp:cNvSpPr/>
      </dsp:nvSpPr>
      <dsp:spPr>
        <a:xfrm>
          <a:off x="4381817" y="2564923"/>
          <a:ext cx="1917700" cy="191770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Seaborn</a:t>
          </a:r>
        </a:p>
      </dsp:txBody>
      <dsp:txXfrm>
        <a:off x="4475431" y="2658537"/>
        <a:ext cx="1730472" cy="17304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0B8BE-AC4E-448F-8C75-4233B22B5DAC}">
      <dsp:nvSpPr>
        <dsp:cNvPr id="0" name=""/>
        <dsp:cNvSpPr/>
      </dsp:nvSpPr>
      <dsp:spPr>
        <a:xfrm>
          <a:off x="363" y="739232"/>
          <a:ext cx="2744873" cy="3293848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Pillar 1</a:t>
          </a:r>
        </a:p>
      </dsp:txBody>
      <dsp:txXfrm rot="16200000">
        <a:off x="-1075626" y="1815222"/>
        <a:ext cx="2700955" cy="548974"/>
      </dsp:txXfrm>
    </dsp:sp>
    <dsp:sp modelId="{B160F0D9-4B24-4C83-B11F-A127A41B64F1}">
      <dsp:nvSpPr>
        <dsp:cNvPr id="0" name=""/>
        <dsp:cNvSpPr/>
      </dsp:nvSpPr>
      <dsp:spPr>
        <a:xfrm>
          <a:off x="549338" y="739232"/>
          <a:ext cx="2044930" cy="32938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0" bIns="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Numpy</a:t>
          </a:r>
          <a:endParaRPr lang="en-US" sz="3700" kern="1200" dirty="0"/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549338" y="739232"/>
        <a:ext cx="2044930" cy="3293848"/>
      </dsp:txXfrm>
    </dsp:sp>
    <dsp:sp modelId="{E74F9343-7EF2-459F-977F-8B1F6691FE01}">
      <dsp:nvSpPr>
        <dsp:cNvPr id="0" name=""/>
        <dsp:cNvSpPr/>
      </dsp:nvSpPr>
      <dsp:spPr>
        <a:xfrm>
          <a:off x="2841581" y="750200"/>
          <a:ext cx="2744873" cy="3293848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Pillar 2</a:t>
          </a:r>
        </a:p>
      </dsp:txBody>
      <dsp:txXfrm rot="16200000">
        <a:off x="1765591" y="1826191"/>
        <a:ext cx="2700955" cy="548974"/>
      </dsp:txXfrm>
    </dsp:sp>
    <dsp:sp modelId="{3DD3563D-8875-4BAB-AF0D-6F618363B06F}">
      <dsp:nvSpPr>
        <dsp:cNvPr id="0" name=""/>
        <dsp:cNvSpPr/>
      </dsp:nvSpPr>
      <dsp:spPr>
        <a:xfrm rot="5400000">
          <a:off x="2613326" y="3367433"/>
          <a:ext cx="483959" cy="411731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9DB1F-5F25-4432-9E56-D757358A208E}">
      <dsp:nvSpPr>
        <dsp:cNvPr id="0" name=""/>
        <dsp:cNvSpPr/>
      </dsp:nvSpPr>
      <dsp:spPr>
        <a:xfrm>
          <a:off x="3390556" y="750200"/>
          <a:ext cx="2044930" cy="32938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0" bIns="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Matplotlib</a:t>
          </a:r>
        </a:p>
      </dsp:txBody>
      <dsp:txXfrm>
        <a:off x="3390556" y="750200"/>
        <a:ext cx="2044930" cy="3293848"/>
      </dsp:txXfrm>
    </dsp:sp>
    <dsp:sp modelId="{1C890BCA-8BC8-414A-9BD3-42DE2BB73CFC}">
      <dsp:nvSpPr>
        <dsp:cNvPr id="0" name=""/>
        <dsp:cNvSpPr/>
      </dsp:nvSpPr>
      <dsp:spPr>
        <a:xfrm>
          <a:off x="5682525" y="750200"/>
          <a:ext cx="2744873" cy="3293848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Pillar 3</a:t>
          </a:r>
        </a:p>
      </dsp:txBody>
      <dsp:txXfrm rot="16200000">
        <a:off x="4606535" y="1826191"/>
        <a:ext cx="2700955" cy="548974"/>
      </dsp:txXfrm>
    </dsp:sp>
    <dsp:sp modelId="{00D0AC79-F8EB-4DDF-B1C2-0016C3E8F145}">
      <dsp:nvSpPr>
        <dsp:cNvPr id="0" name=""/>
        <dsp:cNvSpPr/>
      </dsp:nvSpPr>
      <dsp:spPr>
        <a:xfrm rot="5400000">
          <a:off x="5454270" y="3367433"/>
          <a:ext cx="483959" cy="411731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29085-562D-4EE0-88BB-CB126AFCF15F}">
      <dsp:nvSpPr>
        <dsp:cNvPr id="0" name=""/>
        <dsp:cNvSpPr/>
      </dsp:nvSpPr>
      <dsp:spPr>
        <a:xfrm>
          <a:off x="6231500" y="750200"/>
          <a:ext cx="2044930" cy="32938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0" bIns="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Pandas</a:t>
          </a:r>
        </a:p>
      </dsp:txBody>
      <dsp:txXfrm>
        <a:off x="6231500" y="750200"/>
        <a:ext cx="2044930" cy="32938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E77EB-D7AF-4923-A891-7611A8D96EA6}">
      <dsp:nvSpPr>
        <dsp:cNvPr id="0" name=""/>
        <dsp:cNvSpPr/>
      </dsp:nvSpPr>
      <dsp:spPr>
        <a:xfrm>
          <a:off x="0" y="3381009"/>
          <a:ext cx="7886700" cy="964272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Axis</a:t>
          </a:r>
        </a:p>
      </dsp:txBody>
      <dsp:txXfrm>
        <a:off x="0" y="3381009"/>
        <a:ext cx="2366010" cy="964272"/>
      </dsp:txXfrm>
    </dsp:sp>
    <dsp:sp modelId="{844DE823-05F6-4D78-9520-0D5FE1BB8F4A}">
      <dsp:nvSpPr>
        <dsp:cNvPr id="0" name=""/>
        <dsp:cNvSpPr/>
      </dsp:nvSpPr>
      <dsp:spPr>
        <a:xfrm>
          <a:off x="0" y="2256025"/>
          <a:ext cx="7886700" cy="964272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Axes</a:t>
          </a:r>
        </a:p>
      </dsp:txBody>
      <dsp:txXfrm>
        <a:off x="0" y="2256025"/>
        <a:ext cx="2366010" cy="964272"/>
      </dsp:txXfrm>
    </dsp:sp>
    <dsp:sp modelId="{ABA0F87D-06E0-4FC2-BBC0-57B31AE6F79A}">
      <dsp:nvSpPr>
        <dsp:cNvPr id="0" name=""/>
        <dsp:cNvSpPr/>
      </dsp:nvSpPr>
      <dsp:spPr>
        <a:xfrm>
          <a:off x="0" y="1131040"/>
          <a:ext cx="7886700" cy="964272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Figure</a:t>
          </a:r>
        </a:p>
      </dsp:txBody>
      <dsp:txXfrm>
        <a:off x="0" y="1131040"/>
        <a:ext cx="2366010" cy="964272"/>
      </dsp:txXfrm>
    </dsp:sp>
    <dsp:sp modelId="{A4D49DD7-15EC-430E-B52C-B15168348E2F}">
      <dsp:nvSpPr>
        <dsp:cNvPr id="0" name=""/>
        <dsp:cNvSpPr/>
      </dsp:nvSpPr>
      <dsp:spPr>
        <a:xfrm>
          <a:off x="0" y="6056"/>
          <a:ext cx="7886700" cy="964272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State-Machine Environment</a:t>
          </a:r>
        </a:p>
      </dsp:txBody>
      <dsp:txXfrm>
        <a:off x="0" y="6056"/>
        <a:ext cx="2366010" cy="964272"/>
      </dsp:txXfrm>
    </dsp:sp>
    <dsp:sp modelId="{B415B402-FAF0-4865-A0E7-1A0C063C0D22}">
      <dsp:nvSpPr>
        <dsp:cNvPr id="0" name=""/>
        <dsp:cNvSpPr/>
      </dsp:nvSpPr>
      <dsp:spPr>
        <a:xfrm>
          <a:off x="5228289" y="86412"/>
          <a:ext cx="1205340" cy="80356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pyplot</a:t>
          </a:r>
        </a:p>
      </dsp:txBody>
      <dsp:txXfrm>
        <a:off x="5251824" y="109947"/>
        <a:ext cx="1158270" cy="756490"/>
      </dsp:txXfrm>
    </dsp:sp>
    <dsp:sp modelId="{4A69394E-4A97-4AE0-9CF1-7D686A3C8F42}">
      <dsp:nvSpPr>
        <dsp:cNvPr id="0" name=""/>
        <dsp:cNvSpPr/>
      </dsp:nvSpPr>
      <dsp:spPr>
        <a:xfrm>
          <a:off x="4655752" y="889972"/>
          <a:ext cx="1175206" cy="321424"/>
        </a:xfrm>
        <a:custGeom>
          <a:avLst/>
          <a:gdLst/>
          <a:ahLst/>
          <a:cxnLst/>
          <a:rect l="0" t="0" r="0" b="0"/>
          <a:pathLst>
            <a:path>
              <a:moveTo>
                <a:pt x="1175206" y="0"/>
              </a:moveTo>
              <a:lnTo>
                <a:pt x="1175206" y="160712"/>
              </a:lnTo>
              <a:lnTo>
                <a:pt x="0" y="160712"/>
              </a:lnTo>
              <a:lnTo>
                <a:pt x="0" y="3214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4E616-18F4-4BF5-8B41-FAE3BA5C74F2}">
      <dsp:nvSpPr>
        <dsp:cNvPr id="0" name=""/>
        <dsp:cNvSpPr/>
      </dsp:nvSpPr>
      <dsp:spPr>
        <a:xfrm>
          <a:off x="4053082" y="1211396"/>
          <a:ext cx="1205340" cy="80356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Figure 1</a:t>
          </a:r>
        </a:p>
      </dsp:txBody>
      <dsp:txXfrm>
        <a:off x="4076617" y="1234931"/>
        <a:ext cx="1158270" cy="756490"/>
      </dsp:txXfrm>
    </dsp:sp>
    <dsp:sp modelId="{2B834A57-C547-40C7-B110-920E00635085}">
      <dsp:nvSpPr>
        <dsp:cNvPr id="0" name=""/>
        <dsp:cNvSpPr/>
      </dsp:nvSpPr>
      <dsp:spPr>
        <a:xfrm>
          <a:off x="3872281" y="2014956"/>
          <a:ext cx="783471" cy="321424"/>
        </a:xfrm>
        <a:custGeom>
          <a:avLst/>
          <a:gdLst/>
          <a:ahLst/>
          <a:cxnLst/>
          <a:rect l="0" t="0" r="0" b="0"/>
          <a:pathLst>
            <a:path>
              <a:moveTo>
                <a:pt x="783471" y="0"/>
              </a:moveTo>
              <a:lnTo>
                <a:pt x="783471" y="160712"/>
              </a:lnTo>
              <a:lnTo>
                <a:pt x="0" y="160712"/>
              </a:lnTo>
              <a:lnTo>
                <a:pt x="0" y="32142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00EA9-811F-431C-B9A5-203B2E2B7CBB}">
      <dsp:nvSpPr>
        <dsp:cNvPr id="0" name=""/>
        <dsp:cNvSpPr/>
      </dsp:nvSpPr>
      <dsp:spPr>
        <a:xfrm>
          <a:off x="3269610" y="2336381"/>
          <a:ext cx="1205340" cy="80356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Axes 1</a:t>
          </a:r>
        </a:p>
      </dsp:txBody>
      <dsp:txXfrm>
        <a:off x="3293145" y="2359916"/>
        <a:ext cx="1158270" cy="756490"/>
      </dsp:txXfrm>
    </dsp:sp>
    <dsp:sp modelId="{C968E755-4E9A-4606-AA90-9A70BA3E82E9}">
      <dsp:nvSpPr>
        <dsp:cNvPr id="0" name=""/>
        <dsp:cNvSpPr/>
      </dsp:nvSpPr>
      <dsp:spPr>
        <a:xfrm>
          <a:off x="3088809" y="3139941"/>
          <a:ext cx="783471" cy="321424"/>
        </a:xfrm>
        <a:custGeom>
          <a:avLst/>
          <a:gdLst/>
          <a:ahLst/>
          <a:cxnLst/>
          <a:rect l="0" t="0" r="0" b="0"/>
          <a:pathLst>
            <a:path>
              <a:moveTo>
                <a:pt x="783471" y="0"/>
              </a:moveTo>
              <a:lnTo>
                <a:pt x="783471" y="160712"/>
              </a:lnTo>
              <a:lnTo>
                <a:pt x="0" y="160712"/>
              </a:lnTo>
              <a:lnTo>
                <a:pt x="0" y="32142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3AEC7-D6FE-48F7-A6E2-DBAAB928D611}">
      <dsp:nvSpPr>
        <dsp:cNvPr id="0" name=""/>
        <dsp:cNvSpPr/>
      </dsp:nvSpPr>
      <dsp:spPr>
        <a:xfrm>
          <a:off x="2486139" y="3461365"/>
          <a:ext cx="1205340" cy="80356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Axis X</a:t>
          </a:r>
        </a:p>
      </dsp:txBody>
      <dsp:txXfrm>
        <a:off x="2509674" y="3484900"/>
        <a:ext cx="1158270" cy="756490"/>
      </dsp:txXfrm>
    </dsp:sp>
    <dsp:sp modelId="{792469AD-41F0-46BE-A40D-465CE4F679E4}">
      <dsp:nvSpPr>
        <dsp:cNvPr id="0" name=""/>
        <dsp:cNvSpPr/>
      </dsp:nvSpPr>
      <dsp:spPr>
        <a:xfrm>
          <a:off x="3872281" y="3139941"/>
          <a:ext cx="783471" cy="321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712"/>
              </a:lnTo>
              <a:lnTo>
                <a:pt x="783471" y="160712"/>
              </a:lnTo>
              <a:lnTo>
                <a:pt x="783471" y="32142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6CD0C-4ED0-4EA5-81B1-42433E07C24F}">
      <dsp:nvSpPr>
        <dsp:cNvPr id="0" name=""/>
        <dsp:cNvSpPr/>
      </dsp:nvSpPr>
      <dsp:spPr>
        <a:xfrm>
          <a:off x="4053082" y="3461365"/>
          <a:ext cx="1205340" cy="80356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Axis Y</a:t>
          </a:r>
        </a:p>
      </dsp:txBody>
      <dsp:txXfrm>
        <a:off x="4076617" y="3484900"/>
        <a:ext cx="1158270" cy="756490"/>
      </dsp:txXfrm>
    </dsp:sp>
    <dsp:sp modelId="{7DDED1FA-F121-4A2C-A9A2-63CB467414D2}">
      <dsp:nvSpPr>
        <dsp:cNvPr id="0" name=""/>
        <dsp:cNvSpPr/>
      </dsp:nvSpPr>
      <dsp:spPr>
        <a:xfrm>
          <a:off x="4655752" y="2014956"/>
          <a:ext cx="783471" cy="321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712"/>
              </a:lnTo>
              <a:lnTo>
                <a:pt x="783471" y="160712"/>
              </a:lnTo>
              <a:lnTo>
                <a:pt x="783471" y="32142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1CD9E-1E54-4D19-976F-DF6168AAB536}">
      <dsp:nvSpPr>
        <dsp:cNvPr id="0" name=""/>
        <dsp:cNvSpPr/>
      </dsp:nvSpPr>
      <dsp:spPr>
        <a:xfrm>
          <a:off x="4836553" y="2336381"/>
          <a:ext cx="1205340" cy="80356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Axes n</a:t>
          </a:r>
        </a:p>
      </dsp:txBody>
      <dsp:txXfrm>
        <a:off x="4860088" y="2359916"/>
        <a:ext cx="1158270" cy="756490"/>
      </dsp:txXfrm>
    </dsp:sp>
    <dsp:sp modelId="{7CBDF16C-DA73-4285-BC7E-4A8CEB4DAB14}">
      <dsp:nvSpPr>
        <dsp:cNvPr id="0" name=""/>
        <dsp:cNvSpPr/>
      </dsp:nvSpPr>
      <dsp:spPr>
        <a:xfrm>
          <a:off x="5830959" y="889972"/>
          <a:ext cx="1175206" cy="321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712"/>
              </a:lnTo>
              <a:lnTo>
                <a:pt x="1175206" y="160712"/>
              </a:lnTo>
              <a:lnTo>
                <a:pt x="1175206" y="3214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A83A9-4483-4513-87F5-6C65B11607E7}">
      <dsp:nvSpPr>
        <dsp:cNvPr id="0" name=""/>
        <dsp:cNvSpPr/>
      </dsp:nvSpPr>
      <dsp:spPr>
        <a:xfrm>
          <a:off x="6403495" y="1211396"/>
          <a:ext cx="1205340" cy="80356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Figure m</a:t>
          </a:r>
        </a:p>
      </dsp:txBody>
      <dsp:txXfrm>
        <a:off x="6427030" y="1234931"/>
        <a:ext cx="1158270" cy="756490"/>
      </dsp:txXfrm>
    </dsp:sp>
    <dsp:sp modelId="{F2E3AEF9-B053-4CFE-AD40-818C7E2C46B5}">
      <dsp:nvSpPr>
        <dsp:cNvPr id="0" name=""/>
        <dsp:cNvSpPr/>
      </dsp:nvSpPr>
      <dsp:spPr>
        <a:xfrm>
          <a:off x="6960446" y="2014956"/>
          <a:ext cx="91440" cy="321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42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FEFE5-DA51-48DC-9845-114E7DE14841}">
      <dsp:nvSpPr>
        <dsp:cNvPr id="0" name=""/>
        <dsp:cNvSpPr/>
      </dsp:nvSpPr>
      <dsp:spPr>
        <a:xfrm>
          <a:off x="6403495" y="2336381"/>
          <a:ext cx="1205340" cy="80356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Axes 1</a:t>
          </a:r>
        </a:p>
      </dsp:txBody>
      <dsp:txXfrm>
        <a:off x="6427030" y="2359916"/>
        <a:ext cx="1158270" cy="7564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923C2-6180-4BC4-B90B-129EDA90497F}">
      <dsp:nvSpPr>
        <dsp:cNvPr id="0" name=""/>
        <dsp:cNvSpPr/>
      </dsp:nvSpPr>
      <dsp:spPr>
        <a:xfrm>
          <a:off x="2304229" y="323611"/>
          <a:ext cx="4027170" cy="4027170"/>
        </a:xfrm>
        <a:prstGeom prst="pie">
          <a:avLst>
            <a:gd name="adj1" fmla="val 16200000"/>
            <a:gd name="adj2" fmla="val 180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View</a:t>
          </a:r>
          <a:r>
            <a:rPr lang="en-US" sz="2100" kern="1200" dirty="0"/>
            <a:t>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(html, core, graph, style)</a:t>
          </a:r>
        </a:p>
      </dsp:txBody>
      <dsp:txXfrm>
        <a:off x="4493762" y="1066720"/>
        <a:ext cx="1366361" cy="1342390"/>
      </dsp:txXfrm>
    </dsp:sp>
    <dsp:sp modelId="{C3781718-2385-4A58-A4E8-D78D7F44871C}">
      <dsp:nvSpPr>
        <dsp:cNvPr id="0" name=""/>
        <dsp:cNvSpPr/>
      </dsp:nvSpPr>
      <dsp:spPr>
        <a:xfrm>
          <a:off x="2096637" y="443468"/>
          <a:ext cx="4027170" cy="4027170"/>
        </a:xfrm>
        <a:prstGeom prst="pie">
          <a:avLst>
            <a:gd name="adj1" fmla="val 1800000"/>
            <a:gd name="adj2" fmla="val 900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Controller</a:t>
          </a:r>
          <a:r>
            <a:rPr lang="en-US" sz="2100" kern="1200" dirty="0"/>
            <a:t> (callbacks)</a:t>
          </a:r>
        </a:p>
      </dsp:txBody>
      <dsp:txXfrm>
        <a:off x="3199315" y="2984420"/>
        <a:ext cx="1821815" cy="1246505"/>
      </dsp:txXfrm>
    </dsp:sp>
    <dsp:sp modelId="{B384FCE7-4063-42BB-B865-D76B2173CE34}">
      <dsp:nvSpPr>
        <dsp:cNvPr id="0" name=""/>
        <dsp:cNvSpPr/>
      </dsp:nvSpPr>
      <dsp:spPr>
        <a:xfrm>
          <a:off x="2096637" y="443468"/>
          <a:ext cx="4027170" cy="4027170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Model </a:t>
          </a:r>
          <a:r>
            <a:rPr lang="en-US" sz="2100" kern="1200" dirty="0"/>
            <a:t> (</a:t>
          </a:r>
          <a:r>
            <a:rPr lang="en-US" sz="2100" kern="1200" dirty="0" err="1"/>
            <a:t>dataframe</a:t>
          </a:r>
          <a:r>
            <a:rPr lang="en-US" sz="2100" kern="1200" dirty="0"/>
            <a:t>)</a:t>
          </a:r>
        </a:p>
      </dsp:txBody>
      <dsp:txXfrm>
        <a:off x="2528120" y="1234519"/>
        <a:ext cx="1366361" cy="13423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5B395-7D4D-4128-9837-7FAE297DE07D}">
      <dsp:nvSpPr>
        <dsp:cNvPr id="0" name=""/>
        <dsp:cNvSpPr/>
      </dsp:nvSpPr>
      <dsp:spPr>
        <a:xfrm>
          <a:off x="921141" y="191"/>
          <a:ext cx="1888880" cy="1133328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Seaborn</a:t>
          </a:r>
        </a:p>
      </dsp:txBody>
      <dsp:txXfrm>
        <a:off x="921141" y="191"/>
        <a:ext cx="1888880" cy="1133328"/>
      </dsp:txXfrm>
    </dsp:sp>
    <dsp:sp modelId="{F6059EBC-0B34-42BF-A86A-04C97BBFEE5E}">
      <dsp:nvSpPr>
        <dsp:cNvPr id="0" name=""/>
        <dsp:cNvSpPr/>
      </dsp:nvSpPr>
      <dsp:spPr>
        <a:xfrm>
          <a:off x="2998909" y="191"/>
          <a:ext cx="1888880" cy="1133328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Plotly</a:t>
          </a:r>
          <a:endParaRPr lang="en-US" sz="3000" kern="1200" dirty="0"/>
        </a:p>
      </dsp:txBody>
      <dsp:txXfrm>
        <a:off x="2998909" y="191"/>
        <a:ext cx="1888880" cy="1133328"/>
      </dsp:txXfrm>
    </dsp:sp>
    <dsp:sp modelId="{B8F0D4E0-74CE-4126-A852-1CFD9ACCE480}">
      <dsp:nvSpPr>
        <dsp:cNvPr id="0" name=""/>
        <dsp:cNvSpPr/>
      </dsp:nvSpPr>
      <dsp:spPr>
        <a:xfrm>
          <a:off x="5076678" y="191"/>
          <a:ext cx="1888880" cy="1133328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Plotly</a:t>
          </a:r>
          <a:r>
            <a:rPr lang="en-US" sz="3000" kern="1200" dirty="0"/>
            <a:t> Express</a:t>
          </a:r>
        </a:p>
      </dsp:txBody>
      <dsp:txXfrm>
        <a:off x="5076678" y="191"/>
        <a:ext cx="1888880" cy="1133328"/>
      </dsp:txXfrm>
    </dsp:sp>
    <dsp:sp modelId="{E4362750-24C7-43AA-A527-2C211E136810}">
      <dsp:nvSpPr>
        <dsp:cNvPr id="0" name=""/>
        <dsp:cNvSpPr/>
      </dsp:nvSpPr>
      <dsp:spPr>
        <a:xfrm>
          <a:off x="921141" y="1322408"/>
          <a:ext cx="1888880" cy="113332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Numpy</a:t>
          </a:r>
          <a:endParaRPr lang="en-US" sz="3000" kern="1200" dirty="0"/>
        </a:p>
      </dsp:txBody>
      <dsp:txXfrm>
        <a:off x="921141" y="1322408"/>
        <a:ext cx="1888880" cy="1133328"/>
      </dsp:txXfrm>
    </dsp:sp>
    <dsp:sp modelId="{B6BFF023-1182-4B24-BA1C-1402711DDF95}">
      <dsp:nvSpPr>
        <dsp:cNvPr id="0" name=""/>
        <dsp:cNvSpPr/>
      </dsp:nvSpPr>
      <dsp:spPr>
        <a:xfrm>
          <a:off x="2998909" y="1322408"/>
          <a:ext cx="1888880" cy="113332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Matplotlib</a:t>
          </a:r>
        </a:p>
      </dsp:txBody>
      <dsp:txXfrm>
        <a:off x="2998909" y="1322408"/>
        <a:ext cx="1888880" cy="1133328"/>
      </dsp:txXfrm>
    </dsp:sp>
    <dsp:sp modelId="{58A82526-6DCF-4C92-81A3-DD1FB1CB2F86}">
      <dsp:nvSpPr>
        <dsp:cNvPr id="0" name=""/>
        <dsp:cNvSpPr/>
      </dsp:nvSpPr>
      <dsp:spPr>
        <a:xfrm>
          <a:off x="5076678" y="1322408"/>
          <a:ext cx="1888880" cy="113332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Pandas</a:t>
          </a:r>
        </a:p>
      </dsp:txBody>
      <dsp:txXfrm>
        <a:off x="5076678" y="1322408"/>
        <a:ext cx="1888880" cy="1133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3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9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F3C89-9E49-4851-A18A-DAECD34FD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64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1110" y="0"/>
            <a:ext cx="74692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56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823656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823656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823656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783123" y="2568944"/>
            <a:ext cx="5741509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7" y="55601"/>
            <a:ext cx="1324257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6" y="365761"/>
            <a:ext cx="842754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202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18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662" marR="0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45864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995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7" y="55601"/>
            <a:ext cx="1324257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1110" y="0"/>
            <a:ext cx="74692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14350" y="2523068"/>
            <a:ext cx="81153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4350" y="205740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4350" y="480060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022911" y="0"/>
            <a:ext cx="74692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7" y="55601"/>
            <a:ext cx="1324257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17281"/>
            <a:ext cx="38862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17281"/>
            <a:ext cx="38862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7" y="55601"/>
            <a:ext cx="1324257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7" y="55601"/>
            <a:ext cx="1324257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 dirty="0">
                <a:latin typeface="Arial" pitchFamily="34" charset="0"/>
              </a:rPr>
              <a:t> 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075" y="1162059"/>
            <a:ext cx="828675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484" y="1162059"/>
            <a:ext cx="8526341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7" y="55601"/>
            <a:ext cx="1324257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7" y="55601"/>
            <a:ext cx="1324257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075" y="1162059"/>
            <a:ext cx="828675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653" y="1162059"/>
            <a:ext cx="849117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37AAF63-CF94-4499-8F6F-A25001FA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7" y="55601"/>
            <a:ext cx="1324257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6" y="365761"/>
            <a:ext cx="842754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24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337" y="1371602"/>
            <a:ext cx="842754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514662" lvl="1" indent="-228035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745864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61112" y="1"/>
            <a:ext cx="74690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61112" y="1371601"/>
            <a:ext cx="74690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 descr="Artifact">
            <a:extLst>
              <a:ext uri="{FF2B5EF4-FFF2-40B4-BE49-F238E27FC236}">
                <a16:creationId xmlns:a16="http://schemas.microsoft.com/office/drawing/2014/main" id="{DC069472-29C7-4CEC-83B3-DFDBE2BD327E}"/>
              </a:ext>
            </a:extLst>
          </p:cNvPr>
          <p:cNvCxnSpPr>
            <a:cxnSpLocks/>
          </p:cNvCxnSpPr>
          <p:nvPr/>
        </p:nvCxnSpPr>
        <p:spPr bwMode="auto">
          <a:xfrm>
            <a:off x="462337" y="1242752"/>
            <a:ext cx="842754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61112" y="1"/>
            <a:ext cx="74690" cy="1219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61112" y="1371601"/>
            <a:ext cx="74690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62337" y="1242752"/>
            <a:ext cx="842754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795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79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o.limsi.fr/pointal/_media/python:cours:mementopython3-english.pdf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111.6062&amp;rep=rep1&amp;type=pdf" TargetMode="External"/><Relationship Id="rId5" Type="http://schemas.openxmlformats.org/officeDocument/2006/relationships/hyperlink" Target="https://python-3-patterns-idioms-test.readthedocs.io/" TargetMode="External"/><Relationship Id="rId4" Type="http://schemas.openxmlformats.org/officeDocument/2006/relationships/hyperlink" Target="https://greenteapress.com/thinkpython2/thinkpython2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hyperlink" Target="http://repl.it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hyperlink" Target="https://notebooks.azure.com/" TargetMode="External"/><Relationship Id="rId4" Type="http://schemas.openxmlformats.org/officeDocument/2006/relationships/hyperlink" Target="http://www.kaggle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tutorials/introductory/pyplot.html#sphx-glr-tutorials-introductory-pyplot-py" TargetMode="External"/><Relationship Id="rId2" Type="http://schemas.openxmlformats.org/officeDocument/2006/relationships/hyperlink" Target="https://docs.scipy.org/doc/numpy/user/quickstart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totext.com/knowledgehub/fundamentals/dikw-pyrami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infinite.com/top-programming-languages-2020-stats-survey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ealthcare.ai/machine-learning-versus-statistics-use/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blog.thedataincubator.com/2017/11/scikit-learn-vs-statsmodels/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towardsdatascience.com/the-actual-difference-between-statistics-and-machine-learning-64b49f07ea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Python for Data Analytics</a:t>
            </a:r>
            <a:endParaRPr lang="en-US" sz="2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123" y="2965676"/>
            <a:ext cx="7220643" cy="1361828"/>
          </a:xfrm>
        </p:spPr>
        <p:txBody>
          <a:bodyPr/>
          <a:lstStyle/>
          <a:p>
            <a:r>
              <a:rPr lang="en-US" altLang="zh-CN" sz="2800" b="0" dirty="0"/>
              <a:t>Dr. Chaojie (Jay) Wang</a:t>
            </a:r>
          </a:p>
          <a:p>
            <a:endParaRPr lang="en-US" altLang="zh-CN" sz="2800" dirty="0"/>
          </a:p>
          <a:p>
            <a:r>
              <a:rPr lang="en-US" altLang="zh-CN" sz="2800" dirty="0"/>
              <a:t>2019.08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6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680D-FBB6-465E-927D-6C77709F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Analytics Landscape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7A230-A3B0-4991-9E33-1E0525A0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10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08D7D60-DE22-435D-824A-3A464592FB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940243"/>
              </p:ext>
            </p:extLst>
          </p:nvPr>
        </p:nvGraphicFramePr>
        <p:xfrm>
          <a:off x="437284" y="1447839"/>
          <a:ext cx="9078271" cy="5194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5A94372B-852B-436F-9006-33C792E89C75}"/>
              </a:ext>
            </a:extLst>
          </p:cNvPr>
          <p:cNvSpPr/>
          <p:nvPr/>
        </p:nvSpPr>
        <p:spPr>
          <a:xfrm>
            <a:off x="2026983" y="5270466"/>
            <a:ext cx="2285997" cy="662952"/>
          </a:xfrm>
          <a:prstGeom prst="rightArrow">
            <a:avLst/>
          </a:prstGeom>
          <a:solidFill>
            <a:schemeClr val="tx2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Scientific Computing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C627FDB-20F2-4ECC-8456-D18EBAF77992}"/>
              </a:ext>
            </a:extLst>
          </p:cNvPr>
          <p:cNvSpPr/>
          <p:nvPr/>
        </p:nvSpPr>
        <p:spPr>
          <a:xfrm>
            <a:off x="2062703" y="3981001"/>
            <a:ext cx="2285997" cy="644552"/>
          </a:xfrm>
          <a:prstGeom prst="rightArrow">
            <a:avLst/>
          </a:prstGeom>
          <a:solidFill>
            <a:schemeClr val="tx2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Visualization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8404F6-0916-4440-9B98-857A91E1CDE1}"/>
              </a:ext>
            </a:extLst>
          </p:cNvPr>
          <p:cNvSpPr/>
          <p:nvPr/>
        </p:nvSpPr>
        <p:spPr>
          <a:xfrm>
            <a:off x="2026983" y="3186097"/>
            <a:ext cx="2336006" cy="662952"/>
          </a:xfrm>
          <a:prstGeom prst="rightArrow">
            <a:avLst/>
          </a:prstGeom>
          <a:solidFill>
            <a:schemeClr val="tx2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Exploratory Data Analysis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8DA2FF-44E9-45E7-AB10-8F1DD703FDA3}"/>
              </a:ext>
            </a:extLst>
          </p:cNvPr>
          <p:cNvSpPr/>
          <p:nvPr/>
        </p:nvSpPr>
        <p:spPr>
          <a:xfrm>
            <a:off x="1091150" y="5348339"/>
            <a:ext cx="857249" cy="507206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/>
            <a:r>
              <a:rPr lang="en-US" sz="1350" kern="0" dirty="0">
                <a:latin typeface="Calibri" panose="020F0502020204030204"/>
              </a:rPr>
              <a:t>Week</a:t>
            </a:r>
          </a:p>
          <a:p>
            <a:pPr algn="ctr" defTabSz="457200"/>
            <a:r>
              <a:rPr lang="en-US" sz="1350" kern="0" dirty="0">
                <a:latin typeface="Calibri" panose="020F0502020204030204"/>
              </a:rPr>
              <a:t>1-3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7792D4-2480-4C43-BCA1-C1DF1589603D}"/>
              </a:ext>
            </a:extLst>
          </p:cNvPr>
          <p:cNvSpPr/>
          <p:nvPr/>
        </p:nvSpPr>
        <p:spPr>
          <a:xfrm>
            <a:off x="1091151" y="4063961"/>
            <a:ext cx="857249" cy="507206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/>
            <a:r>
              <a:rPr lang="en-US" sz="1350" kern="0" dirty="0">
                <a:latin typeface="Calibri" panose="020F0502020204030204"/>
              </a:rPr>
              <a:t>Week</a:t>
            </a:r>
          </a:p>
          <a:p>
            <a:pPr algn="ctr" defTabSz="457200"/>
            <a:r>
              <a:rPr lang="en-US" sz="1350" kern="0" dirty="0">
                <a:latin typeface="Calibri" panose="020F0502020204030204"/>
              </a:rPr>
              <a:t>4-5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C5BF28-5FD1-4A62-8EDE-403F63A11D98}"/>
              </a:ext>
            </a:extLst>
          </p:cNvPr>
          <p:cNvSpPr/>
          <p:nvPr/>
        </p:nvSpPr>
        <p:spPr>
          <a:xfrm>
            <a:off x="1091149" y="3328263"/>
            <a:ext cx="857249" cy="507206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/>
            <a:r>
              <a:rPr lang="en-US" sz="1350" kern="0" dirty="0">
                <a:latin typeface="Calibri" panose="020F0502020204030204"/>
              </a:rPr>
              <a:t>Week</a:t>
            </a:r>
          </a:p>
          <a:p>
            <a:pPr algn="ctr" defTabSz="457200"/>
            <a:r>
              <a:rPr lang="en-US" sz="1350" kern="0" dirty="0">
                <a:latin typeface="Calibri" panose="020F0502020204030204"/>
              </a:rPr>
              <a:t>6-8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5866C92-695F-4D21-8A07-342796505CB5}"/>
              </a:ext>
            </a:extLst>
          </p:cNvPr>
          <p:cNvSpPr/>
          <p:nvPr/>
        </p:nvSpPr>
        <p:spPr>
          <a:xfrm>
            <a:off x="2026982" y="1650385"/>
            <a:ext cx="2336006" cy="662952"/>
          </a:xfrm>
          <a:prstGeom prst="rightArrow">
            <a:avLst/>
          </a:prstGeom>
          <a:solidFill>
            <a:schemeClr val="tx2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Statistical Inference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CBDDB9-AB44-49D7-B425-BECBE0DF1F69}"/>
              </a:ext>
            </a:extLst>
          </p:cNvPr>
          <p:cNvSpPr/>
          <p:nvPr/>
        </p:nvSpPr>
        <p:spPr>
          <a:xfrm>
            <a:off x="1091149" y="2531778"/>
            <a:ext cx="857249" cy="507206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/>
            <a:r>
              <a:rPr lang="en-US" sz="1350" kern="0" dirty="0">
                <a:latin typeface="Calibri" panose="020F0502020204030204"/>
              </a:rPr>
              <a:t>Week</a:t>
            </a:r>
          </a:p>
          <a:p>
            <a:pPr algn="ctr" defTabSz="457200"/>
            <a:r>
              <a:rPr lang="en-US" sz="1350" kern="0" dirty="0">
                <a:latin typeface="Calibri" panose="020F0502020204030204"/>
              </a:rPr>
              <a:t>9-10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C276B9-7608-4A27-8B2F-E444DC667BB8}"/>
              </a:ext>
            </a:extLst>
          </p:cNvPr>
          <p:cNvSpPr/>
          <p:nvPr/>
        </p:nvSpPr>
        <p:spPr>
          <a:xfrm>
            <a:off x="2026983" y="2428693"/>
            <a:ext cx="2336006" cy="670514"/>
          </a:xfrm>
          <a:prstGeom prst="rightArrow">
            <a:avLst/>
          </a:prstGeom>
          <a:solidFill>
            <a:schemeClr val="tx2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Distribution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8D48EE-539E-4F8F-B0F3-3EAC7115C5A7}"/>
              </a:ext>
            </a:extLst>
          </p:cNvPr>
          <p:cNvSpPr/>
          <p:nvPr/>
        </p:nvSpPr>
        <p:spPr>
          <a:xfrm>
            <a:off x="1091149" y="1735402"/>
            <a:ext cx="857249" cy="507206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11-13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05EB542D-B4D1-4F8C-B770-732D53EFEB8C}"/>
              </a:ext>
            </a:extLst>
          </p:cNvPr>
          <p:cNvSpPr/>
          <p:nvPr/>
        </p:nvSpPr>
        <p:spPr>
          <a:xfrm>
            <a:off x="7196489" y="3553779"/>
            <a:ext cx="1094177" cy="784228"/>
          </a:xfrm>
          <a:prstGeom prst="cloud">
            <a:avLst/>
          </a:prstGeom>
          <a:solidFill>
            <a:srgbClr val="C00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Plotly</a:t>
            </a:r>
            <a:r>
              <a: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Express</a:t>
            </a:r>
          </a:p>
        </p:txBody>
      </p:sp>
      <p:sp>
        <p:nvSpPr>
          <p:cNvPr id="17" name="Lightning Bolt 16">
            <a:extLst>
              <a:ext uri="{FF2B5EF4-FFF2-40B4-BE49-F238E27FC236}">
                <a16:creationId xmlns:a16="http://schemas.microsoft.com/office/drawing/2014/main" id="{40782460-007A-4383-A65D-B86BD88C5143}"/>
              </a:ext>
            </a:extLst>
          </p:cNvPr>
          <p:cNvSpPr/>
          <p:nvPr/>
        </p:nvSpPr>
        <p:spPr>
          <a:xfrm rot="10800000">
            <a:off x="5551229" y="3554181"/>
            <a:ext cx="1698323" cy="405228"/>
          </a:xfrm>
          <a:prstGeom prst="lightningBolt">
            <a:avLst/>
          </a:prstGeom>
          <a:solidFill>
            <a:schemeClr val="tx2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F630C3C5-A412-403F-8018-85E1EA5AF68C}"/>
              </a:ext>
            </a:extLst>
          </p:cNvPr>
          <p:cNvSpPr/>
          <p:nvPr/>
        </p:nvSpPr>
        <p:spPr>
          <a:xfrm>
            <a:off x="7149269" y="2734753"/>
            <a:ext cx="1094177" cy="784228"/>
          </a:xfrm>
          <a:prstGeom prst="cloud">
            <a:avLst/>
          </a:prstGeom>
          <a:solidFill>
            <a:srgbClr val="C00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</a:t>
            </a: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A60C1569-5870-4834-9333-0CA567BA5D03}"/>
              </a:ext>
            </a:extLst>
          </p:cNvPr>
          <p:cNvSpPr/>
          <p:nvPr/>
        </p:nvSpPr>
        <p:spPr>
          <a:xfrm rot="9699838">
            <a:off x="5644819" y="4093145"/>
            <a:ext cx="1698323" cy="405228"/>
          </a:xfrm>
          <a:prstGeom prst="lightningBolt">
            <a:avLst/>
          </a:prstGeom>
          <a:solidFill>
            <a:schemeClr val="tx2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69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0494-ACFD-4E3F-9147-7C69B170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Visualization Libraries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B6FE39-FAB3-4885-9140-E347D61B5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785"/>
              </p:ext>
            </p:extLst>
          </p:nvPr>
        </p:nvGraphicFramePr>
        <p:xfrm>
          <a:off x="461963" y="1371600"/>
          <a:ext cx="8428037" cy="479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82790-4162-4DD6-8717-94C94EDC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A3A37-01B0-4D10-B48A-7A99529BA5DF}"/>
              </a:ext>
            </a:extLst>
          </p:cNvPr>
          <p:cNvSpPr txBox="1"/>
          <p:nvPr/>
        </p:nvSpPr>
        <p:spPr>
          <a:xfrm>
            <a:off x="2831335" y="6165850"/>
            <a:ext cx="154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Low-level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74A89-B31C-4DCE-95DC-C4860EB76AFE}"/>
              </a:ext>
            </a:extLst>
          </p:cNvPr>
          <p:cNvSpPr txBox="1"/>
          <p:nvPr/>
        </p:nvSpPr>
        <p:spPr>
          <a:xfrm>
            <a:off x="5089486" y="6165850"/>
            <a:ext cx="154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High-level 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2EB6D-63C6-450C-A51E-BE97BFCC9382}"/>
              </a:ext>
            </a:extLst>
          </p:cNvPr>
          <p:cNvSpPr txBox="1"/>
          <p:nvPr/>
        </p:nvSpPr>
        <p:spPr>
          <a:xfrm>
            <a:off x="1288974" y="4581181"/>
            <a:ext cx="154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Static </a:t>
            </a:r>
          </a:p>
          <a:p>
            <a:r>
              <a:rPr lang="en-US" b="1" dirty="0"/>
              <a:t>graphs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C320F-4158-4D23-8848-85E7EDF90BE5}"/>
              </a:ext>
            </a:extLst>
          </p:cNvPr>
          <p:cNvSpPr txBox="1"/>
          <p:nvPr/>
        </p:nvSpPr>
        <p:spPr>
          <a:xfrm>
            <a:off x="1288974" y="2411376"/>
            <a:ext cx="1753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Interactive Graphs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7FEED8-77B6-43F1-A2AD-0E27BD7AB2F2}"/>
              </a:ext>
            </a:extLst>
          </p:cNvPr>
          <p:cNvSpPr/>
          <p:nvPr/>
        </p:nvSpPr>
        <p:spPr>
          <a:xfrm>
            <a:off x="6169446" y="1371600"/>
            <a:ext cx="1145753" cy="7766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Dash</a:t>
            </a:r>
          </a:p>
          <a:p>
            <a:pPr algn="ctr"/>
            <a:r>
              <a:rPr lang="en-US" b="1" dirty="0"/>
              <a:t>Bokeh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D3E218DA-BE5B-450A-B502-0F29D35437A8}"/>
              </a:ext>
            </a:extLst>
          </p:cNvPr>
          <p:cNvSpPr/>
          <p:nvPr/>
        </p:nvSpPr>
        <p:spPr>
          <a:xfrm rot="11192840">
            <a:off x="7144546" y="2192566"/>
            <a:ext cx="857184" cy="78870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71CA4-C94F-41A9-AFEE-E2A9B8146D5C}"/>
              </a:ext>
            </a:extLst>
          </p:cNvPr>
          <p:cNvSpPr txBox="1"/>
          <p:nvPr/>
        </p:nvSpPr>
        <p:spPr>
          <a:xfrm>
            <a:off x="7139677" y="3027568"/>
            <a:ext cx="154236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Dashboard</a:t>
            </a:r>
          </a:p>
          <a:p>
            <a:r>
              <a:rPr lang="en-US" b="1" dirty="0">
                <a:solidFill>
                  <a:schemeClr val="accent5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77410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299C-D7D9-49D0-BB5B-F8A381EF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5B59-2EA1-45E2-BB5E-D293E8EE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General-purpose high-level programming language</a:t>
            </a:r>
          </a:p>
          <a:p>
            <a:pPr lvl="1"/>
            <a:r>
              <a:rPr lang="en-US" dirty="0"/>
              <a:t>Interpreted</a:t>
            </a:r>
          </a:p>
          <a:p>
            <a:pPr lvl="1"/>
            <a:r>
              <a:rPr lang="en-US" dirty="0"/>
              <a:t>Cross-platform</a:t>
            </a:r>
          </a:p>
          <a:p>
            <a:r>
              <a:rPr lang="en-US" dirty="0"/>
              <a:t>Elegant and simple</a:t>
            </a:r>
          </a:p>
          <a:p>
            <a:pPr lvl="1"/>
            <a:r>
              <a:rPr lang="en-US" dirty="0"/>
              <a:t>No brackets (use indentation instead)</a:t>
            </a:r>
          </a:p>
          <a:p>
            <a:pPr lvl="1"/>
            <a:r>
              <a:rPr lang="en-US" dirty="0"/>
              <a:t>Dynamic typing (no need to define variable)</a:t>
            </a:r>
          </a:p>
          <a:p>
            <a:r>
              <a:rPr lang="en-US" dirty="0"/>
              <a:t>Object-oriented</a:t>
            </a:r>
          </a:p>
          <a:p>
            <a:pPr lvl="1"/>
            <a:r>
              <a:rPr lang="en-US" dirty="0"/>
              <a:t>But support procedural programming style</a:t>
            </a:r>
          </a:p>
          <a:p>
            <a:r>
              <a:rPr lang="en-US" dirty="0"/>
              <a:t>Flexible development </a:t>
            </a:r>
          </a:p>
          <a:p>
            <a:pPr lvl="1"/>
            <a:r>
              <a:rPr lang="en-US" dirty="0"/>
              <a:t>Interactive mode</a:t>
            </a:r>
          </a:p>
          <a:p>
            <a:pPr lvl="1"/>
            <a:r>
              <a:rPr lang="en-US" dirty="0"/>
              <a:t>Script mode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79062-9411-43D7-B89E-49FC51B2BDB9}"/>
              </a:ext>
            </a:extLst>
          </p:cNvPr>
          <p:cNvSpPr txBox="1"/>
          <p:nvPr/>
        </p:nvSpPr>
        <p:spPr>
          <a:xfrm>
            <a:off x="905807" y="5218384"/>
            <a:ext cx="7332385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Use Interactive Python Shell to Practice from </a:t>
            </a:r>
            <a:r>
              <a:rPr lang="en-US" sz="2400" b="1" dirty="0">
                <a:solidFill>
                  <a:srgbClr val="C00000"/>
                </a:solidFill>
              </a:rPr>
              <a:t>python.org </a:t>
            </a:r>
          </a:p>
        </p:txBody>
      </p:sp>
    </p:spTree>
    <p:extLst>
      <p:ext uri="{BB962C8B-B14F-4D97-AF65-F5344CB8AC3E}">
        <p14:creationId xmlns:p14="http://schemas.microsoft.com/office/powerpoint/2010/main" val="231396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DEB8-104C-420B-8F4E-C29B64ED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45EF-F31E-48A1-B3F3-C1D9436B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Python Tutorial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https://docs.python.org/3/tutorial/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Python 3 </a:t>
            </a:r>
            <a:r>
              <a:rPr lang="en-US" dirty="0" err="1"/>
              <a:t>Cheatsheet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https://perso.limsi.fr/pointal/_media/python:cours:mementopython3-english.pdf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Think Python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https://greenteapress.com/thinkpython2/thinkpython2.pdf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Python 3 Patterns, Recipes, and Idioms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https://python-3-patterns-idioms-test.readthedocs.io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Python Programing: An Intro to CS by John </a:t>
            </a:r>
            <a:r>
              <a:rPr lang="en-US" dirty="0" err="1"/>
              <a:t>Zelle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hlinkClick r:id="rId6"/>
              </a:rPr>
              <a:t>http://citeseerx.ist.psu.edu/viewdoc/download?doi=10.1.1.111.6062&amp;rep=rep1&amp;type=pdf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1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AFF6-A90D-4140-B202-F0E7F2B9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F8FF4C-B061-4458-9ECE-44C5939EC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336" y="2192356"/>
            <a:ext cx="3886200" cy="2390277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Web-based IDE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http://repl.it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Desktop IDE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Spyder (install Anaconda)</a:t>
            </a:r>
          </a:p>
          <a:p>
            <a:pPr>
              <a:lnSpc>
                <a:spcPct val="100000"/>
              </a:lnSpc>
            </a:pPr>
            <a:r>
              <a:rPr lang="en-US" dirty="0"/>
              <a:t>Web-based Console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http://www.python.org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2C177-E5E2-49C7-A191-6C09E07EC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192355"/>
            <a:ext cx="3886200" cy="2390278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Kaggle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http://www.Kaggle.com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Microsoft Azure Notebooks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https://notebooks.azure.com/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Google Colab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6"/>
              </a:rPr>
              <a:t>https://colab.research.google.com/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B3436-B9BA-4BB9-B4A6-394DE220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9D74E-861A-4C16-ADA7-AAA92D46D51C}"/>
              </a:ext>
            </a:extLst>
          </p:cNvPr>
          <p:cNvSpPr txBox="1"/>
          <p:nvPr/>
        </p:nvSpPr>
        <p:spPr>
          <a:xfrm>
            <a:off x="462336" y="1491629"/>
            <a:ext cx="3886200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Development Environment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A108A-1A26-444C-A8E9-56FD0F10AAC6}"/>
              </a:ext>
            </a:extLst>
          </p:cNvPr>
          <p:cNvSpPr txBox="1"/>
          <p:nvPr/>
        </p:nvSpPr>
        <p:spPr>
          <a:xfrm>
            <a:off x="4572000" y="1491628"/>
            <a:ext cx="3886200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Jupyter Notebooks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873D8-929D-43F0-91BB-C4BE80914D2F}"/>
              </a:ext>
            </a:extLst>
          </p:cNvPr>
          <p:cNvSpPr txBox="1"/>
          <p:nvPr/>
        </p:nvSpPr>
        <p:spPr>
          <a:xfrm>
            <a:off x="869010" y="4821695"/>
            <a:ext cx="7269701" cy="15696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Jupyter Notebooks integrate code, output, and comments in a single interactive document and are great for exploratory data analysis and data visualization.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Tip: use ipywidgets for even more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87913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6BE6CE-A452-4C4F-B4F4-F1B40B16404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2.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77B8-3DC9-4AA0-9B82-86414B74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9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BA5E-E345-4E3A-903C-A4E99176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6D7209-828E-4E8C-A257-413AB8CB1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45" y="1988289"/>
            <a:ext cx="8319110" cy="3147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9CA55-77E0-4B96-BA4A-323FA78662F1}"/>
              </a:ext>
            </a:extLst>
          </p:cNvPr>
          <p:cNvSpPr txBox="1"/>
          <p:nvPr/>
        </p:nvSpPr>
        <p:spPr>
          <a:xfrm>
            <a:off x="1220649" y="5646331"/>
            <a:ext cx="7072745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To find out the type of a variable, use </a:t>
            </a:r>
            <a:r>
              <a:rPr lang="en-US" sz="2400" b="1" dirty="0">
                <a:solidFill>
                  <a:srgbClr val="C00000"/>
                </a:solidFill>
              </a:rPr>
              <a:t>type()</a:t>
            </a:r>
            <a:r>
              <a:rPr lang="en-US" sz="2400" b="1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1417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D06B-D469-4E65-A66C-4D0DAA5D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36609F-FFFD-40F6-AF5F-B0CEAC96D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300865"/>
              </p:ext>
            </p:extLst>
          </p:nvPr>
        </p:nvGraphicFramePr>
        <p:xfrm>
          <a:off x="723014" y="1477925"/>
          <a:ext cx="7910446" cy="482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823">
                  <a:extLst>
                    <a:ext uri="{9D8B030D-6E8A-4147-A177-3AD203B41FA5}">
                      <a16:colId xmlns:a16="http://schemas.microsoft.com/office/drawing/2014/main" val="2343572303"/>
                    </a:ext>
                  </a:extLst>
                </a:gridCol>
                <a:gridCol w="1398316">
                  <a:extLst>
                    <a:ext uri="{9D8B030D-6E8A-4147-A177-3AD203B41FA5}">
                      <a16:colId xmlns:a16="http://schemas.microsoft.com/office/drawing/2014/main" val="3027053991"/>
                    </a:ext>
                  </a:extLst>
                </a:gridCol>
                <a:gridCol w="5002307">
                  <a:extLst>
                    <a:ext uri="{9D8B030D-6E8A-4147-A177-3AD203B41FA5}">
                      <a16:colId xmlns:a16="http://schemas.microsoft.com/office/drawing/2014/main" val="453045341"/>
                    </a:ext>
                  </a:extLst>
                </a:gridCol>
              </a:tblGrid>
              <a:tr h="47598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Type()</a:t>
                      </a: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313767"/>
                  </a:ext>
                </a:extLst>
              </a:tr>
              <a:tr h="475981">
                <a:tc>
                  <a:txBody>
                    <a:bodyPr/>
                    <a:lstStyle/>
                    <a:p>
                      <a:r>
                        <a:rPr lang="en-US" sz="2400" b="1" dirty="0"/>
                        <a:t>Integer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0, 9, -5, 145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70990349"/>
                  </a:ext>
                </a:extLst>
              </a:tr>
              <a:tr h="475981">
                <a:tc>
                  <a:txBody>
                    <a:bodyPr/>
                    <a:lstStyle/>
                    <a:p>
                      <a:r>
                        <a:rPr lang="en-US" sz="2400" b="1" dirty="0"/>
                        <a:t>Float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float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0.0, 9.5, -5.9, </a:t>
                      </a:r>
                    </a:p>
                    <a:p>
                      <a:r>
                        <a:rPr lang="en-US" sz="2400" dirty="0"/>
                        <a:t>1.7e-10 (scientific notation)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3197593"/>
                  </a:ext>
                </a:extLst>
              </a:tr>
              <a:tr h="475981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Complex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4+3j, 8.0+4.6j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43033964"/>
                  </a:ext>
                </a:extLst>
              </a:tr>
              <a:tr h="475981">
                <a:tc>
                  <a:txBody>
                    <a:bodyPr/>
                    <a:lstStyle/>
                    <a:p>
                      <a:r>
                        <a:rPr lang="en-US" sz="2400" b="1" dirty="0"/>
                        <a:t>Boolean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True, False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74218822"/>
                  </a:ext>
                </a:extLst>
              </a:tr>
              <a:tr h="475981">
                <a:tc>
                  <a:txBody>
                    <a:bodyPr/>
                    <a:lstStyle/>
                    <a:p>
                      <a:r>
                        <a:rPr lang="en-US" sz="2400" b="1" dirty="0"/>
                        <a:t>Byte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bytes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6289553"/>
                  </a:ext>
                </a:extLst>
              </a:tr>
              <a:tr h="677619">
                <a:tc>
                  <a:txBody>
                    <a:bodyPr/>
                    <a:lstStyle/>
                    <a:p>
                      <a:r>
                        <a:rPr lang="en-US" sz="2400" b="1" dirty="0"/>
                        <a:t>Date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datetime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import datetime</a:t>
                      </a:r>
                    </a:p>
                    <a:p>
                      <a:r>
                        <a:rPr lang="en-US" sz="2400" dirty="0"/>
                        <a:t>today  = </a:t>
                      </a:r>
                      <a:r>
                        <a:rPr lang="en-US" sz="2400" dirty="0" err="1"/>
                        <a:t>datetime.datetime.now</a:t>
                      </a:r>
                      <a:r>
                        <a:rPr lang="en-US" sz="2400" dirty="0"/>
                        <a:t>()</a:t>
                      </a:r>
                    </a:p>
                    <a:p>
                      <a:r>
                        <a:rPr lang="en-US" sz="2400" dirty="0"/>
                        <a:t>x = </a:t>
                      </a:r>
                      <a:r>
                        <a:rPr lang="en-US" sz="2400" dirty="0" err="1"/>
                        <a:t>datetime.datetime</a:t>
                      </a:r>
                      <a:r>
                        <a:rPr lang="en-US" sz="2400" dirty="0"/>
                        <a:t>(2019, 6, 2)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46383468"/>
                  </a:ext>
                </a:extLst>
              </a:tr>
              <a:tr h="475981">
                <a:tc>
                  <a:txBody>
                    <a:bodyPr/>
                    <a:lstStyle/>
                    <a:p>
                      <a:r>
                        <a:rPr lang="en-US" sz="2400" b="1" dirty="0"/>
                        <a:t>None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NoneType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= None, A null value.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2849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29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5848-33B6-4B05-A903-06C1E18F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 Types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5C27A2-EFF7-4648-B7BC-EA71D7244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049075"/>
              </p:ext>
            </p:extLst>
          </p:nvPr>
        </p:nvGraphicFramePr>
        <p:xfrm>
          <a:off x="462336" y="1435395"/>
          <a:ext cx="8427542" cy="465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37">
                  <a:extLst>
                    <a:ext uri="{9D8B030D-6E8A-4147-A177-3AD203B41FA5}">
                      <a16:colId xmlns:a16="http://schemas.microsoft.com/office/drawing/2014/main" val="100002883"/>
                    </a:ext>
                  </a:extLst>
                </a:gridCol>
                <a:gridCol w="1386129">
                  <a:extLst>
                    <a:ext uri="{9D8B030D-6E8A-4147-A177-3AD203B41FA5}">
                      <a16:colId xmlns:a16="http://schemas.microsoft.com/office/drawing/2014/main" val="3814306568"/>
                    </a:ext>
                  </a:extLst>
                </a:gridCol>
                <a:gridCol w="1261148">
                  <a:extLst>
                    <a:ext uri="{9D8B030D-6E8A-4147-A177-3AD203B41FA5}">
                      <a16:colId xmlns:a16="http://schemas.microsoft.com/office/drawing/2014/main" val="3455040511"/>
                    </a:ext>
                  </a:extLst>
                </a:gridCol>
                <a:gridCol w="2329150">
                  <a:extLst>
                    <a:ext uri="{9D8B030D-6E8A-4147-A177-3AD203B41FA5}">
                      <a16:colId xmlns:a16="http://schemas.microsoft.com/office/drawing/2014/main" val="13465959"/>
                    </a:ext>
                  </a:extLst>
                </a:gridCol>
                <a:gridCol w="2668578">
                  <a:extLst>
                    <a:ext uri="{9D8B030D-6E8A-4147-A177-3AD203B41FA5}">
                      <a16:colId xmlns:a16="http://schemas.microsoft.com/office/drawing/2014/main" val="1866322033"/>
                    </a:ext>
                  </a:extLst>
                </a:gridCol>
              </a:tblGrid>
              <a:tr h="414670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Nature</a:t>
                      </a: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Mutable</a:t>
                      </a: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</a:t>
                      </a: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Notes</a:t>
                      </a: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52189"/>
                  </a:ext>
                </a:extLst>
              </a:tr>
              <a:tr h="675494">
                <a:tc>
                  <a:txBody>
                    <a:bodyPr/>
                    <a:lstStyle/>
                    <a:p>
                      <a:r>
                        <a:rPr lang="en-US" sz="1800" b="1" dirty="0"/>
                        <a:t>String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Ordered sequence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Immutable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Greeting = “Hello, world!”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Slicing: [</a:t>
                      </a:r>
                      <a:r>
                        <a:rPr lang="en-US" sz="1800" dirty="0" err="1"/>
                        <a:t>start:stop:step</a:t>
                      </a:r>
                      <a:r>
                        <a:rPr lang="en-US" sz="1800" dirty="0"/>
                        <a:t>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3783396"/>
                  </a:ext>
                </a:extLst>
              </a:tr>
              <a:tr h="781167">
                <a:tc>
                  <a:txBody>
                    <a:bodyPr/>
                    <a:lstStyle/>
                    <a:p>
                      <a:r>
                        <a:rPr lang="en-US" sz="1800" b="1" dirty="0"/>
                        <a:t>range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Ordered sequence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Immutable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 = range(2, 10, 2)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range(start, stop, step)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compare with </a:t>
                      </a:r>
                      <a:r>
                        <a:rPr lang="en-US" sz="1800" b="0" dirty="0" err="1"/>
                        <a:t>np.arange</a:t>
                      </a:r>
                      <a:r>
                        <a:rPr lang="en-US" sz="1800" b="0" dirty="0"/>
                        <a:t>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77417126"/>
                  </a:ext>
                </a:extLst>
              </a:tr>
              <a:tr h="675494">
                <a:tc>
                  <a:txBody>
                    <a:bodyPr/>
                    <a:lstStyle/>
                    <a:p>
                      <a:r>
                        <a:rPr lang="en-US" sz="1800" b="1" dirty="0"/>
                        <a:t>Tuple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Ordered sequence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Immutable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 = 1, “Hi”, 10.5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27904448"/>
                  </a:ext>
                </a:extLst>
              </a:tr>
              <a:tr h="754912">
                <a:tc>
                  <a:txBody>
                    <a:bodyPr/>
                    <a:lstStyle/>
                    <a:p>
                      <a:r>
                        <a:rPr lang="en-US" sz="1800" b="1" dirty="0"/>
                        <a:t>List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Ordered sequence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Mutable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 = [2, 4, 11, “New”]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Slicing: [</a:t>
                      </a:r>
                      <a:r>
                        <a:rPr lang="en-US" sz="1800" dirty="0" err="1"/>
                        <a:t>start:stop:step</a:t>
                      </a:r>
                      <a:r>
                        <a:rPr lang="en-US" sz="1800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Compare with </a:t>
                      </a:r>
                      <a:r>
                        <a:rPr lang="en-US" sz="1800" dirty="0" err="1"/>
                        <a:t>nparray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02901056"/>
                  </a:ext>
                </a:extLst>
              </a:tr>
              <a:tr h="675494">
                <a:tc>
                  <a:txBody>
                    <a:bodyPr/>
                    <a:lstStyle/>
                    <a:p>
                      <a:r>
                        <a:rPr lang="en-US" sz="1800" b="1" dirty="0"/>
                        <a:t>Set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Unordered collection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Mutable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 = {“Apple”,            “Strawberry”]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Can’t have duplicate members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50254929"/>
                  </a:ext>
                </a:extLst>
              </a:tr>
              <a:tr h="675494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Dict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Unordered Mapping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Mutable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 = {“name” : ”Jay”, “age” : 50}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key:value</a:t>
                      </a:r>
                      <a:r>
                        <a:rPr lang="en-US" sz="1800" dirty="0"/>
                        <a:t> pair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Keys must be unique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931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416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2191-D02F-42D8-A3B0-7C7926A2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B11093-1779-4DE4-9B2D-DFA09856F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336" y="1391844"/>
            <a:ext cx="7999674" cy="5041916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1E8C47-9C11-4962-A6B8-11F9B86784ED}"/>
              </a:ext>
            </a:extLst>
          </p:cNvPr>
          <p:cNvSpPr/>
          <p:nvPr/>
        </p:nvSpPr>
        <p:spPr>
          <a:xfrm>
            <a:off x="3466214" y="4568831"/>
            <a:ext cx="1105786" cy="646331"/>
          </a:xfrm>
          <a:prstGeom prst="rect">
            <a:avLst/>
          </a:prstGeom>
          <a:ln w="28575">
            <a:solidFill>
              <a:schemeClr val="accent6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break</a:t>
            </a:r>
          </a:p>
          <a:p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75531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12EF-F79F-4CF9-B7F7-D6833D80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14" y="308227"/>
            <a:ext cx="8427541" cy="750253"/>
          </a:xfrm>
        </p:spPr>
        <p:txBody>
          <a:bodyPr/>
          <a:lstStyle/>
          <a:p>
            <a:r>
              <a:rPr lang="en-US" dirty="0"/>
              <a:t>whoami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AB9A27-34F7-40A8-9BCF-9EA7FAE57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016" y="1900053"/>
            <a:ext cx="5874833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Chaojie (Jay) Wang, D.Sc.</a:t>
            </a:r>
          </a:p>
          <a:p>
            <a:pPr>
              <a:lnSpc>
                <a:spcPct val="200000"/>
              </a:lnSpc>
            </a:pPr>
            <a:r>
              <a:rPr lang="en-US" dirty="0"/>
              <a:t>Principle Systems Engineer, SETC, MITRE</a:t>
            </a:r>
          </a:p>
          <a:p>
            <a:pPr>
              <a:lnSpc>
                <a:spcPct val="200000"/>
              </a:lnSpc>
            </a:pPr>
            <a:r>
              <a:rPr lang="en-US" dirty="0"/>
              <a:t>Adjunct Instructor, CSEE, UMBC</a:t>
            </a:r>
          </a:p>
          <a:p>
            <a:pPr>
              <a:lnSpc>
                <a:spcPct val="200000"/>
              </a:lnSpc>
            </a:pPr>
            <a:r>
              <a:rPr lang="en-US" dirty="0"/>
              <a:t>wcj365@gmail.com</a:t>
            </a:r>
          </a:p>
          <a:p>
            <a:pPr>
              <a:lnSpc>
                <a:spcPct val="200000"/>
              </a:lnSpc>
            </a:pPr>
            <a:r>
              <a:rPr lang="en-US" dirty="0"/>
              <a:t>Linkedin: jaywangusa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9" name="Content Placeholder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564FC3E-1F6D-4B30-A980-44A30D4F39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9956" y="2621438"/>
            <a:ext cx="2104222" cy="21042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AA53D-8D25-40B3-A384-60BF096C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74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FEE8-5DB7-4E14-AE97-97AB02D0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8F7F-B419-439D-B3D5-A045B6E8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list from an existing list without using a for loop</a:t>
            </a:r>
          </a:p>
          <a:p>
            <a:r>
              <a:rPr lang="en-US" dirty="0"/>
              <a:t>Simplicity - &gt; Beauty</a:t>
            </a:r>
          </a:p>
          <a:p>
            <a:r>
              <a:rPr lang="en-US" dirty="0"/>
              <a:t>Parsimony -&gt; Efficiency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C50924-4506-4A5B-86FA-001EB5460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3" y="3375037"/>
            <a:ext cx="8643825" cy="2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75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6AE2-CB04-4593-95ED-C4D56542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F2E63-1BA9-4C58-8E9C-F3E29D782C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219" y="1695889"/>
            <a:ext cx="8163068" cy="399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47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1F8F-6D68-419F-A1F3-CDF7F365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69" y="89103"/>
            <a:ext cx="7951824" cy="994172"/>
          </a:xfrm>
        </p:spPr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CC96-1D11-4B41-B9B2-FC5333B74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181" y="1600136"/>
            <a:ext cx="3886200" cy="4351338"/>
          </a:xfrm>
        </p:spPr>
        <p:txBody>
          <a:bodyPr/>
          <a:lstStyle/>
          <a:p>
            <a:r>
              <a:rPr lang="en-US" dirty="0"/>
              <a:t>Inline, anonymous function</a:t>
            </a:r>
          </a:p>
          <a:p>
            <a:r>
              <a:rPr lang="en-US" dirty="0"/>
              <a:t>Multiple inputs/arguments</a:t>
            </a:r>
          </a:p>
          <a:p>
            <a:r>
              <a:rPr lang="en-US" dirty="0"/>
              <a:t>Single output/expression</a:t>
            </a:r>
          </a:p>
          <a:p>
            <a:r>
              <a:rPr lang="en-US" dirty="0"/>
              <a:t>Simplicity -&gt; Beauty</a:t>
            </a:r>
          </a:p>
          <a:p>
            <a:r>
              <a:rPr lang="en-US" dirty="0"/>
              <a:t>Parsimony -&gt; Efficiency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0E081-41AE-4E15-AAD7-441750BEA8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52189" y="1510174"/>
            <a:ext cx="4228630" cy="47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9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C5FB04A-C01E-410D-87DE-F3E913FB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6" y="365761"/>
            <a:ext cx="8427541" cy="750253"/>
          </a:xfrm>
        </p:spPr>
        <p:txBody>
          <a:bodyPr/>
          <a:lstStyle/>
          <a:p>
            <a:r>
              <a:rPr lang="en-US" dirty="0"/>
              <a:t>IO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10A3AA-2463-48DB-891B-0594721362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  <a:p>
            <a:pPr lvl="1"/>
            <a:r>
              <a:rPr lang="en-US" dirty="0"/>
              <a:t>X = input(“Please enter a number:”)</a:t>
            </a:r>
          </a:p>
          <a:p>
            <a:pPr lvl="1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B965C4-6BDA-4EB3-827A-8096BA083A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f = open(“abc.txt)</a:t>
            </a:r>
          </a:p>
          <a:p>
            <a:pPr lvl="1"/>
            <a:r>
              <a:rPr lang="en-US" dirty="0" err="1"/>
              <a:t>f.read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f.readline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D87663-0621-4465-A210-8FADFB0A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704-B1D9-4A79-813B-D6A60724E7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9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2297-A803-4905-9862-8CE4FC95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2553E9-83BD-4D96-A80B-2B72B2F7F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564" y="1500452"/>
            <a:ext cx="8376871" cy="50981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ABAC2-6FE0-43FA-B196-DF83B14D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85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7F6386-22F8-4B8D-8187-88A9C0B9C54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3. Three Pillars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91099-BFC3-4327-9AB9-CEA76CC7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3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9037-1018-4E7F-9C55-2476C46E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Pillars of Python for Data Analytics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3870B7-324B-427F-A9A1-E3D8A9A4E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963" y="1371600"/>
          <a:ext cx="8428037" cy="479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F628C-B30F-4255-9FCE-CD72FF66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347614-E0FA-45F5-BD27-94D6D48F33E6}"/>
              </a:ext>
            </a:extLst>
          </p:cNvPr>
          <p:cNvSpPr/>
          <p:nvPr/>
        </p:nvSpPr>
        <p:spPr>
          <a:xfrm>
            <a:off x="804230" y="3624548"/>
            <a:ext cx="2071170" cy="11457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A16588-82F4-4978-9A59-94E98F232EF4}"/>
              </a:ext>
            </a:extLst>
          </p:cNvPr>
          <p:cNvSpPr/>
          <p:nvPr/>
        </p:nvSpPr>
        <p:spPr>
          <a:xfrm>
            <a:off x="3638726" y="3624549"/>
            <a:ext cx="2071171" cy="11457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pyplot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4930DF-7F94-4492-B91C-62D295F41EF9}"/>
              </a:ext>
            </a:extLst>
          </p:cNvPr>
          <p:cNvSpPr/>
          <p:nvPr/>
        </p:nvSpPr>
        <p:spPr>
          <a:xfrm>
            <a:off x="6473223" y="3624549"/>
            <a:ext cx="2208814" cy="11457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79010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DD76-B47C-41B9-BE1B-30AB04E1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26C9-EC18-48A7-BE5E-2C593F4A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Homogeneous multidimensional array (</a:t>
            </a:r>
            <a:r>
              <a:rPr lang="en-US" dirty="0" err="1"/>
              <a:t>nparray</a:t>
            </a:r>
            <a:r>
              <a:rPr lang="en-US" dirty="0"/>
              <a:t>)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 err="1"/>
              <a:t>np.array</a:t>
            </a:r>
            <a:r>
              <a:rPr lang="en-US" dirty="0"/>
              <a:t>([2,3,5,6]) – convert a list to an array</a:t>
            </a:r>
          </a:p>
          <a:p>
            <a:r>
              <a:rPr lang="en-US" dirty="0" err="1"/>
              <a:t>np.arrange</a:t>
            </a:r>
            <a:r>
              <a:rPr lang="en-US" dirty="0"/>
              <a:t>(start, stop, step) – generate an array </a:t>
            </a:r>
          </a:p>
        </p:txBody>
      </p:sp>
    </p:spTree>
    <p:extLst>
      <p:ext uri="{BB962C8B-B14F-4D97-AF65-F5344CB8AC3E}">
        <p14:creationId xmlns:p14="http://schemas.microsoft.com/office/powerpoint/2010/main" val="575867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07BD-0E0D-4F7F-BD86-CA53B0D4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Matplotlib Object Hierarchy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25B830-A659-44FF-971A-A37E13D014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2AA35E-7A56-443C-B2D3-278980517A9E}"/>
              </a:ext>
            </a:extLst>
          </p:cNvPr>
          <p:cNvSpPr txBox="1"/>
          <p:nvPr/>
        </p:nvSpPr>
        <p:spPr>
          <a:xfrm>
            <a:off x="6258560" y="5253633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label, Y label</a:t>
            </a:r>
          </a:p>
          <a:p>
            <a:r>
              <a:rPr lang="en-US" dirty="0"/>
              <a:t>Title, Legend,</a:t>
            </a:r>
          </a:p>
          <a:p>
            <a:r>
              <a:rPr lang="en-US" dirty="0"/>
              <a:t>X limit, Y limit, etc.</a:t>
            </a:r>
          </a:p>
        </p:txBody>
      </p:sp>
    </p:spTree>
    <p:extLst>
      <p:ext uri="{BB962C8B-B14F-4D97-AF65-F5344CB8AC3E}">
        <p14:creationId xmlns:p14="http://schemas.microsoft.com/office/powerpoint/2010/main" val="1935797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6F2C-AC19-41B4-BAC4-83961ECE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Styles of Coding – Choose One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86693F-0037-4F00-AB39-B4992D702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11845"/>
            <a:ext cx="3886200" cy="3356774"/>
          </a:xfrm>
        </p:spPr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style</a:t>
            </a:r>
          </a:p>
          <a:p>
            <a:r>
              <a:rPr lang="en-US" dirty="0"/>
              <a:t>Methods from pyplot module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B55C4-65A7-42CA-882C-6B8741CBB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511845"/>
            <a:ext cx="3886200" cy="3356773"/>
          </a:xfrm>
        </p:spPr>
        <p:txBody>
          <a:bodyPr/>
          <a:lstStyle/>
          <a:p>
            <a:r>
              <a:rPr lang="en-US" dirty="0"/>
              <a:t>Use figure object</a:t>
            </a:r>
          </a:p>
          <a:p>
            <a:r>
              <a:rPr lang="en-US" dirty="0"/>
              <a:t>Use axes object</a:t>
            </a:r>
          </a:p>
          <a:p>
            <a:r>
              <a:rPr lang="en-US" dirty="0"/>
              <a:t>More control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E9C55-15C0-488C-8237-AB23730A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29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9E2D4-E533-4EA3-96D5-DAE07C9921EE}"/>
              </a:ext>
            </a:extLst>
          </p:cNvPr>
          <p:cNvSpPr txBox="1"/>
          <p:nvPr/>
        </p:nvSpPr>
        <p:spPr>
          <a:xfrm>
            <a:off x="4572000" y="1619480"/>
            <a:ext cx="2996588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 Oriented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680C1-8801-4C4C-BEA7-0DAE94C01E8E}"/>
              </a:ext>
            </a:extLst>
          </p:cNvPr>
          <p:cNvSpPr txBox="1"/>
          <p:nvPr/>
        </p:nvSpPr>
        <p:spPr>
          <a:xfrm>
            <a:off x="628650" y="1619480"/>
            <a:ext cx="2996588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Procedural Style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8F6E9F4D-DCB1-4CB8-8F97-9AA6937362A6}"/>
              </a:ext>
            </a:extLst>
          </p:cNvPr>
          <p:cNvSpPr/>
          <p:nvPr/>
        </p:nvSpPr>
        <p:spPr>
          <a:xfrm>
            <a:off x="5392757" y="3766082"/>
            <a:ext cx="892366" cy="848298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806386-7104-4E7D-8A0D-9CAAC9F9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Agenda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1A70AAF-F2E2-466F-BF4E-2F4829D2C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071160"/>
              </p:ext>
            </p:extLst>
          </p:nvPr>
        </p:nvGraphicFramePr>
        <p:xfrm>
          <a:off x="461963" y="1371600"/>
          <a:ext cx="8428037" cy="479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7C04-0CFC-48B3-89AC-B4E06445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83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DD9A7B-1B61-42BE-BDB3-72366AD5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pyplot Procedural Style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708C34-C9DC-471C-8B48-3389EB60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assuming there is only one figure and one axes (default)</a:t>
            </a:r>
          </a:p>
          <a:p>
            <a:r>
              <a:rPr lang="en-US" dirty="0"/>
              <a:t>x = </a:t>
            </a:r>
            <a:r>
              <a:rPr lang="en-US" dirty="0" err="1"/>
              <a:t>np.linspace</a:t>
            </a:r>
            <a:r>
              <a:rPr lang="en-US" dirty="0"/>
              <a:t>(0,2,100)</a:t>
            </a:r>
          </a:p>
          <a:p>
            <a:r>
              <a:rPr lang="en-US" dirty="0" err="1"/>
              <a:t>plt.plot</a:t>
            </a:r>
            <a:r>
              <a:rPr lang="en-US" dirty="0"/>
              <a:t>(x, x, label="linear") # legend</a:t>
            </a:r>
          </a:p>
          <a:p>
            <a:r>
              <a:rPr lang="en-US" dirty="0" err="1"/>
              <a:t>plt.plot</a:t>
            </a:r>
            <a:r>
              <a:rPr lang="en-US" dirty="0"/>
              <a:t>(x, x**2, label="</a:t>
            </a:r>
            <a:r>
              <a:rPr lang="en-US" dirty="0" err="1"/>
              <a:t>quardratic</a:t>
            </a:r>
            <a:r>
              <a:rPr lang="en-US" dirty="0"/>
              <a:t>") </a:t>
            </a:r>
          </a:p>
          <a:p>
            <a:r>
              <a:rPr lang="en-US" dirty="0" err="1"/>
              <a:t>plt.plot</a:t>
            </a:r>
            <a:r>
              <a:rPr lang="en-US" dirty="0"/>
              <a:t>(x, x**3, label="cubic")</a:t>
            </a:r>
          </a:p>
          <a:p>
            <a:r>
              <a:rPr lang="en-US" dirty="0" err="1"/>
              <a:t>plt.xlabel</a:t>
            </a:r>
            <a:r>
              <a:rPr lang="en-US" dirty="0"/>
              <a:t>("X") # X axis label</a:t>
            </a:r>
          </a:p>
          <a:p>
            <a:r>
              <a:rPr lang="en-US" dirty="0" err="1"/>
              <a:t>plt.ylabel</a:t>
            </a:r>
            <a:r>
              <a:rPr lang="en-US" dirty="0"/>
              <a:t>("Y") # Y axis label</a:t>
            </a:r>
          </a:p>
          <a:p>
            <a:r>
              <a:rPr lang="en-US" dirty="0" err="1"/>
              <a:t>plt.title</a:t>
            </a:r>
            <a:r>
              <a:rPr lang="en-US" dirty="0"/>
              <a:t>("This is a Test") # the title of the Axes</a:t>
            </a:r>
          </a:p>
          <a:p>
            <a:r>
              <a:rPr lang="en-US" dirty="0" err="1"/>
              <a:t>plt.legend</a:t>
            </a:r>
            <a:r>
              <a:rPr lang="en-US" dirty="0"/>
              <a:t>() # the legend of the axes</a:t>
            </a:r>
          </a:p>
        </p:txBody>
      </p:sp>
    </p:spTree>
    <p:extLst>
      <p:ext uri="{BB962C8B-B14F-4D97-AF65-F5344CB8AC3E}">
        <p14:creationId xmlns:p14="http://schemas.microsoft.com/office/powerpoint/2010/main" val="1107222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9B94-A2B0-4A6D-9754-1C6BA07B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9089-9E9B-48B3-820D-B35BAF1A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 = </a:t>
            </a:r>
            <a:r>
              <a:rPr lang="en-US" dirty="0" err="1"/>
              <a:t>np.linspace</a:t>
            </a:r>
            <a:r>
              <a:rPr lang="en-US" dirty="0"/>
              <a:t>(0,2,100)</a:t>
            </a:r>
          </a:p>
          <a:p>
            <a:r>
              <a:rPr lang="en-US" dirty="0"/>
              <a:t># one figure can have multiple </a:t>
            </a:r>
            <a:r>
              <a:rPr lang="en-US" dirty="0" err="1"/>
              <a:t>axes’s</a:t>
            </a:r>
            <a:r>
              <a:rPr lang="en-US" dirty="0"/>
              <a:t>. Here we create one axes. </a:t>
            </a:r>
          </a:p>
          <a:p>
            <a:r>
              <a:rPr lang="en-US" dirty="0"/>
              <a:t>fig, ax = </a:t>
            </a:r>
            <a:r>
              <a:rPr lang="en-US" dirty="0" err="1"/>
              <a:t>plt.subplots</a:t>
            </a:r>
            <a:r>
              <a:rPr lang="en-US" dirty="0"/>
              <a:t>()</a:t>
            </a:r>
          </a:p>
          <a:p>
            <a:r>
              <a:rPr lang="en-US" dirty="0" err="1"/>
              <a:t>ax.xlabel</a:t>
            </a:r>
            <a:r>
              <a:rPr lang="en-US" dirty="0"/>
              <a:t> = "X"</a:t>
            </a:r>
          </a:p>
          <a:p>
            <a:r>
              <a:rPr lang="en-US" dirty="0" err="1"/>
              <a:t>ax.plot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, label="Linear")</a:t>
            </a:r>
          </a:p>
          <a:p>
            <a:r>
              <a:rPr lang="en-US" dirty="0" err="1"/>
              <a:t>ax.plot</a:t>
            </a:r>
            <a:r>
              <a:rPr lang="en-US" dirty="0"/>
              <a:t>(x, x**2, label="Quadratic")</a:t>
            </a:r>
          </a:p>
          <a:p>
            <a:r>
              <a:rPr lang="en-US" dirty="0" err="1"/>
              <a:t>ax.plot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**3, label="cubic")</a:t>
            </a:r>
          </a:p>
          <a:p>
            <a:r>
              <a:rPr lang="en-US" dirty="0" err="1"/>
              <a:t>ax.set_xlabel</a:t>
            </a:r>
            <a:r>
              <a:rPr lang="en-US" dirty="0"/>
              <a:t>("X")</a:t>
            </a:r>
          </a:p>
          <a:p>
            <a:r>
              <a:rPr lang="en-US" dirty="0" err="1"/>
              <a:t>ax.set_ylabel</a:t>
            </a:r>
            <a:r>
              <a:rPr lang="en-US" dirty="0"/>
              <a:t>("Y")</a:t>
            </a:r>
          </a:p>
          <a:p>
            <a:r>
              <a:rPr lang="en-US" dirty="0" err="1"/>
              <a:t>ax.set_title</a:t>
            </a:r>
            <a:r>
              <a:rPr lang="en-US" dirty="0"/>
              <a:t>("Sample")</a:t>
            </a:r>
          </a:p>
          <a:p>
            <a:r>
              <a:rPr lang="en-US" dirty="0" err="1"/>
              <a:t>ax.legend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5878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6E28-49AD-4A43-9F5B-F56C9319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Styles, Same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434A53-7248-4F92-B5FE-0A8A58D80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1480390"/>
            <a:ext cx="7071360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56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7F7DE66-108C-43C2-98FD-6C2DCB0C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96" y="18764"/>
            <a:ext cx="6797407" cy="68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83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EDBFEF-357B-4A02-A012-0A40FC27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E1AE-6485-4DD6-8F11-18881BBC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around Matplotlib</a:t>
            </a:r>
          </a:p>
          <a:p>
            <a:r>
              <a:rPr lang="en-US" dirty="0"/>
              <a:t>Hide complexity of Matplotlib</a:t>
            </a:r>
          </a:p>
          <a:p>
            <a:r>
              <a:rPr lang="en-US" dirty="0"/>
              <a:t>High-level API</a:t>
            </a:r>
          </a:p>
          <a:p>
            <a:r>
              <a:rPr lang="en-US" dirty="0"/>
              <a:t>Static Charts (not dynamic/interactive)</a:t>
            </a:r>
          </a:p>
          <a:p>
            <a:r>
              <a:rPr lang="en-US" dirty="0"/>
              <a:t>For interactive viz, use </a:t>
            </a:r>
            <a:r>
              <a:rPr lang="en-US" dirty="0" err="1"/>
              <a:t>Plotly</a:t>
            </a:r>
            <a:r>
              <a:rPr lang="en-US" dirty="0"/>
              <a:t>/</a:t>
            </a:r>
            <a:r>
              <a:rPr lang="en-US" dirty="0" err="1"/>
              <a:t>Plotly</a:t>
            </a:r>
            <a:r>
              <a:rPr lang="en-US" dirty="0"/>
              <a:t>-Express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C075F-5C34-4111-B497-7B1D86BE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958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30D3-C33A-4D47-87E5-DAC9ED7F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5C2C6-1E9F-4DDE-954B-71A6EF4D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Tutorial</a:t>
            </a:r>
          </a:p>
          <a:p>
            <a:pPr lvl="1"/>
            <a:r>
              <a:rPr lang="en-US" dirty="0">
                <a:hlinkClick r:id="rId2"/>
              </a:rPr>
              <a:t>https://docs.scipy.org/doc/numpy/user/quickstart.html</a:t>
            </a:r>
            <a:endParaRPr lang="en-US" dirty="0"/>
          </a:p>
          <a:p>
            <a:r>
              <a:rPr lang="en-US" dirty="0"/>
              <a:t>Matplotlib Tutorial</a:t>
            </a:r>
          </a:p>
          <a:p>
            <a:pPr lvl="1"/>
            <a:r>
              <a:rPr lang="en-US" dirty="0">
                <a:hlinkClick r:id="rId3"/>
              </a:rPr>
              <a:t>https://matplotlib.org/tutorials/introductory/pyplot.html#sphx-glr-tutorials-introductory-pyplot-py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44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2886DE-F62F-4368-93F7-3F2679D9E39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4. Two Partners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2CE1C-C588-4D5D-B622-31044A21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12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9FC0-E4C7-44C4-B0D0-B16AD376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6" y="365761"/>
            <a:ext cx="8427541" cy="750253"/>
          </a:xfrm>
        </p:spPr>
        <p:txBody>
          <a:bodyPr/>
          <a:lstStyle/>
          <a:p>
            <a:r>
              <a:rPr lang="en-US" dirty="0"/>
              <a:t>Plotly – Interactive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5D1B-7F13-4457-A888-30B24CE2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plotly.graph_objects</a:t>
            </a:r>
            <a:r>
              <a:rPr lang="en-US" dirty="0"/>
              <a:t> contains the main components of a plot:</a:t>
            </a:r>
          </a:p>
          <a:p>
            <a:r>
              <a:rPr lang="en-US" dirty="0"/>
              <a:t>Figure contains all info for the visualization ( data and layout)</a:t>
            </a:r>
          </a:p>
          <a:p>
            <a:r>
              <a:rPr lang="en-US" dirty="0"/>
              <a:t>Layout contains all info for styling</a:t>
            </a:r>
          </a:p>
          <a:p>
            <a:r>
              <a:rPr lang="en-US" dirty="0"/>
              <a:t>Scatter, Bar, Heatmap, </a:t>
            </a:r>
            <a:r>
              <a:rPr lang="en-US" dirty="0" err="1"/>
              <a:t>etc</a:t>
            </a:r>
            <a:r>
              <a:rPr lang="en-US" dirty="0"/>
              <a:t>, express different type of graphs.</a:t>
            </a:r>
          </a:p>
          <a:p>
            <a:r>
              <a:rPr lang="en-US" dirty="0"/>
              <a:t>NOTE: These objects can always be swapped with python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0A6B4-2C17-4D28-A6EC-64F21FD6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| </a:t>
            </a:r>
            <a:fld id="{295008BC-DA31-4D19-837B-EFA4386B05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7BC5E7-1FF8-4C9C-9530-1309FD6BCF65}"/>
              </a:ext>
            </a:extLst>
          </p:cNvPr>
          <p:cNvSpPr/>
          <p:nvPr/>
        </p:nvSpPr>
        <p:spPr>
          <a:xfrm>
            <a:off x="2286000" y="4106793"/>
            <a:ext cx="6152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Minimal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plotly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plotly.graph_objs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go.FigureWidget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(data=[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(x=[0,1,2], y=[3,4,2]</a:t>
            </a:r>
          </a:p>
        </p:txBody>
      </p:sp>
    </p:spTree>
    <p:extLst>
      <p:ext uri="{BB962C8B-B14F-4D97-AF65-F5344CB8AC3E}">
        <p14:creationId xmlns:p14="http://schemas.microsoft.com/office/powerpoint/2010/main" val="3673512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D1F9-28F6-4D1D-9675-FB25D5CF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8ABF-8CD8-4CEF-88F9-67E37C38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for </a:t>
            </a:r>
            <a:r>
              <a:rPr lang="en-US" dirty="0" err="1"/>
              <a:t>Plotly</a:t>
            </a:r>
            <a:endParaRPr lang="en-US" dirty="0"/>
          </a:p>
          <a:p>
            <a:r>
              <a:rPr lang="en-US" dirty="0"/>
              <a:t>High-level API</a:t>
            </a:r>
          </a:p>
          <a:p>
            <a:r>
              <a:rPr lang="en-US" dirty="0"/>
              <a:t>Consistent syntax across different charts</a:t>
            </a:r>
          </a:p>
          <a:p>
            <a:r>
              <a:rPr lang="en-US" dirty="0"/>
              <a:t>Integrate with Dash for web dashboarding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7BEB4-9500-445B-9423-F2643010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| </a:t>
            </a:r>
            <a:fld id="{295008BC-DA31-4D19-837B-EFA4386B05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02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A934-6567-4F7C-9D99-3A751DE2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DB7C-7EE4-4B8B-A394-AA6E0519B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Framework for Analytical Web App</a:t>
            </a:r>
          </a:p>
          <a:p>
            <a:r>
              <a:rPr lang="en-US" dirty="0"/>
              <a:t>Frontend: JS (Plotly/Plotly Express, React)</a:t>
            </a:r>
          </a:p>
          <a:p>
            <a:r>
              <a:rPr lang="en-US" dirty="0"/>
              <a:t>Backend: Flask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94D6A-6E9A-4C7B-8D80-5C976B67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| </a:t>
            </a:r>
            <a:fld id="{295008BC-DA31-4D19-837B-EFA4386B05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3D0DA-A56F-4D96-8E4F-7D68BDD48DF5}"/>
              </a:ext>
            </a:extLst>
          </p:cNvPr>
          <p:cNvSpPr/>
          <p:nvPr/>
        </p:nvSpPr>
        <p:spPr>
          <a:xfrm>
            <a:off x="892366" y="2622658"/>
            <a:ext cx="73592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Minimal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dash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dash_html_components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dash.Dash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app.layout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html.Div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('Hello World!'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__name__ == '__main__’: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app.run_server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991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0F91B2-9E78-47B0-80F0-B5B9207ED1D6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1. 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D6A51-3909-4F75-B588-9C40EDBB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01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4309-1DDA-4EA0-BD01-C7F31B40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1487-EC84-43E3-9284-4BF3F802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dash_core_components</a:t>
            </a:r>
            <a:r>
              <a:rPr lang="en-US" dirty="0"/>
              <a:t> as dcc</a:t>
            </a:r>
          </a:p>
          <a:p>
            <a:r>
              <a:rPr lang="en-US" dirty="0"/>
              <a:t>import </a:t>
            </a:r>
            <a:r>
              <a:rPr lang="en-US" dirty="0" err="1"/>
              <a:t>plotly.graph_objs</a:t>
            </a:r>
            <a:r>
              <a:rPr lang="en-US" dirty="0"/>
              <a:t> as go</a:t>
            </a:r>
          </a:p>
          <a:p>
            <a:r>
              <a:rPr lang="en-US" dirty="0" err="1"/>
              <a:t>app.layout</a:t>
            </a:r>
            <a:r>
              <a:rPr lang="en-US" dirty="0"/>
              <a:t> = </a:t>
            </a:r>
            <a:r>
              <a:rPr lang="en-US" dirty="0" err="1"/>
              <a:t>html.Div</a:t>
            </a:r>
            <a:r>
              <a:rPr lang="en-US" dirty="0"/>
              <a:t>([</a:t>
            </a:r>
          </a:p>
          <a:p>
            <a:r>
              <a:rPr lang="en-US" dirty="0"/>
              <a:t> html.H1('Hello </a:t>
            </a:r>
            <a:r>
              <a:rPr lang="en-US" dirty="0" err="1"/>
              <a:t>EuroPython</a:t>
            </a:r>
            <a:r>
              <a:rPr lang="en-US" dirty="0"/>
              <a:t>!' ),</a:t>
            </a:r>
          </a:p>
          <a:p>
            <a:r>
              <a:rPr lang="en-US" dirty="0"/>
              <a:t> </a:t>
            </a:r>
            <a:r>
              <a:rPr lang="en-US" dirty="0" err="1"/>
              <a:t>dcc.Graph</a:t>
            </a:r>
            <a:r>
              <a:rPr lang="en-US" dirty="0"/>
              <a:t>(</a:t>
            </a:r>
          </a:p>
          <a:p>
            <a:r>
              <a:rPr lang="en-US" dirty="0"/>
              <a:t> id='my-first-graph' ,</a:t>
            </a:r>
          </a:p>
          <a:p>
            <a:r>
              <a:rPr lang="en-US" dirty="0"/>
              <a:t> figure=</a:t>
            </a:r>
            <a:r>
              <a:rPr lang="en-US" dirty="0" err="1"/>
              <a:t>dict</a:t>
            </a:r>
            <a:r>
              <a:rPr lang="en-US" dirty="0"/>
              <a:t>(data=[</a:t>
            </a:r>
            <a:r>
              <a:rPr lang="en-US" dirty="0" err="1"/>
              <a:t>dict</a:t>
            </a:r>
            <a:r>
              <a:rPr lang="en-US" dirty="0"/>
              <a:t>(x=[0,1,2], y=[3,4,2])]),</a:t>
            </a:r>
          </a:p>
          <a:p>
            <a:r>
              <a:rPr lang="en-US" dirty="0"/>
              <a:t> )</a:t>
            </a:r>
          </a:p>
          <a:p>
            <a:r>
              <a:rPr lang="en-US" dirty="0"/>
              <a:t>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D1CAE-9C49-4FA0-A0CF-1438F56F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| </a:t>
            </a:r>
            <a:fld id="{295008BC-DA31-4D19-837B-EFA4386B05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7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2C9A-1446-4800-A82A-F5AB4F96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for 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95663-F8DE-4C63-9369-9B8F24513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dash.dependencies</a:t>
            </a:r>
            <a:r>
              <a:rPr lang="en-US" dirty="0"/>
              <a:t> import Input, Output</a:t>
            </a:r>
          </a:p>
          <a:p>
            <a:r>
              <a:rPr lang="en-US" dirty="0" err="1"/>
              <a:t>app.layout</a:t>
            </a:r>
            <a:r>
              <a:rPr lang="en-US" dirty="0"/>
              <a:t> = </a:t>
            </a:r>
            <a:r>
              <a:rPr lang="en-US" dirty="0" err="1"/>
              <a:t>html.Div</a:t>
            </a:r>
            <a:r>
              <a:rPr lang="en-US" dirty="0"/>
              <a:t>([</a:t>
            </a:r>
          </a:p>
          <a:p>
            <a:r>
              <a:rPr lang="en-US" dirty="0"/>
              <a:t> </a:t>
            </a:r>
            <a:r>
              <a:rPr lang="en-US" dirty="0" err="1"/>
              <a:t>dcc.Input</a:t>
            </a:r>
            <a:r>
              <a:rPr lang="en-US" dirty="0"/>
              <a:t>(id='my-id', value='initial value' , type='text'),</a:t>
            </a:r>
          </a:p>
          <a:p>
            <a:r>
              <a:rPr lang="en-US" dirty="0"/>
              <a:t> </a:t>
            </a:r>
            <a:r>
              <a:rPr lang="en-US" dirty="0" err="1"/>
              <a:t>html.Div</a:t>
            </a:r>
            <a:r>
              <a:rPr lang="en-US" dirty="0"/>
              <a:t>(id='my-div')</a:t>
            </a:r>
          </a:p>
          <a:p>
            <a:r>
              <a:rPr lang="en-US" dirty="0"/>
              <a:t>])</a:t>
            </a:r>
          </a:p>
          <a:p>
            <a:r>
              <a:rPr lang="en-US" dirty="0"/>
              <a:t>@</a:t>
            </a:r>
            <a:r>
              <a:rPr lang="en-US" dirty="0" err="1"/>
              <a:t>app.callback</a:t>
            </a:r>
            <a:r>
              <a:rPr lang="en-US" dirty="0"/>
              <a:t> (</a:t>
            </a:r>
          </a:p>
          <a:p>
            <a:r>
              <a:rPr lang="en-US" dirty="0"/>
              <a:t> Output(</a:t>
            </a:r>
            <a:r>
              <a:rPr lang="en-US" dirty="0" err="1"/>
              <a:t>component_id</a:t>
            </a:r>
            <a:r>
              <a:rPr lang="en-US" dirty="0"/>
              <a:t> ='my-div', </a:t>
            </a:r>
            <a:r>
              <a:rPr lang="en-US" dirty="0" err="1"/>
              <a:t>component_property</a:t>
            </a:r>
            <a:r>
              <a:rPr lang="en-US" dirty="0"/>
              <a:t> ='children'),</a:t>
            </a:r>
          </a:p>
          <a:p>
            <a:r>
              <a:rPr lang="en-US" dirty="0"/>
              <a:t> [Input(</a:t>
            </a:r>
            <a:r>
              <a:rPr lang="en-US" dirty="0" err="1"/>
              <a:t>component_id</a:t>
            </a:r>
            <a:r>
              <a:rPr lang="en-US" dirty="0"/>
              <a:t> ='my-id', </a:t>
            </a:r>
            <a:r>
              <a:rPr lang="en-US" dirty="0" err="1"/>
              <a:t>component_property</a:t>
            </a:r>
            <a:r>
              <a:rPr lang="en-US" dirty="0"/>
              <a:t> ='value')]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def </a:t>
            </a:r>
            <a:r>
              <a:rPr lang="en-US" dirty="0" err="1"/>
              <a:t>update_output_div</a:t>
            </a:r>
            <a:r>
              <a:rPr lang="en-US" dirty="0"/>
              <a:t> (</a:t>
            </a:r>
            <a:r>
              <a:rPr lang="en-US" dirty="0" err="1"/>
              <a:t>input_value</a:t>
            </a:r>
            <a:r>
              <a:rPr lang="en-US" dirty="0"/>
              <a:t>):</a:t>
            </a:r>
          </a:p>
          <a:p>
            <a:r>
              <a:rPr lang="en-US" dirty="0"/>
              <a:t> return 'You\'ve entered "{}"' .format(</a:t>
            </a:r>
            <a:r>
              <a:rPr lang="en-US" dirty="0" err="1"/>
              <a:t>input_value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0EF22-3168-4962-B8BE-392781DA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| </a:t>
            </a:r>
            <a:fld id="{295008BC-DA31-4D19-837B-EFA4386B05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00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949C-AFA0-444D-AACF-0622FEFB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F6B6-B27C-4CFC-920B-319BAAFC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app.css.append_css</a:t>
            </a:r>
            <a:r>
              <a:rPr lang="en-US" dirty="0"/>
              <a:t>({'</a:t>
            </a:r>
            <a:r>
              <a:rPr lang="en-US" dirty="0" err="1"/>
              <a:t>external_url</a:t>
            </a:r>
            <a:r>
              <a:rPr lang="en-US" dirty="0"/>
              <a:t>' : 'https://codepen.io/</a:t>
            </a:r>
            <a:r>
              <a:rPr lang="en-US" dirty="0" err="1"/>
              <a:t>chriddyp</a:t>
            </a:r>
            <a:r>
              <a:rPr lang="en-US" dirty="0"/>
              <a:t>/pen/</a:t>
            </a:r>
            <a:r>
              <a:rPr lang="en-US" dirty="0" err="1"/>
              <a:t>bWLwg</a:t>
            </a:r>
            <a:endParaRPr lang="en-US" dirty="0"/>
          </a:p>
          <a:p>
            <a:r>
              <a:rPr lang="en-US" dirty="0"/>
              <a:t>P.css'})</a:t>
            </a:r>
          </a:p>
          <a:p>
            <a:r>
              <a:rPr lang="en-US" dirty="0" err="1"/>
              <a:t>app.layout</a:t>
            </a:r>
            <a:r>
              <a:rPr lang="en-US" dirty="0"/>
              <a:t> = </a:t>
            </a:r>
            <a:r>
              <a:rPr lang="en-US" dirty="0" err="1"/>
              <a:t>html.Div</a:t>
            </a:r>
            <a:r>
              <a:rPr lang="en-US" dirty="0"/>
              <a:t>([</a:t>
            </a:r>
          </a:p>
          <a:p>
            <a:r>
              <a:rPr lang="en-US" dirty="0"/>
              <a:t> </a:t>
            </a:r>
            <a:r>
              <a:rPr lang="en-US" dirty="0" err="1"/>
              <a:t>dcc.Input</a:t>
            </a:r>
            <a:r>
              <a:rPr lang="en-US" dirty="0"/>
              <a:t>(id='my-id', value='initial value' , type='text'),</a:t>
            </a:r>
          </a:p>
          <a:p>
            <a:r>
              <a:rPr lang="en-US" dirty="0"/>
              <a:t> </a:t>
            </a:r>
            <a:r>
              <a:rPr lang="en-US" dirty="0" err="1"/>
              <a:t>html.Div</a:t>
            </a:r>
            <a:r>
              <a:rPr lang="en-US" dirty="0"/>
              <a:t>(id='my-div'),</a:t>
            </a:r>
          </a:p>
          <a:p>
            <a:r>
              <a:rPr lang="en-US" dirty="0"/>
              <a:t>],</a:t>
            </a:r>
          </a:p>
          <a:p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='container',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4F1B8-22F1-48EC-839C-BAB2F4A8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| </a:t>
            </a:r>
            <a:fld id="{295008BC-DA31-4D19-837B-EFA4386B05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17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BE42-5C8C-4748-A509-567EF7D5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D921-7412-4F84-9E33-28993359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components (HTML tags)</a:t>
            </a:r>
          </a:p>
          <a:p>
            <a:r>
              <a:rPr lang="en-US" dirty="0"/>
              <a:t>Core components (sliders, buttons, graphs)</a:t>
            </a:r>
          </a:p>
          <a:p>
            <a:r>
              <a:rPr lang="en-US" dirty="0"/>
              <a:t>Plotly.py graph objects</a:t>
            </a:r>
          </a:p>
          <a:p>
            <a:r>
              <a:rPr lang="en-US" dirty="0"/>
              <a:t>Callbacks (connect the pieces)</a:t>
            </a:r>
          </a:p>
          <a:p>
            <a:r>
              <a:rPr lang="en-US" dirty="0"/>
              <a:t>CSS classes for pretty layout and styling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6A7BE-24E4-4679-9511-5E83199C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| </a:t>
            </a:r>
            <a:fld id="{295008BC-DA31-4D19-837B-EFA4386B05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32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BE42-5C8C-4748-A509-567EF7D5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MVC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C4EE98-A639-459B-8DC7-7F56761A9D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963" y="1371600"/>
          <a:ext cx="8428037" cy="479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6A7BE-24E4-4679-9511-5E83199C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| </a:t>
            </a:r>
            <a:fld id="{295008BC-DA31-4D19-837B-EFA4386B05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34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10DD-E949-40B3-929B-D0D7966D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21B1-7503-4A75-85E6-7D6A391EC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Don't bother (1-person, local use only)</a:t>
            </a:r>
          </a:p>
          <a:p>
            <a:r>
              <a:rPr lang="en-US" dirty="0"/>
              <a:t>2. Know Flask</a:t>
            </a:r>
          </a:p>
          <a:p>
            <a:r>
              <a:rPr lang="en-US" dirty="0"/>
              <a:t>3. PaaS (e.g. Heroku, Digital Ocean)</a:t>
            </a:r>
          </a:p>
          <a:p>
            <a:r>
              <a:rPr lang="en-US" dirty="0"/>
              <a:t>4. Ask your engineer friend (aka Stack </a:t>
            </a:r>
            <a:r>
              <a:rPr lang="en-US" dirty="0" err="1"/>
              <a:t>Overow</a:t>
            </a:r>
            <a:r>
              <a:rPr lang="en-US" dirty="0"/>
              <a:t>)</a:t>
            </a:r>
          </a:p>
          <a:p>
            <a:r>
              <a:rPr lang="en-US" dirty="0"/>
              <a:t>5. Ask Plotly (probably not for free)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D150-2079-41AF-8E9A-05C0F135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| </a:t>
            </a:r>
            <a:fld id="{295008BC-DA31-4D19-837B-EFA4386B05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6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7D47-AF26-4B76-9AA3-0DBDF2CE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41BC-BF83-4E2C-A183-0B0C198A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JS</a:t>
            </a:r>
          </a:p>
          <a:p>
            <a:r>
              <a:rPr lang="en-US" dirty="0"/>
              <a:t>Caching</a:t>
            </a:r>
          </a:p>
          <a:p>
            <a:r>
              <a:rPr lang="en-US" dirty="0"/>
              <a:t>Optional WebGL graphs for billion-point visualization (actually &gt;15K)</a:t>
            </a:r>
          </a:p>
          <a:p>
            <a:r>
              <a:rPr lang="en-US" dirty="0"/>
              <a:t>Live updates</a:t>
            </a:r>
          </a:p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D7DD5-0E62-408B-9404-FF9C736E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| </a:t>
            </a:r>
            <a:fld id="{295008BC-DA31-4D19-837B-EFA4386B05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59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AE6C-7276-466D-831A-0E041A8D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Parting Thought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8AA63-D8D9-4DFD-98B9-C176F2D2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7315A-F5DA-48EA-ACB7-FBF17585F092}"/>
              </a:ext>
            </a:extLst>
          </p:cNvPr>
          <p:cNvSpPr txBox="1"/>
          <p:nvPr/>
        </p:nvSpPr>
        <p:spPr>
          <a:xfrm>
            <a:off x="1584251" y="2594765"/>
            <a:ext cx="5975497" cy="16684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2"/>
                </a:solidFill>
              </a:rPr>
              <a:t>Knowledge cannot be taught;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2"/>
                </a:solidFill>
              </a:rPr>
              <a:t>It can be shared and learned.</a:t>
            </a:r>
          </a:p>
        </p:txBody>
      </p:sp>
    </p:spTree>
    <p:extLst>
      <p:ext uri="{BB962C8B-B14F-4D97-AF65-F5344CB8AC3E}">
        <p14:creationId xmlns:p14="http://schemas.microsoft.com/office/powerpoint/2010/main" val="4029999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901824-E794-4FE9-AFEA-9914CAC48DB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Where to Go From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7C801-6466-4217-A8B6-103466D9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27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B62CD-E3AE-4382-A4E9-94A1D855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5CDF6C-EF17-49E8-810F-5033D69998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Python Programming </a:t>
            </a:r>
          </a:p>
          <a:p>
            <a:pPr lvl="1"/>
            <a:r>
              <a:rPr lang="en-US" dirty="0"/>
              <a:t>Continue to learn</a:t>
            </a:r>
          </a:p>
          <a:p>
            <a:pPr lvl="1"/>
            <a:r>
              <a:rPr lang="en-US" dirty="0"/>
              <a:t>Try PythonAnywhere.com</a:t>
            </a:r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Learn &amp; use Markdown</a:t>
            </a:r>
          </a:p>
          <a:p>
            <a:pPr lvl="1"/>
            <a:r>
              <a:rPr lang="en-US" dirty="0"/>
              <a:t>Build Kaggle portfolio</a:t>
            </a:r>
          </a:p>
          <a:p>
            <a:r>
              <a:rPr lang="en-US" dirty="0"/>
              <a:t>Software Engineering</a:t>
            </a:r>
          </a:p>
          <a:p>
            <a:pPr lvl="1"/>
            <a:r>
              <a:rPr lang="en-US" dirty="0"/>
              <a:t>Learn &amp; use version control</a:t>
            </a:r>
          </a:p>
          <a:p>
            <a:pPr lvl="1"/>
            <a:r>
              <a:rPr lang="en-US" dirty="0"/>
              <a:t>Learn SW methodology</a:t>
            </a:r>
          </a:p>
          <a:p>
            <a:r>
              <a:rPr lang="en-US" dirty="0"/>
              <a:t>Learn and practice more</a:t>
            </a:r>
          </a:p>
          <a:p>
            <a:pPr lvl="1"/>
            <a:r>
              <a:rPr lang="en-US" dirty="0"/>
              <a:t>Data Processing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Inferential Statistics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AC1AB-423C-4355-BFA5-60D5037954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Presentations &amp; reports</a:t>
            </a:r>
          </a:p>
          <a:p>
            <a:pPr lvl="1"/>
            <a:endParaRPr lang="en-US" dirty="0"/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Humility </a:t>
            </a:r>
          </a:p>
          <a:p>
            <a:pPr lvl="1"/>
            <a:r>
              <a:rPr lang="en-US" dirty="0"/>
              <a:t>Humanity </a:t>
            </a:r>
          </a:p>
          <a:p>
            <a:r>
              <a:rPr lang="en-US" dirty="0"/>
              <a:t>Learning Culture</a:t>
            </a:r>
          </a:p>
          <a:p>
            <a:pPr lvl="1"/>
            <a:r>
              <a:rPr lang="en-US" dirty="0"/>
              <a:t>Curiosity</a:t>
            </a:r>
          </a:p>
          <a:p>
            <a:pPr lvl="1"/>
            <a:r>
              <a:rPr lang="en-US" dirty="0"/>
              <a:t>Continuous learning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CB91D-EADB-4A02-AC2F-75B8E6B3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49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DCB9-88BD-436B-9387-ADC0A01F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87" y="102302"/>
            <a:ext cx="8427541" cy="750253"/>
          </a:xfrm>
        </p:spPr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27FBF-3557-4434-8489-6F0C7897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1FA6D0-A1DC-4C61-8B44-BAF980D31602}"/>
              </a:ext>
            </a:extLst>
          </p:cNvPr>
          <p:cNvSpPr/>
          <p:nvPr/>
        </p:nvSpPr>
        <p:spPr>
          <a:xfrm>
            <a:off x="454687" y="667889"/>
            <a:ext cx="7095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https://redmonk.com/sogrady/2019/03/20/language-rankings-1-19/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2511ADD8-F022-470A-A810-50E866BEF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770" y="1070127"/>
            <a:ext cx="8234626" cy="5502853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9AA135E-0A7D-4BB5-8310-A2DF1B005E6D}"/>
              </a:ext>
            </a:extLst>
          </p:cNvPr>
          <p:cNvSpPr/>
          <p:nvPr/>
        </p:nvSpPr>
        <p:spPr>
          <a:xfrm>
            <a:off x="7981871" y="1615858"/>
            <a:ext cx="485725" cy="363255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1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24B3A3-D3AD-4099-A350-700CF52482E0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DE5C4B-9A66-4275-A2A5-19F2C041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50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5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93D776-7685-4DC2-8323-A7FA9D949B82}"/>
              </a:ext>
            </a:extLst>
          </p:cNvPr>
          <p:cNvSpPr/>
          <p:nvPr/>
        </p:nvSpPr>
        <p:spPr>
          <a:xfrm>
            <a:off x="340360" y="1565495"/>
            <a:ext cx="8463280" cy="96057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76A137-3C14-44CC-906F-41A8C290B93C}"/>
              </a:ext>
            </a:extLst>
          </p:cNvPr>
          <p:cNvSpPr/>
          <p:nvPr/>
        </p:nvSpPr>
        <p:spPr>
          <a:xfrm>
            <a:off x="355600" y="2682696"/>
            <a:ext cx="8448040" cy="381017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964E6-3FCC-47E2-8393-DE9D4375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- Python vs COTS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BE41D17-CF3C-43DA-BDED-A434957422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2756" y="3880322"/>
          <a:ext cx="7886700" cy="245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7F1B7A-7836-4040-8AD1-FFBD850BB020}"/>
              </a:ext>
            </a:extLst>
          </p:cNvPr>
          <p:cNvSpPr/>
          <p:nvPr/>
        </p:nvSpPr>
        <p:spPr>
          <a:xfrm>
            <a:off x="1594130" y="1754476"/>
            <a:ext cx="1574800" cy="51779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Tableau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1C02CB-FF36-4658-9BE2-15DED169EA47}"/>
              </a:ext>
            </a:extLst>
          </p:cNvPr>
          <p:cNvSpPr/>
          <p:nvPr/>
        </p:nvSpPr>
        <p:spPr>
          <a:xfrm>
            <a:off x="3888706" y="1754476"/>
            <a:ext cx="1574800" cy="5177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Power BI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A7E0CB-13A0-41A3-B788-0130665ABCA2}"/>
              </a:ext>
            </a:extLst>
          </p:cNvPr>
          <p:cNvSpPr/>
          <p:nvPr/>
        </p:nvSpPr>
        <p:spPr>
          <a:xfrm>
            <a:off x="6183282" y="1754476"/>
            <a:ext cx="1574800" cy="5177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Qlik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593C217-0BEB-4559-A37C-9528968786AC}"/>
              </a:ext>
            </a:extLst>
          </p:cNvPr>
          <p:cNvSpPr/>
          <p:nvPr/>
        </p:nvSpPr>
        <p:spPr>
          <a:xfrm>
            <a:off x="2836414" y="2973158"/>
            <a:ext cx="1574800" cy="61670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Dash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82DDFC-F240-4366-9634-8349546A20E4}"/>
              </a:ext>
            </a:extLst>
          </p:cNvPr>
          <p:cNvSpPr/>
          <p:nvPr/>
        </p:nvSpPr>
        <p:spPr>
          <a:xfrm>
            <a:off x="4931091" y="2960567"/>
            <a:ext cx="1574800" cy="61670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Bokeh</a:t>
            </a:r>
          </a:p>
        </p:txBody>
      </p:sp>
    </p:spTree>
    <p:extLst>
      <p:ext uri="{BB962C8B-B14F-4D97-AF65-F5344CB8AC3E}">
        <p14:creationId xmlns:p14="http://schemas.microsoft.com/office/powerpoint/2010/main" val="4235590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4F0D-F098-4A7A-A902-11CEE7AE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Foundation </a:t>
            </a:r>
            <a:br>
              <a:rPr lang="en-US" dirty="0"/>
            </a:br>
            <a:r>
              <a:rPr lang="en-US" sz="1800" dirty="0"/>
              <a:t>DIKW Hierarchy (</a:t>
            </a:r>
            <a:r>
              <a:rPr lang="en-US" sz="1800" dirty="0" err="1"/>
              <a:t>Zeleny</a:t>
            </a:r>
            <a:r>
              <a:rPr lang="en-US" sz="1800" dirty="0"/>
              <a:t>, 2006)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7883A-8AA8-47EE-AC0B-F830A35F0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0352" y="1858187"/>
            <a:ext cx="4645107" cy="35956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9AD51-6C81-486C-83C3-9F4A559E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| </a:t>
            </a:r>
            <a:fld id="{295008BC-DA31-4D19-837B-EFA4386B05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813CB0-C15D-4103-B1F2-F0317D19CBE4}"/>
              </a:ext>
            </a:extLst>
          </p:cNvPr>
          <p:cNvSpPr/>
          <p:nvPr/>
        </p:nvSpPr>
        <p:spPr>
          <a:xfrm>
            <a:off x="1320352" y="5684980"/>
            <a:ext cx="6100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adapted from: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https://www.ontotext.com/knowledgehub/fundamentals/dikw-pyramid/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Zeleny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M. (2006). From knowledge to wisdom: On being informed and knowledgeable, becoming wise and ethical.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International Journal of Information Technology &amp; Decision Making, 5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(04), 751-762.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645F3D3C-50CE-4B60-8085-96779D959978}"/>
              </a:ext>
            </a:extLst>
          </p:cNvPr>
          <p:cNvSpPr/>
          <p:nvPr/>
        </p:nvSpPr>
        <p:spPr>
          <a:xfrm>
            <a:off x="3162544" y="2366958"/>
            <a:ext cx="264861" cy="203375"/>
          </a:xfrm>
          <a:prstGeom prst="hear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475E8-AFCD-4525-B383-AEA23DBE00AB}"/>
              </a:ext>
            </a:extLst>
          </p:cNvPr>
          <p:cNvSpPr txBox="1"/>
          <p:nvPr/>
        </p:nvSpPr>
        <p:spPr>
          <a:xfrm>
            <a:off x="6227773" y="5061624"/>
            <a:ext cx="213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knows nothing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C7EC13-40E0-47DB-B121-60905C6CA714}"/>
              </a:ext>
            </a:extLst>
          </p:cNvPr>
          <p:cNvSpPr txBox="1"/>
          <p:nvPr/>
        </p:nvSpPr>
        <p:spPr>
          <a:xfrm>
            <a:off x="6227772" y="3844219"/>
            <a:ext cx="177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knows what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156D6-E84C-4386-A571-FC3FF6E67A5E}"/>
              </a:ext>
            </a:extLst>
          </p:cNvPr>
          <p:cNvSpPr txBox="1"/>
          <p:nvPr/>
        </p:nvSpPr>
        <p:spPr>
          <a:xfrm>
            <a:off x="6227773" y="3091150"/>
            <a:ext cx="213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knows how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74063F-AB87-4A9D-8BA3-CB96C53F4614}"/>
              </a:ext>
            </a:extLst>
          </p:cNvPr>
          <p:cNvSpPr txBox="1"/>
          <p:nvPr/>
        </p:nvSpPr>
        <p:spPr>
          <a:xfrm>
            <a:off x="6227773" y="2295521"/>
            <a:ext cx="213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knows why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B62E8-E1F7-4E61-96E9-13965D29F1A0}"/>
              </a:ext>
            </a:extLst>
          </p:cNvPr>
          <p:cNvSpPr txBox="1"/>
          <p:nvPr/>
        </p:nvSpPr>
        <p:spPr>
          <a:xfrm>
            <a:off x="638787" y="3555224"/>
            <a:ext cx="205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567D6-B303-40BE-9ABA-ACD5DCE849E5}"/>
              </a:ext>
            </a:extLst>
          </p:cNvPr>
          <p:cNvSpPr txBox="1"/>
          <p:nvPr/>
        </p:nvSpPr>
        <p:spPr>
          <a:xfrm>
            <a:off x="624490" y="2824349"/>
            <a:ext cx="2159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Collaborations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E7B8C-D63C-4C18-80A3-484B955E92F2}"/>
              </a:ext>
            </a:extLst>
          </p:cNvPr>
          <p:cNvSpPr txBox="1"/>
          <p:nvPr/>
        </p:nvSpPr>
        <p:spPr>
          <a:xfrm>
            <a:off x="624490" y="2216218"/>
            <a:ext cx="2159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338AD-F637-4E3C-9A21-45572918D9F5}"/>
              </a:ext>
            </a:extLst>
          </p:cNvPr>
          <p:cNvSpPr txBox="1"/>
          <p:nvPr/>
        </p:nvSpPr>
        <p:spPr>
          <a:xfrm>
            <a:off x="675389" y="4322874"/>
            <a:ext cx="178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</a:t>
            </a:r>
          </a:p>
        </p:txBody>
      </p:sp>
    </p:spTree>
    <p:extLst>
      <p:ext uri="{BB962C8B-B14F-4D97-AF65-F5344CB8AC3E}">
        <p14:creationId xmlns:p14="http://schemas.microsoft.com/office/powerpoint/2010/main" val="380603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4B9B2-B895-4F08-8146-F864DC6C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E37E2-5F81-4CF5-A256-B524DF2E1F5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90557" y="46825"/>
            <a:ext cx="7077868" cy="65709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F6F31E-29C7-45C2-85C1-CE5FB11B8FAD}"/>
              </a:ext>
            </a:extLst>
          </p:cNvPr>
          <p:cNvSpPr/>
          <p:nvPr/>
        </p:nvSpPr>
        <p:spPr>
          <a:xfrm>
            <a:off x="985837" y="6433067"/>
            <a:ext cx="814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https://codinginfinite.com/top-programming-languages-2020-stats-surveys/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A0FC-4C95-475C-97AF-9BE77039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Science?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6B5FDB-2C8D-4E0F-8F7F-96E0E52E9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671" y="1590805"/>
            <a:ext cx="8079208" cy="45469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F0536-C150-435D-AE96-E7267224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19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E3D785-7194-4955-B915-3B4F91F6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Wisdom Hierarchy &amp; Healthcare Analytics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C9DDB8-C32F-4945-A785-B309BADC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64C4E1-FE08-4A26-B81A-39C64E41D8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003979"/>
              </p:ext>
            </p:extLst>
          </p:nvPr>
        </p:nvGraphicFramePr>
        <p:xfrm>
          <a:off x="682164" y="1512245"/>
          <a:ext cx="6713287" cy="4729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E24B509-E748-4FDA-96F2-063124D3BEE8}"/>
              </a:ext>
            </a:extLst>
          </p:cNvPr>
          <p:cNvSpPr/>
          <p:nvPr/>
        </p:nvSpPr>
        <p:spPr>
          <a:xfrm>
            <a:off x="1708481" y="4942665"/>
            <a:ext cx="1891310" cy="614363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6B8EED-72DB-4994-B400-019C4649F244}"/>
              </a:ext>
            </a:extLst>
          </p:cNvPr>
          <p:cNvSpPr/>
          <p:nvPr/>
        </p:nvSpPr>
        <p:spPr>
          <a:xfrm>
            <a:off x="1708481" y="3980234"/>
            <a:ext cx="1891310" cy="614363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8A11A3-07FB-4263-B81C-516A3ACF33E8}"/>
              </a:ext>
            </a:extLst>
          </p:cNvPr>
          <p:cNvSpPr/>
          <p:nvPr/>
        </p:nvSpPr>
        <p:spPr>
          <a:xfrm>
            <a:off x="1708481" y="3039918"/>
            <a:ext cx="1891310" cy="614363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Knowledge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ABD52B-E5F1-4412-A571-DB44E2986A0F}"/>
              </a:ext>
            </a:extLst>
          </p:cNvPr>
          <p:cNvSpPr/>
          <p:nvPr/>
        </p:nvSpPr>
        <p:spPr>
          <a:xfrm>
            <a:off x="1708482" y="2104287"/>
            <a:ext cx="1891309" cy="614363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Wisdom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3FC18-CF10-48CE-83DF-3A35B1E10EF4}"/>
              </a:ext>
            </a:extLst>
          </p:cNvPr>
          <p:cNvSpPr txBox="1"/>
          <p:nvPr/>
        </p:nvSpPr>
        <p:spPr>
          <a:xfrm>
            <a:off x="735811" y="4891735"/>
            <a:ext cx="1302542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Know nothing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57858-2021-43A7-85D1-CF2EA29FAC97}"/>
              </a:ext>
            </a:extLst>
          </p:cNvPr>
          <p:cNvSpPr txBox="1"/>
          <p:nvPr/>
        </p:nvSpPr>
        <p:spPr>
          <a:xfrm>
            <a:off x="6238964" y="4937525"/>
            <a:ext cx="1782757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Collection and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sharing of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7C9FCD-7007-4C5B-AF2B-9199C3D57D49}"/>
              </a:ext>
            </a:extLst>
          </p:cNvPr>
          <p:cNvSpPr txBox="1"/>
          <p:nvPr/>
        </p:nvSpPr>
        <p:spPr>
          <a:xfrm>
            <a:off x="6238964" y="3994048"/>
            <a:ext cx="1797545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Analysis and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meaning of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E4EBB-95BB-41FA-9E5C-7FC8279AAA7F}"/>
              </a:ext>
            </a:extLst>
          </p:cNvPr>
          <p:cNvSpPr txBox="1"/>
          <p:nvPr/>
        </p:nvSpPr>
        <p:spPr>
          <a:xfrm>
            <a:off x="6230152" y="3039918"/>
            <a:ext cx="1797545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Symptoms &amp;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Treatment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87F3AE-041B-46E3-A0C3-B2601D32A08C}"/>
              </a:ext>
            </a:extLst>
          </p:cNvPr>
          <p:cNvSpPr txBox="1"/>
          <p:nvPr/>
        </p:nvSpPr>
        <p:spPr>
          <a:xfrm>
            <a:off x="6230152" y="2104105"/>
            <a:ext cx="1797545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Risk Factors &amp; Prevention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8C359-E4C3-4C6F-B00B-1C67A46A148C}"/>
              </a:ext>
            </a:extLst>
          </p:cNvPr>
          <p:cNvSpPr txBox="1"/>
          <p:nvPr/>
        </p:nvSpPr>
        <p:spPr>
          <a:xfrm>
            <a:off x="735811" y="4102749"/>
            <a:ext cx="130254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Know 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9443CD-A5EB-4EE7-B555-DB46AC924D01}"/>
              </a:ext>
            </a:extLst>
          </p:cNvPr>
          <p:cNvSpPr txBox="1"/>
          <p:nvPr/>
        </p:nvSpPr>
        <p:spPr>
          <a:xfrm>
            <a:off x="736899" y="3127918"/>
            <a:ext cx="130254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Know how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4168D6-764E-4676-9C07-7091BC59CB23}"/>
              </a:ext>
            </a:extLst>
          </p:cNvPr>
          <p:cNvSpPr txBox="1"/>
          <p:nvPr/>
        </p:nvSpPr>
        <p:spPr>
          <a:xfrm>
            <a:off x="747851" y="2226802"/>
            <a:ext cx="130254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Know why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225503-F122-4928-BCD4-858DD30518E4}"/>
              </a:ext>
            </a:extLst>
          </p:cNvPr>
          <p:cNvSpPr/>
          <p:nvPr/>
        </p:nvSpPr>
        <p:spPr>
          <a:xfrm>
            <a:off x="5104094" y="4891735"/>
            <a:ext cx="983245" cy="68580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31D16D-2BED-4C1E-84DA-B64C08DEA161}"/>
              </a:ext>
            </a:extLst>
          </p:cNvPr>
          <p:cNvSpPr/>
          <p:nvPr/>
        </p:nvSpPr>
        <p:spPr>
          <a:xfrm>
            <a:off x="5104094" y="3954579"/>
            <a:ext cx="1007322" cy="68580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CIO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82C708-4060-4CE1-B5C2-79590950BDE3}"/>
              </a:ext>
            </a:extLst>
          </p:cNvPr>
          <p:cNvSpPr/>
          <p:nvPr/>
        </p:nvSpPr>
        <p:spPr>
          <a:xfrm>
            <a:off x="5080017" y="3013792"/>
            <a:ext cx="1007322" cy="689431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CMO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C3F0F5-91D1-4462-8B57-99C4429DAACC}"/>
              </a:ext>
            </a:extLst>
          </p:cNvPr>
          <p:cNvSpPr/>
          <p:nvPr/>
        </p:nvSpPr>
        <p:spPr>
          <a:xfrm>
            <a:off x="5092055" y="2034501"/>
            <a:ext cx="1007322" cy="780972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FB35B1-8D99-44F2-8309-325520805802}"/>
              </a:ext>
            </a:extLst>
          </p:cNvPr>
          <p:cNvSpPr/>
          <p:nvPr/>
        </p:nvSpPr>
        <p:spPr>
          <a:xfrm>
            <a:off x="7651496" y="1836657"/>
            <a:ext cx="925231" cy="51980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PHM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A7391E-53AF-439E-AF84-8A1C92FD71D0}"/>
              </a:ext>
            </a:extLst>
          </p:cNvPr>
          <p:cNvSpPr/>
          <p:nvPr/>
        </p:nvSpPr>
        <p:spPr>
          <a:xfrm>
            <a:off x="7651496" y="2838271"/>
            <a:ext cx="925231" cy="51980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A662D-5BCB-47FB-838B-EEFF304483F8}"/>
              </a:ext>
            </a:extLst>
          </p:cNvPr>
          <p:cNvSpPr txBox="1"/>
          <p:nvPr/>
        </p:nvSpPr>
        <p:spPr>
          <a:xfrm>
            <a:off x="592868" y="6363828"/>
            <a:ext cx="768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PHM</a:t>
            </a:r>
            <a:r>
              <a:rPr lang="en-US" dirty="0"/>
              <a:t> – Population Health Management               </a:t>
            </a:r>
            <a:r>
              <a:rPr lang="en-US" b="1" dirty="0"/>
              <a:t>CDS</a:t>
            </a:r>
            <a:r>
              <a:rPr lang="en-US" dirty="0"/>
              <a:t> – Clinical Decision Support</a:t>
            </a:r>
          </a:p>
        </p:txBody>
      </p:sp>
    </p:spTree>
    <p:extLst>
      <p:ext uri="{BB962C8B-B14F-4D97-AF65-F5344CB8AC3E}">
        <p14:creationId xmlns:p14="http://schemas.microsoft.com/office/powerpoint/2010/main" val="62418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ACF8-FFC8-4C51-AD7F-3319E710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Inference vs Machine 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85579E-E239-47A9-A4FB-DA6823E0D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818838"/>
              </p:ext>
            </p:extLst>
          </p:nvPr>
        </p:nvGraphicFramePr>
        <p:xfrm>
          <a:off x="586662" y="1530370"/>
          <a:ext cx="7886700" cy="414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B3607B7-4106-432A-80E8-31AD5464369F}"/>
              </a:ext>
            </a:extLst>
          </p:cNvPr>
          <p:cNvSpPr/>
          <p:nvPr/>
        </p:nvSpPr>
        <p:spPr>
          <a:xfrm>
            <a:off x="811564" y="5845908"/>
            <a:ext cx="7729083" cy="64633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hlinkClick r:id="rId7"/>
              </a:rPr>
              <a:t>https://blog.thedataincubator.com/2017/11/scikit-learn-vs-statsmodels/</a:t>
            </a:r>
            <a:endParaRPr lang="en-US" sz="1200" dirty="0"/>
          </a:p>
          <a:p>
            <a:r>
              <a:rPr lang="en-US" sz="1200" dirty="0">
                <a:hlinkClick r:id="rId8"/>
              </a:rPr>
              <a:t>https://healthcare.ai/machine-learning-versus-statistics-use/</a:t>
            </a:r>
            <a:endParaRPr lang="en-US" sz="1200" dirty="0"/>
          </a:p>
          <a:p>
            <a:r>
              <a:rPr lang="en-US" sz="1200" dirty="0">
                <a:hlinkClick r:id="rId9"/>
              </a:rPr>
              <a:t>https://towardsdatascience.com/the-actual-difference-between-statistics-and-machine-learning-64b49f07ea3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4350034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_Alt.pptx" id="{86B00F93-F08E-4CA6-91C9-F28E7C186546}" vid="{3696F7C4-1DE3-4620-BB9B-ECBE29ABF3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1EAE5F8AE92E0443B0635AEF5BFC9F76004C6CC03BF5DC804FBBC33E4E55C06EE9" ma:contentTypeVersion="6" ma:contentTypeDescription="Materials and documents that contain MITRE authored content and other content directly attributable to MITRE and its work" ma:contentTypeScope="" ma:versionID="4ad27c3cbde4a5e69cf872f973dbc972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45d44e74-5c87-4253-a1a6-fb7a2a9835a8" xmlns:ns4="http://schemas.microsoft.com/sharepoint/v4" xmlns:ns5="d6dad062-3ecc-4c2a-98eb-3d03c2389ab6" targetNamespace="http://schemas.microsoft.com/office/2006/metadata/properties" ma:root="true" ma:fieldsID="8c7f8a686deeddaa67bf50c4d10033f6" ns1:_="" ns2:_="" ns3:_="" ns4:_="" ns5:_="">
    <xsd:import namespace="http://schemas.microsoft.com/sharepoint/v3"/>
    <xsd:import namespace="http://schemas.microsoft.com/sharepoint/v3/fields"/>
    <xsd:import namespace="45d44e74-5c87-4253-a1a6-fb7a2a9835a8"/>
    <xsd:import namespace="http://schemas.microsoft.com/sharepoint/v4"/>
    <xsd:import namespace="d6dad062-3ecc-4c2a-98eb-3d03c2389ab6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DocType" minOccurs="0"/>
                <xsd:element ref="ns3:SortOrder" minOccurs="0"/>
                <xsd:element ref="ns3:Site_x0020_Page" minOccurs="0"/>
                <xsd:element ref="ns4:IconOverlay" minOccurs="0"/>
                <xsd:element ref="ns5:SharedWithUsers" minOccurs="0"/>
                <xsd:element ref="ns3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44e74-5c87-4253-a1a6-fb7a2a9835a8" elementFormDefault="qualified">
    <xsd:import namespace="http://schemas.microsoft.com/office/2006/documentManagement/types"/>
    <xsd:import namespace="http://schemas.microsoft.com/office/infopath/2007/PartnerControls"/>
    <xsd:element name="DocType" ma:index="12" nillable="true" ma:displayName="DocType" ma:format="Dropdown" ma:internalName="DocType">
      <xsd:simpleType>
        <xsd:restriction base="dms:Choice">
          <xsd:enumeration value="Board of Trustee Bio"/>
          <xsd:enumeration value="Corp. Org Chart"/>
          <xsd:enumeration value="Executive Bio"/>
          <xsd:enumeration value="Event Planning"/>
          <xsd:enumeration value="MPG Reference"/>
          <xsd:enumeration value="Template"/>
          <xsd:enumeration value="Other"/>
          <xsd:enumeration value="How-Tos"/>
          <xsd:enumeration value="BOT Program Highlights"/>
        </xsd:restriction>
      </xsd:simpleType>
    </xsd:element>
    <xsd:element name="SortOrder" ma:index="13" nillable="true" ma:displayName="SortOrder" ma:decimals="1" ma:internalName="SortOrder" ma:percentage="FALSE">
      <xsd:simpleType>
        <xsd:restriction base="dms:Number"/>
      </xsd:simpleType>
    </xsd:element>
    <xsd:element name="Site_x0020_Page" ma:index="14" nillable="true" ma:displayName="Site Pages" ma:description="On which pages of this site should this page appear as a &quot;related resource&quot; on the right." ma:list="{b7793db3-9feb-473e-8d7c-24c256e016ac}" ma:internalName="Site_x0020_Pag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ate" ma:index="19" nillable="true" ma:displayName="Date" ma:description="Document date if applicabl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dad062-3ecc-4c2a-98eb-3d03c2389ab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SortOrder xmlns="45d44e74-5c87-4253-a1a6-fb7a2a9835a8">5</SortOrder>
    <_Contributor xmlns="http://schemas.microsoft.com/sharepoint/v3/fields" xsi:nil="true"/>
    <Release_x0020_Statement xmlns="http://schemas.microsoft.com/sharepoint/v3">For Internal MITRE Use</Release_x0020_Statement>
    <Site_x0020_Page xmlns="45d44e74-5c87-4253-a1a6-fb7a2a9835a8">
      <Value>47</Value>
    </Site_x0020_Page>
    <Date xmlns="45d44e74-5c87-4253-a1a6-fb7a2a9835a8" xsi:nil="true"/>
    <IconOverlay xmlns="http://schemas.microsoft.com/sharepoint/v4" xsi:nil="true"/>
    <DocType xmlns="45d44e74-5c87-4253-a1a6-fb7a2a9835a8">Template</DocType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E4C7FE-9143-4635-B164-5CEF7469C3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45d44e74-5c87-4253-a1a6-fb7a2a9835a8"/>
    <ds:schemaRef ds:uri="http://schemas.microsoft.com/sharepoint/v4"/>
    <ds:schemaRef ds:uri="d6dad062-3ecc-4c2a-98eb-3d03c2389a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50FCDD-08B1-48D8-BB50-7A17E590A5EE}">
  <ds:schemaRefs>
    <ds:schemaRef ds:uri="http://purl.org/dc/elements/1.1/"/>
    <ds:schemaRef ds:uri="http://schemas.microsoft.com/office/2006/metadata/properties"/>
    <ds:schemaRef ds:uri="d6dad062-3ecc-4c2a-98eb-3d03c2389ab6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45d44e74-5c87-4253-a1a6-fb7a2a9835a8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89A4884-CA84-4BD3-BCA6-39AECD72E50D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10523</TotalTime>
  <Words>2073</Words>
  <Application>Microsoft Office PowerPoint</Application>
  <PresentationFormat>On-screen Show (4:3)</PresentationFormat>
  <Paragraphs>484</Paragraphs>
  <Slides>52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Tahoma</vt:lpstr>
      <vt:lpstr>Times New Roman</vt:lpstr>
      <vt:lpstr>Wingdings</vt:lpstr>
      <vt:lpstr>mitre-2018</vt:lpstr>
      <vt:lpstr>Python for Data Analytics</vt:lpstr>
      <vt:lpstr>whoami</vt:lpstr>
      <vt:lpstr>The Agenda</vt:lpstr>
      <vt:lpstr>1. Intro</vt:lpstr>
      <vt:lpstr>Why Python?</vt:lpstr>
      <vt:lpstr>PowerPoint Presentation</vt:lpstr>
      <vt:lpstr>Why Data Science?</vt:lpstr>
      <vt:lpstr>Wisdom Hierarchy &amp; Healthcare Analytics</vt:lpstr>
      <vt:lpstr>Statistical Inference vs Machine Learning</vt:lpstr>
      <vt:lpstr>Python Data Analytics Landscape</vt:lpstr>
      <vt:lpstr>Python Data Visualization Libraries</vt:lpstr>
      <vt:lpstr>What is Python</vt:lpstr>
      <vt:lpstr>Resources</vt:lpstr>
      <vt:lpstr>Tools</vt:lpstr>
      <vt:lpstr>2. Basics</vt:lpstr>
      <vt:lpstr>Python Data Types</vt:lpstr>
      <vt:lpstr>Basic Data Types</vt:lpstr>
      <vt:lpstr>Compound Data Types</vt:lpstr>
      <vt:lpstr>Control Flows</vt:lpstr>
      <vt:lpstr>List Comprehensions</vt:lpstr>
      <vt:lpstr>Function</vt:lpstr>
      <vt:lpstr>Lambda Function</vt:lpstr>
      <vt:lpstr>IO</vt:lpstr>
      <vt:lpstr>IO</vt:lpstr>
      <vt:lpstr>3. Three Pillars</vt:lpstr>
      <vt:lpstr>Three Pillars of Python for Data Analytics</vt:lpstr>
      <vt:lpstr>NumPy</vt:lpstr>
      <vt:lpstr>The Matplotlib Object Hierarchy</vt:lpstr>
      <vt:lpstr>Two Styles of Coding – Choose One</vt:lpstr>
      <vt:lpstr>pyplot Procedural Style </vt:lpstr>
      <vt:lpstr>Object-Oriented Style</vt:lpstr>
      <vt:lpstr>Different Styles, Same Results</vt:lpstr>
      <vt:lpstr>PowerPoint Presentation</vt:lpstr>
      <vt:lpstr>Seaborn</vt:lpstr>
      <vt:lpstr>Resources</vt:lpstr>
      <vt:lpstr>4. Two Partners</vt:lpstr>
      <vt:lpstr>Plotly – Interactive Data Visualization</vt:lpstr>
      <vt:lpstr>Plotly Express</vt:lpstr>
      <vt:lpstr>Dash</vt:lpstr>
      <vt:lpstr>Incorporate Visualization</vt:lpstr>
      <vt:lpstr>Callbacks for Interactivity</vt:lpstr>
      <vt:lpstr>Style Sheet</vt:lpstr>
      <vt:lpstr>Summary</vt:lpstr>
      <vt:lpstr>Summary - MVC</vt:lpstr>
      <vt:lpstr>Deployment Options</vt:lpstr>
      <vt:lpstr>Additional Considerations</vt:lpstr>
      <vt:lpstr>Parting Thought</vt:lpstr>
      <vt:lpstr>Where to Go From Here</vt:lpstr>
      <vt:lpstr>PowerPoint Presentation</vt:lpstr>
      <vt:lpstr>Backup Slides</vt:lpstr>
      <vt:lpstr>Data Visualization - Python vs COTS</vt:lpstr>
      <vt:lpstr>Theoretical Foundation  DIKW Hierarchy (Zeleny, 2006)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and Data Visualization Using Python</dc:title>
  <dc:creator>Wang, Jay</dc:creator>
  <cp:lastModifiedBy>Wang, Jay</cp:lastModifiedBy>
  <cp:revision>156</cp:revision>
  <dcterms:created xsi:type="dcterms:W3CDTF">2019-04-02T13:16:01Z</dcterms:created>
  <dcterms:modified xsi:type="dcterms:W3CDTF">2019-11-17T16:25:13Z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0x0101001EAE5F8AE92E0443B0635AEF5BFC9F76004C6CC03BF5DC804FBBC33E4E55C06EE9</vt:lpwstr>
  </property>
</Properties>
</file>