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7" r:id="rId2"/>
    <p:sldId id="518" r:id="rId3"/>
    <p:sldId id="519" r:id="rId4"/>
    <p:sldId id="520" r:id="rId5"/>
    <p:sldId id="521" r:id="rId6"/>
    <p:sldId id="5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Jay Wang" initials="DJW" lastIdx="1" clrIdx="0">
    <p:extLst>
      <p:ext uri="{19B8F6BF-5375-455C-9EA6-DF929625EA0E}">
        <p15:presenceInfo xmlns:p15="http://schemas.microsoft.com/office/powerpoint/2012/main" userId="S::CJWANG@MITRE.ORG::cdb79b9e-ee03-47c7-8f9c-8760334ce7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5D1D1-AA31-477F-BD65-EA8E13613B4D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A08CCED-7749-4CAD-96DC-D8751D1C18FA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BAA58D81-309E-4540-9FCD-464E96E61C0A}" type="parTrans" cxnId="{58F5CACE-0852-4D09-8855-2D12EAFB3DEF}">
      <dgm:prSet/>
      <dgm:spPr/>
      <dgm:t>
        <a:bodyPr/>
        <a:lstStyle/>
        <a:p>
          <a:endParaRPr lang="en-US"/>
        </a:p>
      </dgm:t>
    </dgm:pt>
    <dgm:pt modelId="{6E2741BB-04C4-4374-B622-28F454F11EFA}" type="sibTrans" cxnId="{58F5CACE-0852-4D09-8855-2D12EAFB3DEF}">
      <dgm:prSet/>
      <dgm:spPr/>
      <dgm:t>
        <a:bodyPr/>
        <a:lstStyle/>
        <a:p>
          <a:endParaRPr lang="en-US"/>
        </a:p>
      </dgm:t>
    </dgm:pt>
    <dgm:pt modelId="{01320AB6-A3CB-4C20-AB14-9A2B16507E79}">
      <dgm:prSet phldrT="[Text]"/>
      <dgm:spPr/>
      <dgm:t>
        <a:bodyPr/>
        <a:lstStyle/>
        <a:p>
          <a:r>
            <a:rPr lang="en-US" dirty="0"/>
            <a:t>Data Viz</a:t>
          </a:r>
        </a:p>
      </dgm:t>
    </dgm:pt>
    <dgm:pt modelId="{CB178D20-ECB7-4387-A0BF-D05F3F38B77E}" type="parTrans" cxnId="{9B642B4A-2759-4C0E-9560-BFF140A01CAB}">
      <dgm:prSet/>
      <dgm:spPr/>
      <dgm:t>
        <a:bodyPr/>
        <a:lstStyle/>
        <a:p>
          <a:endParaRPr lang="en-US"/>
        </a:p>
      </dgm:t>
    </dgm:pt>
    <dgm:pt modelId="{BD8E6C8A-AE36-42D3-82EA-0CDB5757FBB6}" type="sibTrans" cxnId="{9B642B4A-2759-4C0E-9560-BFF140A01CAB}">
      <dgm:prSet/>
      <dgm:spPr/>
      <dgm:t>
        <a:bodyPr/>
        <a:lstStyle/>
        <a:p>
          <a:endParaRPr lang="en-US"/>
        </a:p>
      </dgm:t>
    </dgm:pt>
    <dgm:pt modelId="{687E71B8-7B1B-4377-A48B-C9D107E79476}">
      <dgm:prSet phldrT="[Text]"/>
      <dgm:spPr/>
      <dgm:t>
        <a:bodyPr/>
        <a:lstStyle/>
        <a:p>
          <a:r>
            <a:rPr lang="en-US" dirty="0"/>
            <a:t>ML</a:t>
          </a:r>
        </a:p>
      </dgm:t>
    </dgm:pt>
    <dgm:pt modelId="{491CF61F-3FA7-4D8C-9A75-70A12AAD7DC5}" type="parTrans" cxnId="{D53C6113-6CB7-456D-A8A1-31B4F07F512E}">
      <dgm:prSet/>
      <dgm:spPr/>
      <dgm:t>
        <a:bodyPr/>
        <a:lstStyle/>
        <a:p>
          <a:endParaRPr lang="en-US"/>
        </a:p>
      </dgm:t>
    </dgm:pt>
    <dgm:pt modelId="{F923CD87-9862-44F8-AA93-1C5DD4F079BB}" type="sibTrans" cxnId="{D53C6113-6CB7-456D-A8A1-31B4F07F512E}">
      <dgm:prSet/>
      <dgm:spPr/>
      <dgm:t>
        <a:bodyPr/>
        <a:lstStyle/>
        <a:p>
          <a:endParaRPr lang="en-US"/>
        </a:p>
      </dgm:t>
    </dgm:pt>
    <dgm:pt modelId="{4F941E40-7BB8-4C4E-9631-5C41D2626C4B}" type="pres">
      <dgm:prSet presAssocID="{51E5D1D1-AA31-477F-BD65-EA8E13613B4D}" presName="compositeShape" presStyleCnt="0">
        <dgm:presLayoutVars>
          <dgm:chMax val="7"/>
          <dgm:dir/>
          <dgm:resizeHandles val="exact"/>
        </dgm:presLayoutVars>
      </dgm:prSet>
      <dgm:spPr/>
    </dgm:pt>
    <dgm:pt modelId="{5C7550E2-47B2-436F-851F-4C3BA1C4C597}" type="pres">
      <dgm:prSet presAssocID="{6A08CCED-7749-4CAD-96DC-D8751D1C18FA}" presName="circ1" presStyleLbl="vennNode1" presStyleIdx="0" presStyleCnt="3"/>
      <dgm:spPr/>
    </dgm:pt>
    <dgm:pt modelId="{AE3DD389-9B5F-4EAB-B20E-1C31CDC93424}" type="pres">
      <dgm:prSet presAssocID="{6A08CCED-7749-4CAD-96DC-D8751D1C18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93953E-8682-407E-81B2-308A16499B9F}" type="pres">
      <dgm:prSet presAssocID="{01320AB6-A3CB-4C20-AB14-9A2B16507E79}" presName="circ2" presStyleLbl="vennNode1" presStyleIdx="1" presStyleCnt="3"/>
      <dgm:spPr/>
    </dgm:pt>
    <dgm:pt modelId="{E20B7F92-EDAD-46C1-9421-0BAA2E727C19}" type="pres">
      <dgm:prSet presAssocID="{01320AB6-A3CB-4C20-AB14-9A2B16507E7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896144-54FA-419E-B491-A35D573EB78B}" type="pres">
      <dgm:prSet presAssocID="{687E71B8-7B1B-4377-A48B-C9D107E79476}" presName="circ3" presStyleLbl="vennNode1" presStyleIdx="2" presStyleCnt="3"/>
      <dgm:spPr/>
    </dgm:pt>
    <dgm:pt modelId="{BF640FAB-5481-4C5A-BD38-4D6B04B730C6}" type="pres">
      <dgm:prSet presAssocID="{687E71B8-7B1B-4377-A48B-C9D107E794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6A6FC0C-6BEB-4057-A4B0-7078C3C3AD2C}" type="presOf" srcId="{01320AB6-A3CB-4C20-AB14-9A2B16507E79}" destId="{E20B7F92-EDAD-46C1-9421-0BAA2E727C19}" srcOrd="1" destOrd="0" presId="urn:microsoft.com/office/officeart/2005/8/layout/venn1"/>
    <dgm:cxn modelId="{D53C6113-6CB7-456D-A8A1-31B4F07F512E}" srcId="{51E5D1D1-AA31-477F-BD65-EA8E13613B4D}" destId="{687E71B8-7B1B-4377-A48B-C9D107E79476}" srcOrd="2" destOrd="0" parTransId="{491CF61F-3FA7-4D8C-9A75-70A12AAD7DC5}" sibTransId="{F923CD87-9862-44F8-AA93-1C5DD4F079BB}"/>
    <dgm:cxn modelId="{9B642B4A-2759-4C0E-9560-BFF140A01CAB}" srcId="{51E5D1D1-AA31-477F-BD65-EA8E13613B4D}" destId="{01320AB6-A3CB-4C20-AB14-9A2B16507E79}" srcOrd="1" destOrd="0" parTransId="{CB178D20-ECB7-4387-A0BF-D05F3F38B77E}" sibTransId="{BD8E6C8A-AE36-42D3-82EA-0CDB5757FBB6}"/>
    <dgm:cxn modelId="{F0AFD286-3A05-488C-A85A-9A6D8D50594D}" type="presOf" srcId="{6A08CCED-7749-4CAD-96DC-D8751D1C18FA}" destId="{AE3DD389-9B5F-4EAB-B20E-1C31CDC93424}" srcOrd="1" destOrd="0" presId="urn:microsoft.com/office/officeart/2005/8/layout/venn1"/>
    <dgm:cxn modelId="{16243B87-9E70-46E6-988A-EF0E2B7EC974}" type="presOf" srcId="{51E5D1D1-AA31-477F-BD65-EA8E13613B4D}" destId="{4F941E40-7BB8-4C4E-9631-5C41D2626C4B}" srcOrd="0" destOrd="0" presId="urn:microsoft.com/office/officeart/2005/8/layout/venn1"/>
    <dgm:cxn modelId="{846FBE95-3ED1-41A8-8188-BEAC18259508}" type="presOf" srcId="{687E71B8-7B1B-4377-A48B-C9D107E79476}" destId="{BF640FAB-5481-4C5A-BD38-4D6B04B730C6}" srcOrd="1" destOrd="0" presId="urn:microsoft.com/office/officeart/2005/8/layout/venn1"/>
    <dgm:cxn modelId="{B5E5DCA2-03AA-452B-ADC3-03FC32FED7E4}" type="presOf" srcId="{01320AB6-A3CB-4C20-AB14-9A2B16507E79}" destId="{2993953E-8682-407E-81B2-308A16499B9F}" srcOrd="0" destOrd="0" presId="urn:microsoft.com/office/officeart/2005/8/layout/venn1"/>
    <dgm:cxn modelId="{D5486EAA-71AD-4398-B0B5-798740B1CD57}" type="presOf" srcId="{687E71B8-7B1B-4377-A48B-C9D107E79476}" destId="{36896144-54FA-419E-B491-A35D573EB78B}" srcOrd="0" destOrd="0" presId="urn:microsoft.com/office/officeart/2005/8/layout/venn1"/>
    <dgm:cxn modelId="{58F5CACE-0852-4D09-8855-2D12EAFB3DEF}" srcId="{51E5D1D1-AA31-477F-BD65-EA8E13613B4D}" destId="{6A08CCED-7749-4CAD-96DC-D8751D1C18FA}" srcOrd="0" destOrd="0" parTransId="{BAA58D81-309E-4540-9FCD-464E96E61C0A}" sibTransId="{6E2741BB-04C4-4374-B622-28F454F11EFA}"/>
    <dgm:cxn modelId="{8A941CF1-421E-4D25-8B05-5E04A77CA3DE}" type="presOf" srcId="{6A08CCED-7749-4CAD-96DC-D8751D1C18FA}" destId="{5C7550E2-47B2-436F-851F-4C3BA1C4C597}" srcOrd="0" destOrd="0" presId="urn:microsoft.com/office/officeart/2005/8/layout/venn1"/>
    <dgm:cxn modelId="{5A3C1C32-0D4B-43B6-A4D6-CAC54E8EF607}" type="presParOf" srcId="{4F941E40-7BB8-4C4E-9631-5C41D2626C4B}" destId="{5C7550E2-47B2-436F-851F-4C3BA1C4C597}" srcOrd="0" destOrd="0" presId="urn:microsoft.com/office/officeart/2005/8/layout/venn1"/>
    <dgm:cxn modelId="{BB8801D6-2D6E-4C0D-B81F-EACE4AD94D99}" type="presParOf" srcId="{4F941E40-7BB8-4C4E-9631-5C41D2626C4B}" destId="{AE3DD389-9B5F-4EAB-B20E-1C31CDC93424}" srcOrd="1" destOrd="0" presId="urn:microsoft.com/office/officeart/2005/8/layout/venn1"/>
    <dgm:cxn modelId="{C79D1D9E-0B0C-4670-83AC-FF687A15DFF3}" type="presParOf" srcId="{4F941E40-7BB8-4C4E-9631-5C41D2626C4B}" destId="{2993953E-8682-407E-81B2-308A16499B9F}" srcOrd="2" destOrd="0" presId="urn:microsoft.com/office/officeart/2005/8/layout/venn1"/>
    <dgm:cxn modelId="{D27C84C5-43B9-4A95-9D63-6856AF284C26}" type="presParOf" srcId="{4F941E40-7BB8-4C4E-9631-5C41D2626C4B}" destId="{E20B7F92-EDAD-46C1-9421-0BAA2E727C19}" srcOrd="3" destOrd="0" presId="urn:microsoft.com/office/officeart/2005/8/layout/venn1"/>
    <dgm:cxn modelId="{B96AFEBA-77B8-4072-B813-FE223FFFE9C0}" type="presParOf" srcId="{4F941E40-7BB8-4C4E-9631-5C41D2626C4B}" destId="{36896144-54FA-419E-B491-A35D573EB78B}" srcOrd="4" destOrd="0" presId="urn:microsoft.com/office/officeart/2005/8/layout/venn1"/>
    <dgm:cxn modelId="{24CEB594-6FFE-4A18-9ADB-89B3086E5A9C}" type="presParOf" srcId="{4F941E40-7BB8-4C4E-9631-5C41D2626C4B}" destId="{BF640FAB-5481-4C5A-BD38-4D6B04B730C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5D1D1-AA31-477F-BD65-EA8E13613B4D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A08CCED-7749-4CAD-96DC-D8751D1C18F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Heuristic</a:t>
          </a:r>
        </a:p>
      </dgm:t>
    </dgm:pt>
    <dgm:pt modelId="{BAA58D81-309E-4540-9FCD-464E96E61C0A}" type="parTrans" cxnId="{58F5CACE-0852-4D09-8855-2D12EAFB3D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2741BB-04C4-4374-B622-28F454F11EFA}" type="sibTrans" cxnId="{58F5CACE-0852-4D09-8855-2D12EAFB3D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1320AB6-A3CB-4C20-AB14-9A2B16507E7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Data Viz</a:t>
          </a:r>
        </a:p>
      </dgm:t>
    </dgm:pt>
    <dgm:pt modelId="{CB178D20-ECB7-4387-A0BF-D05F3F38B77E}" type="parTrans" cxnId="{9B642B4A-2759-4C0E-9560-BFF140A01C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8E6C8A-AE36-42D3-82EA-0CDB5757FBB6}" type="sibTrans" cxnId="{9B642B4A-2759-4C0E-9560-BFF140A01C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7E71B8-7B1B-4377-A48B-C9D107E79476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Machine Learning</a:t>
          </a:r>
        </a:p>
      </dgm:t>
    </dgm:pt>
    <dgm:pt modelId="{491CF61F-3FA7-4D8C-9A75-70A12AAD7DC5}" type="parTrans" cxnId="{D53C6113-6CB7-456D-A8A1-31B4F07F51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23CD87-9862-44F8-AA93-1C5DD4F079BB}" type="sibTrans" cxnId="{D53C6113-6CB7-456D-A8A1-31B4F07F51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5E741E-E629-4E50-B836-4CAC535146B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Rules Engine</a:t>
          </a:r>
        </a:p>
      </dgm:t>
    </dgm:pt>
    <dgm:pt modelId="{41E3496F-D0DF-42FC-BD9B-7F6023DCF2F8}" type="parTrans" cxnId="{8E43DD3E-A92A-4EB3-BAA4-9A8D79F5DB3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B280894-F78F-4577-93BB-7351AD5262FC}" type="sibTrans" cxnId="{8E43DD3E-A92A-4EB3-BAA4-9A8D79F5DB3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941E40-7BB8-4C4E-9631-5C41D2626C4B}" type="pres">
      <dgm:prSet presAssocID="{51E5D1D1-AA31-477F-BD65-EA8E13613B4D}" presName="compositeShape" presStyleCnt="0">
        <dgm:presLayoutVars>
          <dgm:chMax val="7"/>
          <dgm:dir/>
          <dgm:resizeHandles val="exact"/>
        </dgm:presLayoutVars>
      </dgm:prSet>
      <dgm:spPr/>
    </dgm:pt>
    <dgm:pt modelId="{5C7550E2-47B2-436F-851F-4C3BA1C4C597}" type="pres">
      <dgm:prSet presAssocID="{6A08CCED-7749-4CAD-96DC-D8751D1C18FA}" presName="circ1" presStyleLbl="vennNode1" presStyleIdx="0" presStyleCnt="4"/>
      <dgm:spPr/>
    </dgm:pt>
    <dgm:pt modelId="{AE3DD389-9B5F-4EAB-B20E-1C31CDC93424}" type="pres">
      <dgm:prSet presAssocID="{6A08CCED-7749-4CAD-96DC-D8751D1C18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71112F-AB2B-4658-AB99-BBF614986A19}" type="pres">
      <dgm:prSet presAssocID="{A65E741E-E629-4E50-B836-4CAC535146B7}" presName="circ2" presStyleLbl="vennNode1" presStyleIdx="1" presStyleCnt="4"/>
      <dgm:spPr/>
    </dgm:pt>
    <dgm:pt modelId="{5E4277BB-C74A-4088-B45B-91D74D874B25}" type="pres">
      <dgm:prSet presAssocID="{A65E741E-E629-4E50-B836-4CAC535146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F23179-21D7-4182-A31F-F80EAAFBEE99}" type="pres">
      <dgm:prSet presAssocID="{01320AB6-A3CB-4C20-AB14-9A2B16507E79}" presName="circ3" presStyleLbl="vennNode1" presStyleIdx="2" presStyleCnt="4"/>
      <dgm:spPr/>
    </dgm:pt>
    <dgm:pt modelId="{87D8F592-706F-45B5-8CEE-F71F42E9AFFF}" type="pres">
      <dgm:prSet presAssocID="{01320AB6-A3CB-4C20-AB14-9A2B16507E7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2F911A-4B61-4CBD-9F8E-5F3FBF7B3DF4}" type="pres">
      <dgm:prSet presAssocID="{687E71B8-7B1B-4377-A48B-C9D107E79476}" presName="circ4" presStyleLbl="vennNode1" presStyleIdx="3" presStyleCnt="4"/>
      <dgm:spPr/>
    </dgm:pt>
    <dgm:pt modelId="{1251C371-9C21-4EDD-AB5C-2E749353D706}" type="pres">
      <dgm:prSet presAssocID="{687E71B8-7B1B-4377-A48B-C9D107E7947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53C6113-6CB7-456D-A8A1-31B4F07F512E}" srcId="{51E5D1D1-AA31-477F-BD65-EA8E13613B4D}" destId="{687E71B8-7B1B-4377-A48B-C9D107E79476}" srcOrd="3" destOrd="0" parTransId="{491CF61F-3FA7-4D8C-9A75-70A12AAD7DC5}" sibTransId="{F923CD87-9862-44F8-AA93-1C5DD4F079BB}"/>
    <dgm:cxn modelId="{8E43DD3E-A92A-4EB3-BAA4-9A8D79F5DB39}" srcId="{51E5D1D1-AA31-477F-BD65-EA8E13613B4D}" destId="{A65E741E-E629-4E50-B836-4CAC535146B7}" srcOrd="1" destOrd="0" parTransId="{41E3496F-D0DF-42FC-BD9B-7F6023DCF2F8}" sibTransId="{BB280894-F78F-4577-93BB-7351AD5262FC}"/>
    <dgm:cxn modelId="{99EEFB43-5CF9-48C4-BB48-E6AD451A5AB0}" type="presOf" srcId="{687E71B8-7B1B-4377-A48B-C9D107E79476}" destId="{2B2F911A-4B61-4CBD-9F8E-5F3FBF7B3DF4}" srcOrd="0" destOrd="0" presId="urn:microsoft.com/office/officeart/2005/8/layout/venn1"/>
    <dgm:cxn modelId="{9B642B4A-2759-4C0E-9560-BFF140A01CAB}" srcId="{51E5D1D1-AA31-477F-BD65-EA8E13613B4D}" destId="{01320AB6-A3CB-4C20-AB14-9A2B16507E79}" srcOrd="2" destOrd="0" parTransId="{CB178D20-ECB7-4387-A0BF-D05F3F38B77E}" sibTransId="{BD8E6C8A-AE36-42D3-82EA-0CDB5757FBB6}"/>
    <dgm:cxn modelId="{63C08975-7CD2-4B4A-8C38-929657DD852F}" type="presOf" srcId="{687E71B8-7B1B-4377-A48B-C9D107E79476}" destId="{1251C371-9C21-4EDD-AB5C-2E749353D706}" srcOrd="1" destOrd="0" presId="urn:microsoft.com/office/officeart/2005/8/layout/venn1"/>
    <dgm:cxn modelId="{F0AFD286-3A05-488C-A85A-9A6D8D50594D}" type="presOf" srcId="{6A08CCED-7749-4CAD-96DC-D8751D1C18FA}" destId="{AE3DD389-9B5F-4EAB-B20E-1C31CDC93424}" srcOrd="1" destOrd="0" presId="urn:microsoft.com/office/officeart/2005/8/layout/venn1"/>
    <dgm:cxn modelId="{16243B87-9E70-46E6-988A-EF0E2B7EC974}" type="presOf" srcId="{51E5D1D1-AA31-477F-BD65-EA8E13613B4D}" destId="{4F941E40-7BB8-4C4E-9631-5C41D2626C4B}" srcOrd="0" destOrd="0" presId="urn:microsoft.com/office/officeart/2005/8/layout/venn1"/>
    <dgm:cxn modelId="{8666958A-8C9F-485D-A933-1D29C525DF06}" type="presOf" srcId="{A65E741E-E629-4E50-B836-4CAC535146B7}" destId="{4171112F-AB2B-4658-AB99-BBF614986A19}" srcOrd="0" destOrd="0" presId="urn:microsoft.com/office/officeart/2005/8/layout/venn1"/>
    <dgm:cxn modelId="{3DCB31B3-E340-4800-9733-8DB3F5536836}" type="presOf" srcId="{01320AB6-A3CB-4C20-AB14-9A2B16507E79}" destId="{87D8F592-706F-45B5-8CEE-F71F42E9AFFF}" srcOrd="1" destOrd="0" presId="urn:microsoft.com/office/officeart/2005/8/layout/venn1"/>
    <dgm:cxn modelId="{C4250ABA-5B28-4AE7-9D56-672FE5DCC365}" type="presOf" srcId="{A65E741E-E629-4E50-B836-4CAC535146B7}" destId="{5E4277BB-C74A-4088-B45B-91D74D874B25}" srcOrd="1" destOrd="0" presId="urn:microsoft.com/office/officeart/2005/8/layout/venn1"/>
    <dgm:cxn modelId="{58F5CACE-0852-4D09-8855-2D12EAFB3DEF}" srcId="{51E5D1D1-AA31-477F-BD65-EA8E13613B4D}" destId="{6A08CCED-7749-4CAD-96DC-D8751D1C18FA}" srcOrd="0" destOrd="0" parTransId="{BAA58D81-309E-4540-9FCD-464E96E61C0A}" sibTransId="{6E2741BB-04C4-4374-B622-28F454F11EFA}"/>
    <dgm:cxn modelId="{B9AB22E1-2C90-4D80-B769-31A3D7BCA9B4}" type="presOf" srcId="{01320AB6-A3CB-4C20-AB14-9A2B16507E79}" destId="{5BF23179-21D7-4182-A31F-F80EAAFBEE99}" srcOrd="0" destOrd="0" presId="urn:microsoft.com/office/officeart/2005/8/layout/venn1"/>
    <dgm:cxn modelId="{8A941CF1-421E-4D25-8B05-5E04A77CA3DE}" type="presOf" srcId="{6A08CCED-7749-4CAD-96DC-D8751D1C18FA}" destId="{5C7550E2-47B2-436F-851F-4C3BA1C4C597}" srcOrd="0" destOrd="0" presId="urn:microsoft.com/office/officeart/2005/8/layout/venn1"/>
    <dgm:cxn modelId="{5A3C1C32-0D4B-43B6-A4D6-CAC54E8EF607}" type="presParOf" srcId="{4F941E40-7BB8-4C4E-9631-5C41D2626C4B}" destId="{5C7550E2-47B2-436F-851F-4C3BA1C4C597}" srcOrd="0" destOrd="0" presId="urn:microsoft.com/office/officeart/2005/8/layout/venn1"/>
    <dgm:cxn modelId="{BB8801D6-2D6E-4C0D-B81F-EACE4AD94D99}" type="presParOf" srcId="{4F941E40-7BB8-4C4E-9631-5C41D2626C4B}" destId="{AE3DD389-9B5F-4EAB-B20E-1C31CDC93424}" srcOrd="1" destOrd="0" presId="urn:microsoft.com/office/officeart/2005/8/layout/venn1"/>
    <dgm:cxn modelId="{AD85D0DB-9ECD-410D-A7B2-BA80E9243769}" type="presParOf" srcId="{4F941E40-7BB8-4C4E-9631-5C41D2626C4B}" destId="{4171112F-AB2B-4658-AB99-BBF614986A19}" srcOrd="2" destOrd="0" presId="urn:microsoft.com/office/officeart/2005/8/layout/venn1"/>
    <dgm:cxn modelId="{603873BB-75D2-4C0D-AE38-14E5F339D26B}" type="presParOf" srcId="{4F941E40-7BB8-4C4E-9631-5C41D2626C4B}" destId="{5E4277BB-C74A-4088-B45B-91D74D874B25}" srcOrd="3" destOrd="0" presId="urn:microsoft.com/office/officeart/2005/8/layout/venn1"/>
    <dgm:cxn modelId="{EFD28923-DCF2-4237-A415-E10B3D31F660}" type="presParOf" srcId="{4F941E40-7BB8-4C4E-9631-5C41D2626C4B}" destId="{5BF23179-21D7-4182-A31F-F80EAAFBEE99}" srcOrd="4" destOrd="0" presId="urn:microsoft.com/office/officeart/2005/8/layout/venn1"/>
    <dgm:cxn modelId="{E8987795-50D7-445F-A3B7-877E6631555D}" type="presParOf" srcId="{4F941E40-7BB8-4C4E-9631-5C41D2626C4B}" destId="{87D8F592-706F-45B5-8CEE-F71F42E9AFFF}" srcOrd="5" destOrd="0" presId="urn:microsoft.com/office/officeart/2005/8/layout/venn1"/>
    <dgm:cxn modelId="{AD40C3C5-AE7A-4FDB-BC2B-795E468CCD33}" type="presParOf" srcId="{4F941E40-7BB8-4C4E-9631-5C41D2626C4B}" destId="{2B2F911A-4B61-4CBD-9F8E-5F3FBF7B3DF4}" srcOrd="6" destOrd="0" presId="urn:microsoft.com/office/officeart/2005/8/layout/venn1"/>
    <dgm:cxn modelId="{05896DB8-36C3-4D17-B36A-DDA2D3185927}" type="presParOf" srcId="{4F941E40-7BB8-4C4E-9631-5C41D2626C4B}" destId="{1251C371-9C21-4EDD-AB5C-2E749353D70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E5D1D1-AA31-477F-BD65-EA8E13613B4D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A08CCED-7749-4CAD-96DC-D8751D1C18F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Heuristic</a:t>
          </a:r>
        </a:p>
      </dgm:t>
    </dgm:pt>
    <dgm:pt modelId="{BAA58D81-309E-4540-9FCD-464E96E61C0A}" type="parTrans" cxnId="{58F5CACE-0852-4D09-8855-2D12EAFB3D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2741BB-04C4-4374-B622-28F454F11EFA}" type="sibTrans" cxnId="{58F5CACE-0852-4D09-8855-2D12EAFB3D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1320AB6-A3CB-4C20-AB14-9A2B16507E7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Data Viz</a:t>
          </a:r>
        </a:p>
      </dgm:t>
    </dgm:pt>
    <dgm:pt modelId="{CB178D20-ECB7-4387-A0BF-D05F3F38B77E}" type="parTrans" cxnId="{9B642B4A-2759-4C0E-9560-BFF140A01C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8E6C8A-AE36-42D3-82EA-0CDB5757FBB6}" type="sibTrans" cxnId="{9B642B4A-2759-4C0E-9560-BFF140A01C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7E71B8-7B1B-4377-A48B-C9D107E79476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Machine Learning</a:t>
          </a:r>
        </a:p>
      </dgm:t>
    </dgm:pt>
    <dgm:pt modelId="{491CF61F-3FA7-4D8C-9A75-70A12AAD7DC5}" type="parTrans" cxnId="{D53C6113-6CB7-456D-A8A1-31B4F07F51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23CD87-9862-44F8-AA93-1C5DD4F079BB}" type="sibTrans" cxnId="{D53C6113-6CB7-456D-A8A1-31B4F07F512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5E741E-E629-4E50-B836-4CAC535146B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Rules Engine</a:t>
          </a:r>
        </a:p>
      </dgm:t>
    </dgm:pt>
    <dgm:pt modelId="{41E3496F-D0DF-42FC-BD9B-7F6023DCF2F8}" type="parTrans" cxnId="{8E43DD3E-A92A-4EB3-BAA4-9A8D79F5DB3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B280894-F78F-4577-93BB-7351AD5262FC}" type="sibTrans" cxnId="{8E43DD3E-A92A-4EB3-BAA4-9A8D79F5DB3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941E40-7BB8-4C4E-9631-5C41D2626C4B}" type="pres">
      <dgm:prSet presAssocID="{51E5D1D1-AA31-477F-BD65-EA8E13613B4D}" presName="compositeShape" presStyleCnt="0">
        <dgm:presLayoutVars>
          <dgm:chMax val="7"/>
          <dgm:dir/>
          <dgm:resizeHandles val="exact"/>
        </dgm:presLayoutVars>
      </dgm:prSet>
      <dgm:spPr/>
    </dgm:pt>
    <dgm:pt modelId="{5C7550E2-47B2-436F-851F-4C3BA1C4C597}" type="pres">
      <dgm:prSet presAssocID="{6A08CCED-7749-4CAD-96DC-D8751D1C18FA}" presName="circ1" presStyleLbl="vennNode1" presStyleIdx="0" presStyleCnt="4"/>
      <dgm:spPr/>
    </dgm:pt>
    <dgm:pt modelId="{AE3DD389-9B5F-4EAB-B20E-1C31CDC93424}" type="pres">
      <dgm:prSet presAssocID="{6A08CCED-7749-4CAD-96DC-D8751D1C18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71112F-AB2B-4658-AB99-BBF614986A19}" type="pres">
      <dgm:prSet presAssocID="{A65E741E-E629-4E50-B836-4CAC535146B7}" presName="circ2" presStyleLbl="vennNode1" presStyleIdx="1" presStyleCnt="4"/>
      <dgm:spPr/>
    </dgm:pt>
    <dgm:pt modelId="{5E4277BB-C74A-4088-B45B-91D74D874B25}" type="pres">
      <dgm:prSet presAssocID="{A65E741E-E629-4E50-B836-4CAC535146B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F23179-21D7-4182-A31F-F80EAAFBEE99}" type="pres">
      <dgm:prSet presAssocID="{01320AB6-A3CB-4C20-AB14-9A2B16507E79}" presName="circ3" presStyleLbl="vennNode1" presStyleIdx="2" presStyleCnt="4"/>
      <dgm:spPr/>
    </dgm:pt>
    <dgm:pt modelId="{87D8F592-706F-45B5-8CEE-F71F42E9AFFF}" type="pres">
      <dgm:prSet presAssocID="{01320AB6-A3CB-4C20-AB14-9A2B16507E7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2F911A-4B61-4CBD-9F8E-5F3FBF7B3DF4}" type="pres">
      <dgm:prSet presAssocID="{687E71B8-7B1B-4377-A48B-C9D107E79476}" presName="circ4" presStyleLbl="vennNode1" presStyleIdx="3" presStyleCnt="4"/>
      <dgm:spPr/>
    </dgm:pt>
    <dgm:pt modelId="{1251C371-9C21-4EDD-AB5C-2E749353D706}" type="pres">
      <dgm:prSet presAssocID="{687E71B8-7B1B-4377-A48B-C9D107E7947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53C6113-6CB7-456D-A8A1-31B4F07F512E}" srcId="{51E5D1D1-AA31-477F-BD65-EA8E13613B4D}" destId="{687E71B8-7B1B-4377-A48B-C9D107E79476}" srcOrd="3" destOrd="0" parTransId="{491CF61F-3FA7-4D8C-9A75-70A12AAD7DC5}" sibTransId="{F923CD87-9862-44F8-AA93-1C5DD4F079BB}"/>
    <dgm:cxn modelId="{8E43DD3E-A92A-4EB3-BAA4-9A8D79F5DB39}" srcId="{51E5D1D1-AA31-477F-BD65-EA8E13613B4D}" destId="{A65E741E-E629-4E50-B836-4CAC535146B7}" srcOrd="1" destOrd="0" parTransId="{41E3496F-D0DF-42FC-BD9B-7F6023DCF2F8}" sibTransId="{BB280894-F78F-4577-93BB-7351AD5262FC}"/>
    <dgm:cxn modelId="{99EEFB43-5CF9-48C4-BB48-E6AD451A5AB0}" type="presOf" srcId="{687E71B8-7B1B-4377-A48B-C9D107E79476}" destId="{2B2F911A-4B61-4CBD-9F8E-5F3FBF7B3DF4}" srcOrd="0" destOrd="0" presId="urn:microsoft.com/office/officeart/2005/8/layout/venn1"/>
    <dgm:cxn modelId="{9B642B4A-2759-4C0E-9560-BFF140A01CAB}" srcId="{51E5D1D1-AA31-477F-BD65-EA8E13613B4D}" destId="{01320AB6-A3CB-4C20-AB14-9A2B16507E79}" srcOrd="2" destOrd="0" parTransId="{CB178D20-ECB7-4387-A0BF-D05F3F38B77E}" sibTransId="{BD8E6C8A-AE36-42D3-82EA-0CDB5757FBB6}"/>
    <dgm:cxn modelId="{63C08975-7CD2-4B4A-8C38-929657DD852F}" type="presOf" srcId="{687E71B8-7B1B-4377-A48B-C9D107E79476}" destId="{1251C371-9C21-4EDD-AB5C-2E749353D706}" srcOrd="1" destOrd="0" presId="urn:microsoft.com/office/officeart/2005/8/layout/venn1"/>
    <dgm:cxn modelId="{F0AFD286-3A05-488C-A85A-9A6D8D50594D}" type="presOf" srcId="{6A08CCED-7749-4CAD-96DC-D8751D1C18FA}" destId="{AE3DD389-9B5F-4EAB-B20E-1C31CDC93424}" srcOrd="1" destOrd="0" presId="urn:microsoft.com/office/officeart/2005/8/layout/venn1"/>
    <dgm:cxn modelId="{16243B87-9E70-46E6-988A-EF0E2B7EC974}" type="presOf" srcId="{51E5D1D1-AA31-477F-BD65-EA8E13613B4D}" destId="{4F941E40-7BB8-4C4E-9631-5C41D2626C4B}" srcOrd="0" destOrd="0" presId="urn:microsoft.com/office/officeart/2005/8/layout/venn1"/>
    <dgm:cxn modelId="{8666958A-8C9F-485D-A933-1D29C525DF06}" type="presOf" srcId="{A65E741E-E629-4E50-B836-4CAC535146B7}" destId="{4171112F-AB2B-4658-AB99-BBF614986A19}" srcOrd="0" destOrd="0" presId="urn:microsoft.com/office/officeart/2005/8/layout/venn1"/>
    <dgm:cxn modelId="{3DCB31B3-E340-4800-9733-8DB3F5536836}" type="presOf" srcId="{01320AB6-A3CB-4C20-AB14-9A2B16507E79}" destId="{87D8F592-706F-45B5-8CEE-F71F42E9AFFF}" srcOrd="1" destOrd="0" presId="urn:microsoft.com/office/officeart/2005/8/layout/venn1"/>
    <dgm:cxn modelId="{C4250ABA-5B28-4AE7-9D56-672FE5DCC365}" type="presOf" srcId="{A65E741E-E629-4E50-B836-4CAC535146B7}" destId="{5E4277BB-C74A-4088-B45B-91D74D874B25}" srcOrd="1" destOrd="0" presId="urn:microsoft.com/office/officeart/2005/8/layout/venn1"/>
    <dgm:cxn modelId="{58F5CACE-0852-4D09-8855-2D12EAFB3DEF}" srcId="{51E5D1D1-AA31-477F-BD65-EA8E13613B4D}" destId="{6A08CCED-7749-4CAD-96DC-D8751D1C18FA}" srcOrd="0" destOrd="0" parTransId="{BAA58D81-309E-4540-9FCD-464E96E61C0A}" sibTransId="{6E2741BB-04C4-4374-B622-28F454F11EFA}"/>
    <dgm:cxn modelId="{B9AB22E1-2C90-4D80-B769-31A3D7BCA9B4}" type="presOf" srcId="{01320AB6-A3CB-4C20-AB14-9A2B16507E79}" destId="{5BF23179-21D7-4182-A31F-F80EAAFBEE99}" srcOrd="0" destOrd="0" presId="urn:microsoft.com/office/officeart/2005/8/layout/venn1"/>
    <dgm:cxn modelId="{8A941CF1-421E-4D25-8B05-5E04A77CA3DE}" type="presOf" srcId="{6A08CCED-7749-4CAD-96DC-D8751D1C18FA}" destId="{5C7550E2-47B2-436F-851F-4C3BA1C4C597}" srcOrd="0" destOrd="0" presId="urn:microsoft.com/office/officeart/2005/8/layout/venn1"/>
    <dgm:cxn modelId="{5A3C1C32-0D4B-43B6-A4D6-CAC54E8EF607}" type="presParOf" srcId="{4F941E40-7BB8-4C4E-9631-5C41D2626C4B}" destId="{5C7550E2-47B2-436F-851F-4C3BA1C4C597}" srcOrd="0" destOrd="0" presId="urn:microsoft.com/office/officeart/2005/8/layout/venn1"/>
    <dgm:cxn modelId="{BB8801D6-2D6E-4C0D-B81F-EACE4AD94D99}" type="presParOf" srcId="{4F941E40-7BB8-4C4E-9631-5C41D2626C4B}" destId="{AE3DD389-9B5F-4EAB-B20E-1C31CDC93424}" srcOrd="1" destOrd="0" presId="urn:microsoft.com/office/officeart/2005/8/layout/venn1"/>
    <dgm:cxn modelId="{AD85D0DB-9ECD-410D-A7B2-BA80E9243769}" type="presParOf" srcId="{4F941E40-7BB8-4C4E-9631-5C41D2626C4B}" destId="{4171112F-AB2B-4658-AB99-BBF614986A19}" srcOrd="2" destOrd="0" presId="urn:microsoft.com/office/officeart/2005/8/layout/venn1"/>
    <dgm:cxn modelId="{603873BB-75D2-4C0D-AE38-14E5F339D26B}" type="presParOf" srcId="{4F941E40-7BB8-4C4E-9631-5C41D2626C4B}" destId="{5E4277BB-C74A-4088-B45B-91D74D874B25}" srcOrd="3" destOrd="0" presId="urn:microsoft.com/office/officeart/2005/8/layout/venn1"/>
    <dgm:cxn modelId="{EFD28923-DCF2-4237-A415-E10B3D31F660}" type="presParOf" srcId="{4F941E40-7BB8-4C4E-9631-5C41D2626C4B}" destId="{5BF23179-21D7-4182-A31F-F80EAAFBEE99}" srcOrd="4" destOrd="0" presId="urn:microsoft.com/office/officeart/2005/8/layout/venn1"/>
    <dgm:cxn modelId="{E8987795-50D7-445F-A3B7-877E6631555D}" type="presParOf" srcId="{4F941E40-7BB8-4C4E-9631-5C41D2626C4B}" destId="{87D8F592-706F-45B5-8CEE-F71F42E9AFFF}" srcOrd="5" destOrd="0" presId="urn:microsoft.com/office/officeart/2005/8/layout/venn1"/>
    <dgm:cxn modelId="{AD40C3C5-AE7A-4FDB-BC2B-795E468CCD33}" type="presParOf" srcId="{4F941E40-7BB8-4C4E-9631-5C41D2626C4B}" destId="{2B2F911A-4B61-4CBD-9F8E-5F3FBF7B3DF4}" srcOrd="6" destOrd="0" presId="urn:microsoft.com/office/officeart/2005/8/layout/venn1"/>
    <dgm:cxn modelId="{05896DB8-36C3-4D17-B36A-DDA2D3185927}" type="presParOf" srcId="{4F941E40-7BB8-4C4E-9631-5C41D2626C4B}" destId="{1251C371-9C21-4EDD-AB5C-2E749353D70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550E2-47B2-436F-851F-4C3BA1C4C597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Heuristic</a:t>
          </a:r>
        </a:p>
      </dsp:txBody>
      <dsp:txXfrm>
        <a:off x="2871893" y="636693"/>
        <a:ext cx="2384213" cy="1463040"/>
      </dsp:txXfrm>
    </dsp:sp>
    <dsp:sp modelId="{2993953E-8682-407E-81B2-308A16499B9F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Data Viz</a:t>
          </a:r>
        </a:p>
      </dsp:txBody>
      <dsp:txXfrm>
        <a:off x="4605866" y="2939626"/>
        <a:ext cx="1950720" cy="1788160"/>
      </dsp:txXfrm>
    </dsp:sp>
    <dsp:sp modelId="{36896144-54FA-419E-B491-A35D573EB78B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ML</a:t>
          </a:r>
        </a:p>
      </dsp:txBody>
      <dsp:txXfrm>
        <a:off x="1571413" y="2939626"/>
        <a:ext cx="1950720" cy="178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550E2-47B2-436F-851F-4C3BA1C4C597}">
      <dsp:nvSpPr>
        <dsp:cNvPr id="0" name=""/>
        <dsp:cNvSpPr/>
      </dsp:nvSpPr>
      <dsp:spPr>
        <a:xfrm>
          <a:off x="2655146" y="54186"/>
          <a:ext cx="2817706" cy="281770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Heuristic</a:t>
          </a:r>
        </a:p>
      </dsp:txBody>
      <dsp:txXfrm>
        <a:off x="2980266" y="433493"/>
        <a:ext cx="2167466" cy="894080"/>
      </dsp:txXfrm>
    </dsp:sp>
    <dsp:sp modelId="{4171112F-AB2B-4658-AB99-BBF614986A19}">
      <dsp:nvSpPr>
        <dsp:cNvPr id="0" name=""/>
        <dsp:cNvSpPr/>
      </dsp:nvSpPr>
      <dsp:spPr>
        <a:xfrm>
          <a:off x="3901439" y="1300480"/>
          <a:ext cx="2817706" cy="281770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Rules Engine</a:t>
          </a:r>
        </a:p>
      </dsp:txBody>
      <dsp:txXfrm>
        <a:off x="5418666" y="1625600"/>
        <a:ext cx="1083733" cy="2167466"/>
      </dsp:txXfrm>
    </dsp:sp>
    <dsp:sp modelId="{5BF23179-21D7-4182-A31F-F80EAAFBEE99}">
      <dsp:nvSpPr>
        <dsp:cNvPr id="0" name=""/>
        <dsp:cNvSpPr/>
      </dsp:nvSpPr>
      <dsp:spPr>
        <a:xfrm>
          <a:off x="2655146" y="2546773"/>
          <a:ext cx="2817706" cy="281770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Data Viz</a:t>
          </a:r>
        </a:p>
      </dsp:txBody>
      <dsp:txXfrm>
        <a:off x="2980266" y="4091093"/>
        <a:ext cx="2167466" cy="894080"/>
      </dsp:txXfrm>
    </dsp:sp>
    <dsp:sp modelId="{2B2F911A-4B61-4CBD-9F8E-5F3FBF7B3DF4}">
      <dsp:nvSpPr>
        <dsp:cNvPr id="0" name=""/>
        <dsp:cNvSpPr/>
      </dsp:nvSpPr>
      <dsp:spPr>
        <a:xfrm>
          <a:off x="1408853" y="1300480"/>
          <a:ext cx="2817706" cy="281770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Machine Learning</a:t>
          </a:r>
        </a:p>
      </dsp:txBody>
      <dsp:txXfrm>
        <a:off x="1625599" y="1625600"/>
        <a:ext cx="1083733" cy="2167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550E2-47B2-436F-851F-4C3BA1C4C597}">
      <dsp:nvSpPr>
        <dsp:cNvPr id="0" name=""/>
        <dsp:cNvSpPr/>
      </dsp:nvSpPr>
      <dsp:spPr>
        <a:xfrm>
          <a:off x="2655146" y="54186"/>
          <a:ext cx="2817706" cy="281770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Heuristic</a:t>
          </a:r>
        </a:p>
      </dsp:txBody>
      <dsp:txXfrm>
        <a:off x="2980266" y="433493"/>
        <a:ext cx="2167466" cy="894080"/>
      </dsp:txXfrm>
    </dsp:sp>
    <dsp:sp modelId="{4171112F-AB2B-4658-AB99-BBF614986A19}">
      <dsp:nvSpPr>
        <dsp:cNvPr id="0" name=""/>
        <dsp:cNvSpPr/>
      </dsp:nvSpPr>
      <dsp:spPr>
        <a:xfrm>
          <a:off x="3901439" y="1300480"/>
          <a:ext cx="2817706" cy="281770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Rules Engine</a:t>
          </a:r>
        </a:p>
      </dsp:txBody>
      <dsp:txXfrm>
        <a:off x="5418666" y="1625600"/>
        <a:ext cx="1083733" cy="2167466"/>
      </dsp:txXfrm>
    </dsp:sp>
    <dsp:sp modelId="{5BF23179-21D7-4182-A31F-F80EAAFBEE99}">
      <dsp:nvSpPr>
        <dsp:cNvPr id="0" name=""/>
        <dsp:cNvSpPr/>
      </dsp:nvSpPr>
      <dsp:spPr>
        <a:xfrm>
          <a:off x="2655146" y="2546773"/>
          <a:ext cx="2817706" cy="281770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Data Viz</a:t>
          </a:r>
        </a:p>
      </dsp:txBody>
      <dsp:txXfrm>
        <a:off x="2980266" y="4091093"/>
        <a:ext cx="2167466" cy="894080"/>
      </dsp:txXfrm>
    </dsp:sp>
    <dsp:sp modelId="{2B2F911A-4B61-4CBD-9F8E-5F3FBF7B3DF4}">
      <dsp:nvSpPr>
        <dsp:cNvPr id="0" name=""/>
        <dsp:cNvSpPr/>
      </dsp:nvSpPr>
      <dsp:spPr>
        <a:xfrm>
          <a:off x="1408853" y="1300480"/>
          <a:ext cx="2817706" cy="281770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bg1"/>
              </a:solidFill>
            </a:rPr>
            <a:t>Machine Learning</a:t>
          </a:r>
        </a:p>
      </dsp:txBody>
      <dsp:txXfrm>
        <a:off x="1625599" y="1625600"/>
        <a:ext cx="1083733" cy="216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85BA-1E99-411B-ADA0-BF3BCD67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C7C70-AB47-43B0-BA45-F47AD67F6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1234-3D36-4B6E-B6A1-8D1A0800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A2D5-718E-484A-B8D8-F9FEFCA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B36B-2FEB-4216-9419-601A1E66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F9C3-A806-4B5E-A3EB-1BA6DA4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E1A8-9935-4F19-A820-177B61CD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23BB-B757-4772-8D4A-60DCFC2F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96F6-D045-44CC-B903-86269F62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44DA-938F-4956-BD6E-7CD93990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3185F-0B92-40FD-9E90-4A523878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8D77F-320B-4F39-B5FB-DFCF248F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439C-578B-49EC-A332-2C35643B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D1A8-4208-4175-A53E-D69B1867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4A7-F39F-43F9-AB56-465E7EBB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C219-6CA9-49F6-ABD3-0F2148E8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57E8-2A03-4696-ABE0-C03B2809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1928-8E73-4772-BEFC-AFE400C5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3DE4-D8AA-4E19-8D4B-BC524226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3865-2EA3-486C-A5AB-7ABFA299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E60-95D8-442B-AA34-B52044BD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DB0B-0E90-4710-80A6-1F611799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95A9-D52F-4495-B539-EC6105B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3273-D057-43B8-85E0-1DF5B708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8536-C95B-437A-823E-A88079B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927-5EB5-43B1-B9E1-3D95E2EC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14DC-3432-472D-A83E-AFDDE0566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7A19-7B8E-49FF-B4C3-56A4D493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0ECB-DCA5-472E-8D5C-FEA9C7C1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2DD7-2F09-40A1-BC79-A40BB2CE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1C4C0-C763-4071-99F6-234BFBE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B4D1-72C4-4BAB-A385-E7D2EC2C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AA919-D633-4445-A6A1-E474B36C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6649-4576-4C5D-9377-4D31CC1E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8077-666F-4C85-9191-0159BA13B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42AB-C880-42A4-AE98-CAF1FBC7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029-CBD8-45D3-8D08-40A38600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49F15-3471-4389-9D5B-13C336F6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F3AEE-594B-4383-AD3A-909203B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D311-45FC-456D-8348-7662350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744BE-3164-4150-81B9-4FF0E76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1710-AB1A-4A11-B2F6-2B85D070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AF3BC-52C6-410E-922C-EF76A3A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89085-C33A-46C6-84F4-A7A4F6B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A3BBB-E5A9-4E35-8368-27C5247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FF20-596D-42DA-B07E-C46E611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E5D8-3246-4D2B-9F5F-E4B9065B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7E8F-F469-4D56-8CC2-5063B6AA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B7E8-B792-442C-8510-A172E778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45672-88EF-475D-88AA-1F7EA7F9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0A6C-4671-4820-89CB-E32D6B7F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9AB9-902E-411A-AB8F-667E0C44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A10B-A5E3-4849-BCB5-3A3B18DD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58CB-2720-47D1-B05A-7FF122B8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748E-2DA6-4323-9A2F-2E642102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2EA8-06A5-4C35-A5E3-E00F26F4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B73B-83BD-43C3-A176-195B9F74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2294-393D-4E23-BE33-06B92E4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DE704-25C0-4C15-BB6B-D1F50F9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2572-A467-4352-914E-ECC931F0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0743-F731-415B-81E0-9D5382F36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0829-5B6E-44B9-941B-19BC3430EF3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AD29-EE74-4644-B479-6FD84C0B9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B6AF-753F-4E6C-AB02-E80B79C4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A445-2EFE-4655-8BA3-2AEFB8CF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C96C1-33ED-473E-B231-4BCF7D2AE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5153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2F552B-1952-B44E-8CAB-5705F0ACD2E2}" type="slidenum">
              <a:rPr lang="uk-UA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uk-UA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420CD3-27B2-4805-9304-751CAAFB8BB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C9BEEB-A956-4CD4-9522-96CD26F104E3}"/>
              </a:ext>
            </a:extLst>
          </p:cNvPr>
          <p:cNvSpPr txBox="1"/>
          <p:nvPr/>
        </p:nvSpPr>
        <p:spPr>
          <a:xfrm>
            <a:off x="4140176" y="184023"/>
            <a:ext cx="3911648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Decision Support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B85-6629-4448-8C7C-6F333379435A}"/>
              </a:ext>
            </a:extLst>
          </p:cNvPr>
          <p:cNvSpPr txBox="1"/>
          <p:nvPr/>
        </p:nvSpPr>
        <p:spPr>
          <a:xfrm>
            <a:off x="9126628" y="3877235"/>
            <a:ext cx="1711143" cy="92333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/>
              <a:t>Interactive  visual Analytics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94772-D847-42EB-918C-365A3E4F0553}"/>
              </a:ext>
            </a:extLst>
          </p:cNvPr>
          <p:cNvSpPr txBox="1"/>
          <p:nvPr/>
        </p:nvSpPr>
        <p:spPr>
          <a:xfrm>
            <a:off x="7784193" y="1339139"/>
            <a:ext cx="1479550" cy="120032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/>
              <a:t>Explicit  knowledge &amp; tacit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61A7-B262-4DC4-BCDF-68127F0DEFA9}"/>
              </a:ext>
            </a:extLst>
          </p:cNvPr>
          <p:cNvSpPr txBox="1"/>
          <p:nvPr/>
        </p:nvSpPr>
        <p:spPr>
          <a:xfrm>
            <a:off x="1699986" y="3877235"/>
            <a:ext cx="1711143" cy="92333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/>
              <a:t>Predictive &amp; prescriptive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CD46E-1456-43A4-A33E-2BD69B69590E}"/>
              </a:ext>
            </a:extLst>
          </p:cNvPr>
          <p:cNvCxnSpPr/>
          <p:nvPr/>
        </p:nvCxnSpPr>
        <p:spPr>
          <a:xfrm>
            <a:off x="4140176" y="2615668"/>
            <a:ext cx="1955824" cy="1161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3C7BBB-E906-4E3A-B2AB-53F0763B6862}"/>
              </a:ext>
            </a:extLst>
          </p:cNvPr>
          <p:cNvSpPr txBox="1"/>
          <p:nvPr/>
        </p:nvSpPr>
        <p:spPr>
          <a:xfrm>
            <a:off x="2790643" y="1616138"/>
            <a:ext cx="1240971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Optimal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6275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C96C1-33ED-473E-B231-4BCF7D2AE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5153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2F552B-1952-B44E-8CAB-5705F0ACD2E2}" type="slidenum">
              <a:rPr lang="uk-UA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uk-UA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420CD3-27B2-4805-9304-751CAAFB8BB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C9BEEB-A956-4CD4-9522-96CD26F104E3}"/>
              </a:ext>
            </a:extLst>
          </p:cNvPr>
          <p:cNvSpPr txBox="1"/>
          <p:nvPr/>
        </p:nvSpPr>
        <p:spPr>
          <a:xfrm>
            <a:off x="3793666" y="258001"/>
            <a:ext cx="4762842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Four Pillars of Decision Making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B85-6629-4448-8C7C-6F333379435A}"/>
              </a:ext>
            </a:extLst>
          </p:cNvPr>
          <p:cNvSpPr txBox="1"/>
          <p:nvPr/>
        </p:nvSpPr>
        <p:spPr>
          <a:xfrm>
            <a:off x="4957855" y="4753873"/>
            <a:ext cx="2662601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Interactive Visual Aids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94772-D847-42EB-918C-365A3E4F0553}"/>
              </a:ext>
            </a:extLst>
          </p:cNvPr>
          <p:cNvSpPr txBox="1"/>
          <p:nvPr/>
        </p:nvSpPr>
        <p:spPr>
          <a:xfrm>
            <a:off x="5174808" y="1716162"/>
            <a:ext cx="1842383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Tacit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61A7-B262-4DC4-BCDF-68127F0DEFA9}"/>
              </a:ext>
            </a:extLst>
          </p:cNvPr>
          <p:cNvSpPr txBox="1"/>
          <p:nvPr/>
        </p:nvSpPr>
        <p:spPr>
          <a:xfrm>
            <a:off x="3589506" y="3694105"/>
            <a:ext cx="2173353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Predictive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D8D04-AFD3-435E-B792-A0EEE31D6CAA}"/>
              </a:ext>
            </a:extLst>
          </p:cNvPr>
          <p:cNvSpPr txBox="1"/>
          <p:nvPr/>
        </p:nvSpPr>
        <p:spPr>
          <a:xfrm>
            <a:off x="6429142" y="3694105"/>
            <a:ext cx="2265136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Automated Logics </a:t>
            </a:r>
          </a:p>
        </p:txBody>
      </p:sp>
    </p:spTree>
    <p:extLst>
      <p:ext uri="{BB962C8B-B14F-4D97-AF65-F5344CB8AC3E}">
        <p14:creationId xmlns:p14="http://schemas.microsoft.com/office/powerpoint/2010/main" val="124721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C96C1-33ED-473E-B231-4BCF7D2AE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51539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2F552B-1952-B44E-8CAB-5705F0ACD2E2}" type="slidenum">
              <a:rPr lang="uk-UA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uk-UA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420CD3-27B2-4805-9304-751CAAFB8BB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C9BEEB-A956-4CD4-9522-96CD26F104E3}"/>
              </a:ext>
            </a:extLst>
          </p:cNvPr>
          <p:cNvSpPr txBox="1"/>
          <p:nvPr/>
        </p:nvSpPr>
        <p:spPr>
          <a:xfrm>
            <a:off x="3793666" y="258001"/>
            <a:ext cx="4762842" cy="461665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2400" b="1" dirty="0"/>
              <a:t>Four Pillars of Decision Making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1B85-6629-4448-8C7C-6F333379435A}"/>
              </a:ext>
            </a:extLst>
          </p:cNvPr>
          <p:cNvSpPr txBox="1"/>
          <p:nvPr/>
        </p:nvSpPr>
        <p:spPr>
          <a:xfrm>
            <a:off x="4957855" y="4753873"/>
            <a:ext cx="2662601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Interactive Visual Aids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94772-D847-42EB-918C-365A3E4F0553}"/>
              </a:ext>
            </a:extLst>
          </p:cNvPr>
          <p:cNvSpPr txBox="1"/>
          <p:nvPr/>
        </p:nvSpPr>
        <p:spPr>
          <a:xfrm>
            <a:off x="5174808" y="1716162"/>
            <a:ext cx="1842383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Tacit experience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61A7-B262-4DC4-BCDF-68127F0DEFA9}"/>
              </a:ext>
            </a:extLst>
          </p:cNvPr>
          <p:cNvSpPr txBox="1"/>
          <p:nvPr/>
        </p:nvSpPr>
        <p:spPr>
          <a:xfrm>
            <a:off x="3589506" y="3694105"/>
            <a:ext cx="2173353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Predictive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D8D04-AFD3-435E-B792-A0EEE31D6CAA}"/>
              </a:ext>
            </a:extLst>
          </p:cNvPr>
          <p:cNvSpPr txBox="1"/>
          <p:nvPr/>
        </p:nvSpPr>
        <p:spPr>
          <a:xfrm>
            <a:off x="6429142" y="3694105"/>
            <a:ext cx="2265136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Automated Logics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3EF77-72E3-452F-88EF-1BBCDB9E52FB}"/>
              </a:ext>
            </a:extLst>
          </p:cNvPr>
          <p:cNvSpPr txBox="1"/>
          <p:nvPr/>
        </p:nvSpPr>
        <p:spPr>
          <a:xfrm>
            <a:off x="6332985" y="3969043"/>
            <a:ext cx="2457450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187141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md Terminal">
            <a:extLst>
              <a:ext uri="{FF2B5EF4-FFF2-40B4-BE49-F238E27FC236}">
                <a16:creationId xmlns:a16="http://schemas.microsoft.com/office/drawing/2014/main" id="{66F80A95-A923-4123-AFC6-E91C237B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3" y="966849"/>
            <a:ext cx="2548209" cy="2457202"/>
          </a:xfrm>
          <a:prstGeom prst="rect">
            <a:avLst/>
          </a:prstGeom>
        </p:spPr>
      </p:pic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5FE67E62-68CA-489C-A950-C617756B0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775" y="3905572"/>
            <a:ext cx="2072667" cy="2072667"/>
          </a:xfrm>
          <a:prstGeom prst="rect">
            <a:avLst/>
          </a:prstGeom>
        </p:spPr>
      </p:pic>
      <p:pic>
        <p:nvPicPr>
          <p:cNvPr id="7" name="Graphic 6" descr="Cmd Terminal">
            <a:extLst>
              <a:ext uri="{FF2B5EF4-FFF2-40B4-BE49-F238E27FC236}">
                <a16:creationId xmlns:a16="http://schemas.microsoft.com/office/drawing/2014/main" id="{62BFF8B2-809D-4907-9F0A-6D798DDD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499" y="961900"/>
            <a:ext cx="2462151" cy="2462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0C4B4-C3C5-495B-A01C-0505FB7BE5B5}"/>
              </a:ext>
            </a:extLst>
          </p:cNvPr>
          <p:cNvSpPr txBox="1"/>
          <p:nvPr/>
        </p:nvSpPr>
        <p:spPr>
          <a:xfrm>
            <a:off x="2110817" y="387633"/>
            <a:ext cx="188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GitHub </a:t>
            </a:r>
          </a:p>
          <a:p>
            <a:pPr algn="ctr"/>
            <a:r>
              <a:rPr lang="en-US" sz="2400" b="1" dirty="0"/>
              <a:t>Code 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1CEB6-7E14-458C-9DC7-1E5232F00953}"/>
              </a:ext>
            </a:extLst>
          </p:cNvPr>
          <p:cNvSpPr txBox="1"/>
          <p:nvPr/>
        </p:nvSpPr>
        <p:spPr>
          <a:xfrm>
            <a:off x="7581441" y="424405"/>
            <a:ext cx="254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algn="ctr"/>
            <a:r>
              <a:rPr lang="en-US" sz="2400" b="1" dirty="0" err="1"/>
              <a:t>Jupyter</a:t>
            </a:r>
            <a:r>
              <a:rPr lang="en-US" sz="2400" b="1" dirty="0"/>
              <a:t> Notebook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31C13-98D7-467E-9557-BDDEDBA6BA01}"/>
              </a:ext>
            </a:extLst>
          </p:cNvPr>
          <p:cNvSpPr txBox="1"/>
          <p:nvPr/>
        </p:nvSpPr>
        <p:spPr>
          <a:xfrm>
            <a:off x="4933775" y="5747407"/>
            <a:ext cx="222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Computer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42646-7995-420E-946C-85903B58D86A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7006442" y="3424051"/>
            <a:ext cx="1892133" cy="151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83D54-DC8E-43F6-A974-20232931C3A6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2972278" y="3424051"/>
            <a:ext cx="1961497" cy="151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E8BD82-29D8-496C-9CE9-A3145B57EE64}"/>
              </a:ext>
            </a:extLst>
          </p:cNvPr>
          <p:cNvSpPr txBox="1"/>
          <p:nvPr/>
        </p:nvSpPr>
        <p:spPr>
          <a:xfrm>
            <a:off x="7952508" y="4182978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Download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549EC-C47E-4D59-9FD7-0E7C2FB9085E}"/>
              </a:ext>
            </a:extLst>
          </p:cNvPr>
          <p:cNvSpPr txBox="1"/>
          <p:nvPr/>
        </p:nvSpPr>
        <p:spPr>
          <a:xfrm>
            <a:off x="2753266" y="4182977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Upload</a:t>
            </a:r>
          </a:p>
        </p:txBody>
      </p:sp>
      <p:pic>
        <p:nvPicPr>
          <p:cNvPr id="30" name="Graphic 29" descr="Gears">
            <a:extLst>
              <a:ext uri="{FF2B5EF4-FFF2-40B4-BE49-F238E27FC236}">
                <a16:creationId xmlns:a16="http://schemas.microsoft.com/office/drawing/2014/main" id="{018A6D92-A726-4D67-AE4F-F76F229F2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735775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A91AEF-D83C-4459-9D88-F73BFB212AB1}"/>
              </a:ext>
            </a:extLst>
          </p:cNvPr>
          <p:cNvCxnSpPr>
            <a:cxnSpLocks/>
          </p:cNvCxnSpPr>
          <p:nvPr/>
        </p:nvCxnSpPr>
        <p:spPr>
          <a:xfrm flipH="1">
            <a:off x="4540286" y="1790224"/>
            <a:ext cx="2859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997C21-7B6E-47B1-BD53-64E76C0E3739}"/>
              </a:ext>
            </a:extLst>
          </p:cNvPr>
          <p:cNvCxnSpPr>
            <a:cxnSpLocks/>
          </p:cNvCxnSpPr>
          <p:nvPr/>
        </p:nvCxnSpPr>
        <p:spPr>
          <a:xfrm>
            <a:off x="4609772" y="2618550"/>
            <a:ext cx="276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4E998D-91B3-427C-8E80-8B6D7E8BC0C7}"/>
              </a:ext>
            </a:extLst>
          </p:cNvPr>
          <p:cNvSpPr txBox="1"/>
          <p:nvPr/>
        </p:nvSpPr>
        <p:spPr>
          <a:xfrm>
            <a:off x="5264727" y="1301334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9C7E2-2EE0-4106-A8B6-34FB08E2BAE6}"/>
              </a:ext>
            </a:extLst>
          </p:cNvPr>
          <p:cNvSpPr txBox="1"/>
          <p:nvPr/>
        </p:nvSpPr>
        <p:spPr>
          <a:xfrm>
            <a:off x="5264727" y="2641803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44D9F-697E-4F8C-97B0-E1D447BFE705}"/>
              </a:ext>
            </a:extLst>
          </p:cNvPr>
          <p:cNvSpPr txBox="1"/>
          <p:nvPr/>
        </p:nvSpPr>
        <p:spPr>
          <a:xfrm>
            <a:off x="6261081" y="1993833"/>
            <a:ext cx="1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494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md Terminal">
            <a:extLst>
              <a:ext uri="{FF2B5EF4-FFF2-40B4-BE49-F238E27FC236}">
                <a16:creationId xmlns:a16="http://schemas.microsoft.com/office/drawing/2014/main" id="{66F80A95-A923-4123-AFC6-E91C237B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3" y="966849"/>
            <a:ext cx="2548209" cy="2457202"/>
          </a:xfrm>
          <a:prstGeom prst="rect">
            <a:avLst/>
          </a:prstGeom>
        </p:spPr>
      </p:pic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5FE67E62-68CA-489C-A950-C617756B0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775" y="3905572"/>
            <a:ext cx="2072667" cy="2072667"/>
          </a:xfrm>
          <a:prstGeom prst="rect">
            <a:avLst/>
          </a:prstGeom>
        </p:spPr>
      </p:pic>
      <p:pic>
        <p:nvPicPr>
          <p:cNvPr id="7" name="Graphic 6" descr="Cmd Terminal">
            <a:extLst>
              <a:ext uri="{FF2B5EF4-FFF2-40B4-BE49-F238E27FC236}">
                <a16:creationId xmlns:a16="http://schemas.microsoft.com/office/drawing/2014/main" id="{62BFF8B2-809D-4907-9F0A-6D798DDD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499" y="961900"/>
            <a:ext cx="2462151" cy="2462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0C4B4-C3C5-495B-A01C-0505FB7BE5B5}"/>
              </a:ext>
            </a:extLst>
          </p:cNvPr>
          <p:cNvSpPr txBox="1"/>
          <p:nvPr/>
        </p:nvSpPr>
        <p:spPr>
          <a:xfrm>
            <a:off x="2110817" y="387633"/>
            <a:ext cx="188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GitHub </a:t>
            </a:r>
          </a:p>
          <a:p>
            <a:pPr algn="ctr"/>
            <a:r>
              <a:rPr lang="en-US" sz="2400" b="1" dirty="0"/>
              <a:t>Code 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1CEB6-7E14-458C-9DC7-1E5232F00953}"/>
              </a:ext>
            </a:extLst>
          </p:cNvPr>
          <p:cNvSpPr txBox="1"/>
          <p:nvPr/>
        </p:nvSpPr>
        <p:spPr>
          <a:xfrm>
            <a:off x="7581441" y="424405"/>
            <a:ext cx="254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Repl.it</a:t>
            </a:r>
          </a:p>
          <a:p>
            <a:pPr algn="ctr"/>
            <a:r>
              <a:rPr lang="en-US" sz="2400" b="1" dirty="0"/>
              <a:t>Python Env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31C13-98D7-467E-9557-BDDEDBA6BA01}"/>
              </a:ext>
            </a:extLst>
          </p:cNvPr>
          <p:cNvSpPr txBox="1"/>
          <p:nvPr/>
        </p:nvSpPr>
        <p:spPr>
          <a:xfrm>
            <a:off x="4933775" y="5747407"/>
            <a:ext cx="222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Computer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42646-7995-420E-946C-85903B58D86A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7006442" y="3424051"/>
            <a:ext cx="1892133" cy="151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583D54-DC8E-43F6-A974-20232931C3A6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2972278" y="3424051"/>
            <a:ext cx="1961497" cy="151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E8BD82-29D8-496C-9CE9-A3145B57EE64}"/>
              </a:ext>
            </a:extLst>
          </p:cNvPr>
          <p:cNvSpPr txBox="1"/>
          <p:nvPr/>
        </p:nvSpPr>
        <p:spPr>
          <a:xfrm>
            <a:off x="7952508" y="4182978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Download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6549EC-C47E-4D59-9FD7-0E7C2FB9085E}"/>
              </a:ext>
            </a:extLst>
          </p:cNvPr>
          <p:cNvSpPr txBox="1"/>
          <p:nvPr/>
        </p:nvSpPr>
        <p:spPr>
          <a:xfrm>
            <a:off x="2753266" y="4182977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Upload</a:t>
            </a:r>
          </a:p>
        </p:txBody>
      </p:sp>
      <p:pic>
        <p:nvPicPr>
          <p:cNvPr id="30" name="Graphic 29" descr="Gears">
            <a:extLst>
              <a:ext uri="{FF2B5EF4-FFF2-40B4-BE49-F238E27FC236}">
                <a16:creationId xmlns:a16="http://schemas.microsoft.com/office/drawing/2014/main" id="{018A6D92-A726-4D67-AE4F-F76F229F2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735775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A91AEF-D83C-4459-9D88-F73BFB212AB1}"/>
              </a:ext>
            </a:extLst>
          </p:cNvPr>
          <p:cNvCxnSpPr>
            <a:cxnSpLocks/>
          </p:cNvCxnSpPr>
          <p:nvPr/>
        </p:nvCxnSpPr>
        <p:spPr>
          <a:xfrm flipH="1">
            <a:off x="4540286" y="1790224"/>
            <a:ext cx="2859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997C21-7B6E-47B1-BD53-64E76C0E3739}"/>
              </a:ext>
            </a:extLst>
          </p:cNvPr>
          <p:cNvCxnSpPr>
            <a:cxnSpLocks/>
          </p:cNvCxnSpPr>
          <p:nvPr/>
        </p:nvCxnSpPr>
        <p:spPr>
          <a:xfrm>
            <a:off x="4609772" y="2618550"/>
            <a:ext cx="276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4E998D-91B3-427C-8E80-8B6D7E8BC0C7}"/>
              </a:ext>
            </a:extLst>
          </p:cNvPr>
          <p:cNvSpPr txBox="1"/>
          <p:nvPr/>
        </p:nvSpPr>
        <p:spPr>
          <a:xfrm>
            <a:off x="5264727" y="1301334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9C7E2-2EE0-4106-A8B6-34FB08E2BAE6}"/>
              </a:ext>
            </a:extLst>
          </p:cNvPr>
          <p:cNvSpPr txBox="1"/>
          <p:nvPr/>
        </p:nvSpPr>
        <p:spPr>
          <a:xfrm>
            <a:off x="5264727" y="2641803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44D9F-697E-4F8C-97B0-E1D447BFE705}"/>
              </a:ext>
            </a:extLst>
          </p:cNvPr>
          <p:cNvSpPr txBox="1"/>
          <p:nvPr/>
        </p:nvSpPr>
        <p:spPr>
          <a:xfrm>
            <a:off x="6261081" y="1993833"/>
            <a:ext cx="10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36675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42688E-D3FB-452E-B2EF-42D2F4A19752}"/>
              </a:ext>
            </a:extLst>
          </p:cNvPr>
          <p:cNvSpPr/>
          <p:nvPr/>
        </p:nvSpPr>
        <p:spPr>
          <a:xfrm>
            <a:off x="4410028" y="2000485"/>
            <a:ext cx="3371943" cy="3269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A88F8DF5-1A4E-4633-8019-AA1633776EB0}"/>
              </a:ext>
            </a:extLst>
          </p:cNvPr>
          <p:cNvSpPr/>
          <p:nvPr/>
        </p:nvSpPr>
        <p:spPr>
          <a:xfrm rot="2620254">
            <a:off x="4491782" y="2027791"/>
            <a:ext cx="3268435" cy="3215216"/>
          </a:xfrm>
          <a:prstGeom prst="quadArrow">
            <a:avLst>
              <a:gd name="adj1" fmla="val 10466"/>
              <a:gd name="adj2" fmla="val 22500"/>
              <a:gd name="adj3" fmla="val 2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91080-3004-4BA0-83C3-47E67AD2BF34}"/>
              </a:ext>
            </a:extLst>
          </p:cNvPr>
          <p:cNvSpPr txBox="1"/>
          <p:nvPr/>
        </p:nvSpPr>
        <p:spPr>
          <a:xfrm>
            <a:off x="5005633" y="3072068"/>
            <a:ext cx="7447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CD8C5-0DC4-47C6-BCC4-D97A988DE6C4}"/>
              </a:ext>
            </a:extLst>
          </p:cNvPr>
          <p:cNvSpPr txBox="1"/>
          <p:nvPr/>
        </p:nvSpPr>
        <p:spPr>
          <a:xfrm>
            <a:off x="6554772" y="3073232"/>
            <a:ext cx="603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788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13745</TotalTime>
  <Words>100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Jay Wang</dc:creator>
  <cp:lastModifiedBy>Dr. Jay Wang</cp:lastModifiedBy>
  <cp:revision>9</cp:revision>
  <dcterms:created xsi:type="dcterms:W3CDTF">2020-08-24T01:56:11Z</dcterms:created>
  <dcterms:modified xsi:type="dcterms:W3CDTF">2021-05-10T19:04:05Z</dcterms:modified>
</cp:coreProperties>
</file>