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1" r:id="rId1"/>
    <p:sldMasterId id="2147483808" r:id="rId2"/>
    <p:sldMasterId id="2147483823" r:id="rId3"/>
  </p:sldMasterIdLst>
  <p:notesMasterIdLst>
    <p:notesMasterId r:id="rId42"/>
  </p:notesMasterIdLst>
  <p:handoutMasterIdLst>
    <p:handoutMasterId r:id="rId43"/>
  </p:handoutMasterIdLst>
  <p:sldIdLst>
    <p:sldId id="367" r:id="rId4"/>
    <p:sldId id="468" r:id="rId5"/>
    <p:sldId id="486" r:id="rId6"/>
    <p:sldId id="477" r:id="rId7"/>
    <p:sldId id="478" r:id="rId8"/>
    <p:sldId id="479" r:id="rId9"/>
    <p:sldId id="470" r:id="rId10"/>
    <p:sldId id="487" r:id="rId11"/>
    <p:sldId id="493" r:id="rId12"/>
    <p:sldId id="472" r:id="rId13"/>
    <p:sldId id="503" r:id="rId14"/>
    <p:sldId id="501" r:id="rId15"/>
    <p:sldId id="502" r:id="rId16"/>
    <p:sldId id="484" r:id="rId17"/>
    <p:sldId id="508" r:id="rId18"/>
    <p:sldId id="509" r:id="rId19"/>
    <p:sldId id="504" r:id="rId20"/>
    <p:sldId id="485" r:id="rId21"/>
    <p:sldId id="506" r:id="rId22"/>
    <p:sldId id="507" r:id="rId23"/>
    <p:sldId id="505" r:id="rId24"/>
    <p:sldId id="510" r:id="rId25"/>
    <p:sldId id="516" r:id="rId26"/>
    <p:sldId id="515" r:id="rId27"/>
    <p:sldId id="494" r:id="rId28"/>
    <p:sldId id="495" r:id="rId29"/>
    <p:sldId id="499" r:id="rId30"/>
    <p:sldId id="496" r:id="rId31"/>
    <p:sldId id="498" r:id="rId32"/>
    <p:sldId id="500" r:id="rId33"/>
    <p:sldId id="497" r:id="rId34"/>
    <p:sldId id="511" r:id="rId35"/>
    <p:sldId id="480" r:id="rId36"/>
    <p:sldId id="481" r:id="rId37"/>
    <p:sldId id="476" r:id="rId38"/>
    <p:sldId id="488" r:id="rId39"/>
    <p:sldId id="514" r:id="rId40"/>
    <p:sldId id="491" r:id="rId41"/>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 id="4" name="Glass, Marie L." initials="MLG" lastIdx="6" clrIdx="3">
    <p:extLst>
      <p:ext uri="{19B8F6BF-5375-455C-9EA6-DF929625EA0E}">
        <p15:presenceInfo xmlns:p15="http://schemas.microsoft.com/office/powerpoint/2012/main" userId="Glass, Marie L." providerId="None"/>
      </p:ext>
    </p:extLst>
  </p:cmAuthor>
  <p:cmAuthor id="5" name="Dr. Jay Wang" initials="DJW" lastIdx="1" clrIdx="4">
    <p:extLst>
      <p:ext uri="{19B8F6BF-5375-455C-9EA6-DF929625EA0E}">
        <p15:presenceInfo xmlns:p15="http://schemas.microsoft.com/office/powerpoint/2012/main" userId="S::CJWANG@MITRE.ORG::cdb79b9e-ee03-47c7-8f9c-8760334ce7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94"/>
    <a:srgbClr val="D4D3D4"/>
    <a:srgbClr val="0B2338"/>
    <a:srgbClr val="FF40FF"/>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861EA-0EE0-4305-9461-35A9AC76958C}" v="1" dt="2023-05-30T19:49:36.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2" autoAdjust="0"/>
    <p:restoredTop sz="92956" autoAdjust="0"/>
  </p:normalViewPr>
  <p:slideViewPr>
    <p:cSldViewPr snapToGrid="0" snapToObjects="1" showGuides="1">
      <p:cViewPr varScale="1">
        <p:scale>
          <a:sx n="86" d="100"/>
          <a:sy n="86" d="100"/>
        </p:scale>
        <p:origin x="797"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03"/>
    </p:cViewPr>
  </p:sorterViewPr>
  <p:notesViewPr>
    <p:cSldViewPr snapToGrid="0" snapToObjects="1">
      <p:cViewPr varScale="1">
        <p:scale>
          <a:sx n="43" d="100"/>
          <a:sy n="43" d="100"/>
        </p:scale>
        <p:origin x="2768"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Jay Wang" userId="cdb79b9e-ee03-47c7-8f9c-8760334ce737" providerId="ADAL" clId="{619861EA-0EE0-4305-9461-35A9AC76958C}"/>
    <pc:docChg chg="modSld">
      <pc:chgData name="Dr. Jay Wang" userId="cdb79b9e-ee03-47c7-8f9c-8760334ce737" providerId="ADAL" clId="{619861EA-0EE0-4305-9461-35A9AC76958C}" dt="2023-05-30T19:49:39.148" v="1" actId="1076"/>
      <pc:docMkLst>
        <pc:docMk/>
      </pc:docMkLst>
      <pc:sldChg chg="addSp modSp mod">
        <pc:chgData name="Dr. Jay Wang" userId="cdb79b9e-ee03-47c7-8f9c-8760334ce737" providerId="ADAL" clId="{619861EA-0EE0-4305-9461-35A9AC76958C}" dt="2023-05-30T19:49:39.148" v="1" actId="1076"/>
        <pc:sldMkLst>
          <pc:docMk/>
          <pc:sldMk cId="2232635705" sldId="478"/>
        </pc:sldMkLst>
        <pc:spChg chg="add mod">
          <ac:chgData name="Dr. Jay Wang" userId="cdb79b9e-ee03-47c7-8f9c-8760334ce737" providerId="ADAL" clId="{619861EA-0EE0-4305-9461-35A9AC76958C}" dt="2023-05-30T19:49:39.148" v="1" actId="1076"/>
          <ac:spMkLst>
            <pc:docMk/>
            <pc:sldMk cId="2232635705" sldId="478"/>
            <ac:spMk id="4" creationId="{8990354B-5E63-92A6-4378-6CF247F0C2C1}"/>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_rels/data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8.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82F3F8F-B029-43EA-8060-802886D43D25}"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423B3CE-A0E4-461B-9647-71A1FDEB9267}">
      <dgm:prSet phldrT="[Text]"/>
      <dgm:spPr/>
      <dgm:t>
        <a:bodyPr/>
        <a:lstStyle/>
        <a:p>
          <a:pPr>
            <a:lnSpc>
              <a:spcPct val="100000"/>
            </a:lnSpc>
            <a:defRPr b="1"/>
          </a:pPr>
          <a:r>
            <a:rPr lang="en-US" dirty="0"/>
            <a:t>Software Engineer</a:t>
          </a:r>
        </a:p>
      </dgm:t>
    </dgm:pt>
    <dgm:pt modelId="{ACE38E92-8D7F-4735-8331-249BEDACD421}" type="parTrans" cxnId="{0234588D-5E58-498F-9837-564F7BD23C43}">
      <dgm:prSet/>
      <dgm:spPr/>
      <dgm:t>
        <a:bodyPr/>
        <a:lstStyle/>
        <a:p>
          <a:endParaRPr lang="en-US"/>
        </a:p>
      </dgm:t>
    </dgm:pt>
    <dgm:pt modelId="{BB9CDB63-EAB5-48AE-945B-EFA7DF7C4BFA}" type="sibTrans" cxnId="{0234588D-5E58-498F-9837-564F7BD23C43}">
      <dgm:prSet/>
      <dgm:spPr/>
      <dgm:t>
        <a:bodyPr/>
        <a:lstStyle/>
        <a:p>
          <a:endParaRPr lang="en-US"/>
        </a:p>
      </dgm:t>
    </dgm:pt>
    <dgm:pt modelId="{94B3096C-4BAD-4464-B46F-9E15BBED5884}">
      <dgm:prSet phldrT="[Text]"/>
      <dgm:spPr/>
      <dgm:t>
        <a:bodyPr/>
        <a:lstStyle/>
        <a:p>
          <a:pPr>
            <a:lnSpc>
              <a:spcPct val="100000"/>
            </a:lnSpc>
          </a:pPr>
          <a:r>
            <a:rPr lang="en-US" dirty="0"/>
            <a:t>Java</a:t>
          </a:r>
        </a:p>
      </dgm:t>
    </dgm:pt>
    <dgm:pt modelId="{27A85ED2-8D5A-4A59-BE4F-1E7A49D87B6C}" type="parTrans" cxnId="{A402EFE6-79B9-4A5D-B9F7-F67073B78719}">
      <dgm:prSet/>
      <dgm:spPr/>
      <dgm:t>
        <a:bodyPr/>
        <a:lstStyle/>
        <a:p>
          <a:endParaRPr lang="en-US"/>
        </a:p>
      </dgm:t>
    </dgm:pt>
    <dgm:pt modelId="{1E619E65-60D7-4469-9DE2-D4488B091105}" type="sibTrans" cxnId="{A402EFE6-79B9-4A5D-B9F7-F67073B78719}">
      <dgm:prSet/>
      <dgm:spPr/>
      <dgm:t>
        <a:bodyPr/>
        <a:lstStyle/>
        <a:p>
          <a:endParaRPr lang="en-US"/>
        </a:p>
      </dgm:t>
    </dgm:pt>
    <dgm:pt modelId="{B933957E-561F-475B-AD6E-09F6E89D4CB3}">
      <dgm:prSet phldrT="[Text]"/>
      <dgm:spPr/>
      <dgm:t>
        <a:bodyPr/>
        <a:lstStyle/>
        <a:p>
          <a:pPr>
            <a:lnSpc>
              <a:spcPct val="100000"/>
            </a:lnSpc>
            <a:defRPr b="1"/>
          </a:pPr>
          <a:r>
            <a:rPr lang="en-US" dirty="0"/>
            <a:t>Project Manager</a:t>
          </a:r>
        </a:p>
      </dgm:t>
    </dgm:pt>
    <dgm:pt modelId="{EC006FFF-D5ED-4851-8D4E-9B1D6FDEB2BC}" type="parTrans" cxnId="{5F856354-6592-4436-B9C7-3D9C20206CF9}">
      <dgm:prSet/>
      <dgm:spPr/>
      <dgm:t>
        <a:bodyPr/>
        <a:lstStyle/>
        <a:p>
          <a:endParaRPr lang="en-US"/>
        </a:p>
      </dgm:t>
    </dgm:pt>
    <dgm:pt modelId="{749F4176-95EF-41D6-8410-8C0755DD307E}" type="sibTrans" cxnId="{5F856354-6592-4436-B9C7-3D9C20206CF9}">
      <dgm:prSet/>
      <dgm:spPr/>
      <dgm:t>
        <a:bodyPr/>
        <a:lstStyle/>
        <a:p>
          <a:endParaRPr lang="en-US"/>
        </a:p>
      </dgm:t>
    </dgm:pt>
    <dgm:pt modelId="{2639DBCA-E02A-45DA-ADD3-8C916F592D1E}">
      <dgm:prSet phldrT="[Text]"/>
      <dgm:spPr/>
      <dgm:t>
        <a:bodyPr/>
        <a:lstStyle/>
        <a:p>
          <a:pPr>
            <a:lnSpc>
              <a:spcPct val="100000"/>
            </a:lnSpc>
          </a:pPr>
          <a:r>
            <a:rPr lang="en-US" dirty="0"/>
            <a:t>People</a:t>
          </a:r>
        </a:p>
      </dgm:t>
    </dgm:pt>
    <dgm:pt modelId="{CBEC22B2-BF69-49C1-9545-F1B9401870E9}" type="parTrans" cxnId="{15CADAD2-C3E5-4AA5-815D-DB3623B112BC}">
      <dgm:prSet/>
      <dgm:spPr/>
      <dgm:t>
        <a:bodyPr/>
        <a:lstStyle/>
        <a:p>
          <a:endParaRPr lang="en-US"/>
        </a:p>
      </dgm:t>
    </dgm:pt>
    <dgm:pt modelId="{EB106A97-E6E9-4DE1-99BD-70E3596B5991}" type="sibTrans" cxnId="{15CADAD2-C3E5-4AA5-815D-DB3623B112BC}">
      <dgm:prSet/>
      <dgm:spPr/>
      <dgm:t>
        <a:bodyPr/>
        <a:lstStyle/>
        <a:p>
          <a:endParaRPr lang="en-US"/>
        </a:p>
      </dgm:t>
    </dgm:pt>
    <dgm:pt modelId="{C83FCC64-E3B9-4847-BB6E-3AE601A772CA}">
      <dgm:prSet phldrT="[Text]"/>
      <dgm:spPr/>
      <dgm:t>
        <a:bodyPr/>
        <a:lstStyle/>
        <a:p>
          <a:pPr>
            <a:lnSpc>
              <a:spcPct val="100000"/>
            </a:lnSpc>
            <a:defRPr b="1"/>
          </a:pPr>
          <a:r>
            <a:rPr lang="en-US" dirty="0"/>
            <a:t>Systems Thinker</a:t>
          </a:r>
        </a:p>
      </dgm:t>
    </dgm:pt>
    <dgm:pt modelId="{8FC4DE74-C6F2-4C11-8737-06139926CE6F}" type="parTrans" cxnId="{FD6FE6F8-8D06-4EBC-BD80-10EEA589AF4E}">
      <dgm:prSet/>
      <dgm:spPr/>
      <dgm:t>
        <a:bodyPr/>
        <a:lstStyle/>
        <a:p>
          <a:endParaRPr lang="en-US"/>
        </a:p>
      </dgm:t>
    </dgm:pt>
    <dgm:pt modelId="{D1265E73-1894-4B2D-B575-8278AD97C68A}" type="sibTrans" cxnId="{FD6FE6F8-8D06-4EBC-BD80-10EEA589AF4E}">
      <dgm:prSet/>
      <dgm:spPr/>
      <dgm:t>
        <a:bodyPr/>
        <a:lstStyle/>
        <a:p>
          <a:endParaRPr lang="en-US"/>
        </a:p>
      </dgm:t>
    </dgm:pt>
    <dgm:pt modelId="{3316A4AD-C414-4266-B68F-0C5D7F39FE04}">
      <dgm:prSet phldrT="[Text]"/>
      <dgm:spPr/>
      <dgm:t>
        <a:bodyPr/>
        <a:lstStyle/>
        <a:p>
          <a:pPr>
            <a:lnSpc>
              <a:spcPct val="100000"/>
            </a:lnSpc>
          </a:pPr>
          <a:r>
            <a:rPr lang="en-US" dirty="0"/>
            <a:t>Systems</a:t>
          </a:r>
        </a:p>
      </dgm:t>
    </dgm:pt>
    <dgm:pt modelId="{8FD2BE28-EB45-4378-AB4F-FA01747F24FE}" type="parTrans" cxnId="{FCF94D1E-36E0-4512-9990-C8C6CF7B5A20}">
      <dgm:prSet/>
      <dgm:spPr/>
      <dgm:t>
        <a:bodyPr/>
        <a:lstStyle/>
        <a:p>
          <a:endParaRPr lang="en-US"/>
        </a:p>
      </dgm:t>
    </dgm:pt>
    <dgm:pt modelId="{CBB6D4E0-E4F5-4057-9C86-D54DE7ED670E}" type="sibTrans" cxnId="{FCF94D1E-36E0-4512-9990-C8C6CF7B5A20}">
      <dgm:prSet/>
      <dgm:spPr/>
      <dgm:t>
        <a:bodyPr/>
        <a:lstStyle/>
        <a:p>
          <a:endParaRPr lang="en-US"/>
        </a:p>
      </dgm:t>
    </dgm:pt>
    <dgm:pt modelId="{AC587F42-2E71-46BD-8E5F-9B9071C386C8}">
      <dgm:prSet phldrT="[Text]"/>
      <dgm:spPr/>
      <dgm:t>
        <a:bodyPr/>
        <a:lstStyle/>
        <a:p>
          <a:pPr>
            <a:lnSpc>
              <a:spcPct val="100000"/>
            </a:lnSpc>
            <a:defRPr b="1"/>
          </a:pPr>
          <a:r>
            <a:rPr lang="en-US" dirty="0"/>
            <a:t>Data Scientist</a:t>
          </a:r>
        </a:p>
      </dgm:t>
    </dgm:pt>
    <dgm:pt modelId="{A850025D-7D9B-4BCE-808C-B5CADFAB403A}" type="parTrans" cxnId="{BABED154-AB50-44D2-AE87-EF95E178F839}">
      <dgm:prSet/>
      <dgm:spPr/>
      <dgm:t>
        <a:bodyPr/>
        <a:lstStyle/>
        <a:p>
          <a:endParaRPr lang="en-US"/>
        </a:p>
      </dgm:t>
    </dgm:pt>
    <dgm:pt modelId="{43AD07C1-ED9C-4EC2-A381-6B0EB2630AED}" type="sibTrans" cxnId="{BABED154-AB50-44D2-AE87-EF95E178F839}">
      <dgm:prSet/>
      <dgm:spPr/>
      <dgm:t>
        <a:bodyPr/>
        <a:lstStyle/>
        <a:p>
          <a:endParaRPr lang="en-US"/>
        </a:p>
      </dgm:t>
    </dgm:pt>
    <dgm:pt modelId="{C8C00B9F-1AF1-4B07-9BF1-E17D0A2A56BC}">
      <dgm:prSet phldrT="[Text]"/>
      <dgm:spPr/>
      <dgm:t>
        <a:bodyPr/>
        <a:lstStyle/>
        <a:p>
          <a:pPr>
            <a:lnSpc>
              <a:spcPct val="100000"/>
            </a:lnSpc>
          </a:pPr>
          <a:r>
            <a:rPr lang="en-US" dirty="0"/>
            <a:t>Data Engineering</a:t>
          </a:r>
        </a:p>
      </dgm:t>
    </dgm:pt>
    <dgm:pt modelId="{6AEC57DF-563E-437A-BAD9-D4B7AD656208}" type="parTrans" cxnId="{35192073-77A9-428D-89DD-2724BB885831}">
      <dgm:prSet/>
      <dgm:spPr/>
      <dgm:t>
        <a:bodyPr/>
        <a:lstStyle/>
        <a:p>
          <a:endParaRPr lang="en-US"/>
        </a:p>
      </dgm:t>
    </dgm:pt>
    <dgm:pt modelId="{7C7E8F67-DFC6-4F8B-AF9A-2624F753F0E9}" type="sibTrans" cxnId="{35192073-77A9-428D-89DD-2724BB885831}">
      <dgm:prSet/>
      <dgm:spPr/>
      <dgm:t>
        <a:bodyPr/>
        <a:lstStyle/>
        <a:p>
          <a:endParaRPr lang="en-US"/>
        </a:p>
      </dgm:t>
    </dgm:pt>
    <dgm:pt modelId="{7F79AD74-79F6-47D5-B12A-DAF6D710D0AD}">
      <dgm:prSet phldrT="[Text]"/>
      <dgm:spPr/>
      <dgm:t>
        <a:bodyPr/>
        <a:lstStyle/>
        <a:p>
          <a:pPr>
            <a:lnSpc>
              <a:spcPct val="100000"/>
            </a:lnSpc>
          </a:pPr>
          <a:r>
            <a:rPr lang="en-US" dirty="0"/>
            <a:t>Python </a:t>
          </a:r>
        </a:p>
      </dgm:t>
    </dgm:pt>
    <dgm:pt modelId="{A1568AD5-4945-4505-BBC5-146174A183AC}" type="parTrans" cxnId="{FB6536D7-CEE3-49AB-804D-6EA9B90CE68B}">
      <dgm:prSet/>
      <dgm:spPr/>
      <dgm:t>
        <a:bodyPr/>
        <a:lstStyle/>
        <a:p>
          <a:endParaRPr lang="en-US"/>
        </a:p>
      </dgm:t>
    </dgm:pt>
    <dgm:pt modelId="{3BC5D8AB-ACFC-4A70-A150-3E54DEF3C515}" type="sibTrans" cxnId="{FB6536D7-CEE3-49AB-804D-6EA9B90CE68B}">
      <dgm:prSet/>
      <dgm:spPr/>
      <dgm:t>
        <a:bodyPr/>
        <a:lstStyle/>
        <a:p>
          <a:endParaRPr lang="en-US"/>
        </a:p>
      </dgm:t>
    </dgm:pt>
    <dgm:pt modelId="{A4F02104-FCAD-459B-8B6B-42C147FC5607}">
      <dgm:prSet phldrT="[Text]"/>
      <dgm:spPr/>
      <dgm:t>
        <a:bodyPr/>
        <a:lstStyle/>
        <a:p>
          <a:pPr>
            <a:lnSpc>
              <a:spcPct val="100000"/>
            </a:lnSpc>
          </a:pPr>
          <a:r>
            <a:rPr lang="en-US" dirty="0"/>
            <a:t>Process</a:t>
          </a:r>
        </a:p>
      </dgm:t>
    </dgm:pt>
    <dgm:pt modelId="{C4E547B8-0892-4EA9-87C0-B5AECED99C8C}" type="parTrans" cxnId="{FA79A5E9-E723-489A-8C36-7813BCC52245}">
      <dgm:prSet/>
      <dgm:spPr/>
      <dgm:t>
        <a:bodyPr/>
        <a:lstStyle/>
        <a:p>
          <a:endParaRPr lang="en-US"/>
        </a:p>
      </dgm:t>
    </dgm:pt>
    <dgm:pt modelId="{192EA26B-4773-4209-9273-22F53CFDBC21}" type="sibTrans" cxnId="{FA79A5E9-E723-489A-8C36-7813BCC52245}">
      <dgm:prSet/>
      <dgm:spPr/>
      <dgm:t>
        <a:bodyPr/>
        <a:lstStyle/>
        <a:p>
          <a:endParaRPr lang="en-US"/>
        </a:p>
      </dgm:t>
    </dgm:pt>
    <dgm:pt modelId="{B19DFAD8-78EC-4A09-90E0-06112BDF30D7}">
      <dgm:prSet phldrT="[Text]"/>
      <dgm:spPr/>
      <dgm:t>
        <a:bodyPr/>
        <a:lstStyle/>
        <a:p>
          <a:pPr>
            <a:lnSpc>
              <a:spcPct val="100000"/>
            </a:lnSpc>
          </a:pPr>
          <a:r>
            <a:rPr lang="en-US" dirty="0"/>
            <a:t>Technology</a:t>
          </a:r>
        </a:p>
      </dgm:t>
    </dgm:pt>
    <dgm:pt modelId="{90F1581F-9F89-4C4F-BF60-70115439B23F}" type="parTrans" cxnId="{A99116EC-EEB2-4A12-80D4-FBEBE7E8F678}">
      <dgm:prSet/>
      <dgm:spPr/>
      <dgm:t>
        <a:bodyPr/>
        <a:lstStyle/>
        <a:p>
          <a:endParaRPr lang="en-US"/>
        </a:p>
      </dgm:t>
    </dgm:pt>
    <dgm:pt modelId="{8D5174FA-1E40-4F61-B831-33C67A0DAC77}" type="sibTrans" cxnId="{A99116EC-EEB2-4A12-80D4-FBEBE7E8F678}">
      <dgm:prSet/>
      <dgm:spPr/>
      <dgm:t>
        <a:bodyPr/>
        <a:lstStyle/>
        <a:p>
          <a:endParaRPr lang="en-US"/>
        </a:p>
      </dgm:t>
    </dgm:pt>
    <dgm:pt modelId="{0401880F-9138-42C5-A429-C3B115D3360D}">
      <dgm:prSet phldrT="[Text]"/>
      <dgm:spPr/>
      <dgm:t>
        <a:bodyPr/>
        <a:lstStyle/>
        <a:p>
          <a:pPr>
            <a:lnSpc>
              <a:spcPct val="100000"/>
            </a:lnSpc>
          </a:pPr>
          <a:r>
            <a:rPr lang="en-US" dirty="0"/>
            <a:t>Systems of Systems</a:t>
          </a:r>
        </a:p>
      </dgm:t>
    </dgm:pt>
    <dgm:pt modelId="{2F3B7A58-61D9-488B-A101-1DBC1FC8F708}" type="parTrans" cxnId="{408323B5-0FDD-47F3-98C2-5D4834020E6B}">
      <dgm:prSet/>
      <dgm:spPr/>
      <dgm:t>
        <a:bodyPr/>
        <a:lstStyle/>
        <a:p>
          <a:endParaRPr lang="en-US"/>
        </a:p>
      </dgm:t>
    </dgm:pt>
    <dgm:pt modelId="{4F289B3E-1128-4C2D-BD07-E7468A0A3D67}" type="sibTrans" cxnId="{408323B5-0FDD-47F3-98C2-5D4834020E6B}">
      <dgm:prSet/>
      <dgm:spPr/>
      <dgm:t>
        <a:bodyPr/>
        <a:lstStyle/>
        <a:p>
          <a:endParaRPr lang="en-US"/>
        </a:p>
      </dgm:t>
    </dgm:pt>
    <dgm:pt modelId="{9A00DCC3-0F75-4C7D-AA95-0859E348706F}">
      <dgm:prSet phldrT="[Text]"/>
      <dgm:spPr/>
      <dgm:t>
        <a:bodyPr/>
        <a:lstStyle/>
        <a:p>
          <a:pPr>
            <a:lnSpc>
              <a:spcPct val="100000"/>
            </a:lnSpc>
          </a:pPr>
          <a:r>
            <a:rPr lang="en-US" dirty="0"/>
            <a:t>Complex Adaptive Systems</a:t>
          </a:r>
        </a:p>
      </dgm:t>
    </dgm:pt>
    <dgm:pt modelId="{227B1D13-C65E-45AF-A5C0-A22A41BF7BCD}" type="parTrans" cxnId="{F4CFE8A8-62E2-4910-A3C4-BF5BA848414E}">
      <dgm:prSet/>
      <dgm:spPr/>
      <dgm:t>
        <a:bodyPr/>
        <a:lstStyle/>
        <a:p>
          <a:endParaRPr lang="en-US"/>
        </a:p>
      </dgm:t>
    </dgm:pt>
    <dgm:pt modelId="{AA1E07FA-FCB7-4E62-AC02-77E6D949D8FA}" type="sibTrans" cxnId="{F4CFE8A8-62E2-4910-A3C4-BF5BA848414E}">
      <dgm:prSet/>
      <dgm:spPr/>
      <dgm:t>
        <a:bodyPr/>
        <a:lstStyle/>
        <a:p>
          <a:endParaRPr lang="en-US"/>
        </a:p>
      </dgm:t>
    </dgm:pt>
    <dgm:pt modelId="{95EE7091-E32B-4C6B-8F4B-1CF3A65B4B5F}">
      <dgm:prSet phldrT="[Text]"/>
      <dgm:spPr/>
      <dgm:t>
        <a:bodyPr/>
        <a:lstStyle/>
        <a:p>
          <a:pPr>
            <a:lnSpc>
              <a:spcPct val="100000"/>
            </a:lnSpc>
          </a:pPr>
          <a:endParaRPr lang="en-US" dirty="0"/>
        </a:p>
      </dgm:t>
    </dgm:pt>
    <dgm:pt modelId="{70487289-9619-4FAB-8556-7A2717FA1DB3}" type="parTrans" cxnId="{CFFBDE81-4ACB-4CC6-8887-C7670708A386}">
      <dgm:prSet/>
      <dgm:spPr/>
      <dgm:t>
        <a:bodyPr/>
        <a:lstStyle/>
        <a:p>
          <a:endParaRPr lang="en-US"/>
        </a:p>
      </dgm:t>
    </dgm:pt>
    <dgm:pt modelId="{BB1DDC18-6655-4763-B5BC-6F6EA368E2C8}" type="sibTrans" cxnId="{CFFBDE81-4ACB-4CC6-8887-C7670708A386}">
      <dgm:prSet/>
      <dgm:spPr/>
      <dgm:t>
        <a:bodyPr/>
        <a:lstStyle/>
        <a:p>
          <a:endParaRPr lang="en-US"/>
        </a:p>
      </dgm:t>
    </dgm:pt>
    <dgm:pt modelId="{157613B6-B60B-4A20-B472-CCBEC9FA8FDF}">
      <dgm:prSet phldrT="[Text]"/>
      <dgm:spPr/>
      <dgm:t>
        <a:bodyPr/>
        <a:lstStyle/>
        <a:p>
          <a:pPr>
            <a:lnSpc>
              <a:spcPct val="100000"/>
            </a:lnSpc>
          </a:pPr>
          <a:r>
            <a:rPr lang="en-US" dirty="0"/>
            <a:t>Cloud Computing</a:t>
          </a:r>
        </a:p>
      </dgm:t>
    </dgm:pt>
    <dgm:pt modelId="{9B44D2D0-F08D-444A-B77A-76D5D7C8F4F8}" type="parTrans" cxnId="{E1F9280D-B179-4159-AE9E-5AEBA82DFC84}">
      <dgm:prSet/>
      <dgm:spPr/>
      <dgm:t>
        <a:bodyPr/>
        <a:lstStyle/>
        <a:p>
          <a:endParaRPr lang="en-US"/>
        </a:p>
      </dgm:t>
    </dgm:pt>
    <dgm:pt modelId="{6076189D-B1CD-4B02-8EE9-D0717BEDF18C}" type="sibTrans" cxnId="{E1F9280D-B179-4159-AE9E-5AEBA82DFC84}">
      <dgm:prSet/>
      <dgm:spPr/>
      <dgm:t>
        <a:bodyPr/>
        <a:lstStyle/>
        <a:p>
          <a:endParaRPr lang="en-US"/>
        </a:p>
      </dgm:t>
    </dgm:pt>
    <dgm:pt modelId="{F9EFA0A1-DE20-4486-BBCD-3AC101E65A0B}">
      <dgm:prSet phldrT="[Text]"/>
      <dgm:spPr/>
      <dgm:t>
        <a:bodyPr/>
        <a:lstStyle/>
        <a:p>
          <a:pPr>
            <a:lnSpc>
              <a:spcPct val="100000"/>
            </a:lnSpc>
          </a:pPr>
          <a:r>
            <a:rPr lang="en-US" dirty="0"/>
            <a:t>Data for Social Good</a:t>
          </a:r>
        </a:p>
      </dgm:t>
    </dgm:pt>
    <dgm:pt modelId="{5820ACF8-7FCA-4A7E-9EF6-66C706D8E3AA}" type="parTrans" cxnId="{D8B9B551-004C-4448-8DDA-0F3AEF53D4B3}">
      <dgm:prSet/>
      <dgm:spPr/>
      <dgm:t>
        <a:bodyPr/>
        <a:lstStyle/>
        <a:p>
          <a:endParaRPr lang="en-US"/>
        </a:p>
      </dgm:t>
    </dgm:pt>
    <dgm:pt modelId="{09C22BF0-F655-4B32-BD1A-BC0A2AAF882E}" type="sibTrans" cxnId="{D8B9B551-004C-4448-8DDA-0F3AEF53D4B3}">
      <dgm:prSet/>
      <dgm:spPr/>
      <dgm:t>
        <a:bodyPr/>
        <a:lstStyle/>
        <a:p>
          <a:endParaRPr lang="en-US"/>
        </a:p>
      </dgm:t>
    </dgm:pt>
    <dgm:pt modelId="{B384154B-6B46-4699-8867-2E3452F33478}">
      <dgm:prSet phldrT="[Text]"/>
      <dgm:spPr/>
      <dgm:t>
        <a:bodyPr/>
        <a:lstStyle/>
        <a:p>
          <a:pPr>
            <a:lnSpc>
              <a:spcPct val="100000"/>
            </a:lnSpc>
          </a:pPr>
          <a:r>
            <a:rPr lang="en-US" dirty="0"/>
            <a:t>Data Visualization</a:t>
          </a:r>
        </a:p>
      </dgm:t>
    </dgm:pt>
    <dgm:pt modelId="{B3EED8CF-5F33-45E7-BE59-DECB681F2148}" type="parTrans" cxnId="{C87B6CBE-DAF5-42B6-9E0E-CA34F370AD39}">
      <dgm:prSet/>
      <dgm:spPr/>
      <dgm:t>
        <a:bodyPr/>
        <a:lstStyle/>
        <a:p>
          <a:endParaRPr lang="en-US"/>
        </a:p>
      </dgm:t>
    </dgm:pt>
    <dgm:pt modelId="{831FE30E-CB2F-474B-AC1A-DA3922C25BB6}" type="sibTrans" cxnId="{C87B6CBE-DAF5-42B6-9E0E-CA34F370AD39}">
      <dgm:prSet/>
      <dgm:spPr/>
      <dgm:t>
        <a:bodyPr/>
        <a:lstStyle/>
        <a:p>
          <a:endParaRPr lang="en-US"/>
        </a:p>
      </dgm:t>
    </dgm:pt>
    <dgm:pt modelId="{7D6F23EC-657B-43E6-92A9-654E784D23C9}" type="pres">
      <dgm:prSet presAssocID="{482F3F8F-B029-43EA-8060-802886D43D25}" presName="root" presStyleCnt="0">
        <dgm:presLayoutVars>
          <dgm:dir/>
          <dgm:resizeHandles val="exact"/>
        </dgm:presLayoutVars>
      </dgm:prSet>
      <dgm:spPr/>
    </dgm:pt>
    <dgm:pt modelId="{68038A64-C0E1-4EE4-B482-5162459EF442}" type="pres">
      <dgm:prSet presAssocID="{2423B3CE-A0E4-461B-9647-71A1FDEB9267}" presName="compNode" presStyleCnt="0"/>
      <dgm:spPr/>
    </dgm:pt>
    <dgm:pt modelId="{E0669D64-9DC6-4FB1-804C-BFBEF283082E}" type="pres">
      <dgm:prSet presAssocID="{2423B3CE-A0E4-461B-9647-71A1FDEB92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7B5CFE2-C6F7-4ACD-B055-B9A30E3B536A}" type="pres">
      <dgm:prSet presAssocID="{2423B3CE-A0E4-461B-9647-71A1FDEB9267}" presName="iconSpace" presStyleCnt="0"/>
      <dgm:spPr/>
    </dgm:pt>
    <dgm:pt modelId="{32791F6A-1046-4D0B-9D7D-238AFAA182F0}" type="pres">
      <dgm:prSet presAssocID="{2423B3CE-A0E4-461B-9647-71A1FDEB9267}" presName="parTx" presStyleLbl="revTx" presStyleIdx="0" presStyleCnt="8">
        <dgm:presLayoutVars>
          <dgm:chMax val="0"/>
          <dgm:chPref val="0"/>
        </dgm:presLayoutVars>
      </dgm:prSet>
      <dgm:spPr/>
    </dgm:pt>
    <dgm:pt modelId="{90D98E0B-9A73-40C1-89D0-55C814235A5B}" type="pres">
      <dgm:prSet presAssocID="{2423B3CE-A0E4-461B-9647-71A1FDEB9267}" presName="txSpace" presStyleCnt="0"/>
      <dgm:spPr/>
    </dgm:pt>
    <dgm:pt modelId="{EB6E0BB0-3F47-400B-A1FA-99A31A18365A}" type="pres">
      <dgm:prSet presAssocID="{2423B3CE-A0E4-461B-9647-71A1FDEB9267}" presName="desTx" presStyleLbl="revTx" presStyleIdx="1" presStyleCnt="8">
        <dgm:presLayoutVars/>
      </dgm:prSet>
      <dgm:spPr/>
    </dgm:pt>
    <dgm:pt modelId="{4F3147D0-81BF-41B1-90DC-556FCD70336D}" type="pres">
      <dgm:prSet presAssocID="{BB9CDB63-EAB5-48AE-945B-EFA7DF7C4BFA}" presName="sibTrans" presStyleCnt="0"/>
      <dgm:spPr/>
    </dgm:pt>
    <dgm:pt modelId="{428C246A-392B-4FFB-B15C-EC2C6177D4E2}" type="pres">
      <dgm:prSet presAssocID="{B933957E-561F-475B-AD6E-09F6E89D4CB3}" presName="compNode" presStyleCnt="0"/>
      <dgm:spPr/>
    </dgm:pt>
    <dgm:pt modelId="{A0AFE6EC-8301-4CBB-AA57-6A133D4FBFB9}" type="pres">
      <dgm:prSet presAssocID="{B933957E-561F-475B-AD6E-09F6E89D4CB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510EC8D-C978-4B5A-9AA6-6BBE7A5D00DD}" type="pres">
      <dgm:prSet presAssocID="{B933957E-561F-475B-AD6E-09F6E89D4CB3}" presName="iconSpace" presStyleCnt="0"/>
      <dgm:spPr/>
    </dgm:pt>
    <dgm:pt modelId="{1FFDC8A6-1FB1-47DE-B908-FAF88FB074F3}" type="pres">
      <dgm:prSet presAssocID="{B933957E-561F-475B-AD6E-09F6E89D4CB3}" presName="parTx" presStyleLbl="revTx" presStyleIdx="2" presStyleCnt="8">
        <dgm:presLayoutVars>
          <dgm:chMax val="0"/>
          <dgm:chPref val="0"/>
        </dgm:presLayoutVars>
      </dgm:prSet>
      <dgm:spPr/>
    </dgm:pt>
    <dgm:pt modelId="{0F47F462-51E9-4B78-B6FF-09488E2B0856}" type="pres">
      <dgm:prSet presAssocID="{B933957E-561F-475B-AD6E-09F6E89D4CB3}" presName="txSpace" presStyleCnt="0"/>
      <dgm:spPr/>
    </dgm:pt>
    <dgm:pt modelId="{85AE6EA5-3A03-49B7-87FE-D2E49B737BD3}" type="pres">
      <dgm:prSet presAssocID="{B933957E-561F-475B-AD6E-09F6E89D4CB3}" presName="desTx" presStyleLbl="revTx" presStyleIdx="3" presStyleCnt="8">
        <dgm:presLayoutVars/>
      </dgm:prSet>
      <dgm:spPr/>
    </dgm:pt>
    <dgm:pt modelId="{C3D56ECF-F373-4619-BCE9-9EC3D9F20EB5}" type="pres">
      <dgm:prSet presAssocID="{749F4176-95EF-41D6-8410-8C0755DD307E}" presName="sibTrans" presStyleCnt="0"/>
      <dgm:spPr/>
    </dgm:pt>
    <dgm:pt modelId="{32451140-B4A6-4DA9-BE4F-EC70176032ED}" type="pres">
      <dgm:prSet presAssocID="{C83FCC64-E3B9-4847-BB6E-3AE601A772CA}" presName="compNode" presStyleCnt="0"/>
      <dgm:spPr/>
    </dgm:pt>
    <dgm:pt modelId="{87D5A83A-3D06-4BB0-83EF-3B511A355335}" type="pres">
      <dgm:prSet presAssocID="{C83FCC64-E3B9-4847-BB6E-3AE601A772C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841978D-A147-480D-83CD-C27BA0CB3D74}" type="pres">
      <dgm:prSet presAssocID="{C83FCC64-E3B9-4847-BB6E-3AE601A772CA}" presName="iconSpace" presStyleCnt="0"/>
      <dgm:spPr/>
    </dgm:pt>
    <dgm:pt modelId="{CD3E2B4F-9F17-4A93-B4C5-898FB101EA38}" type="pres">
      <dgm:prSet presAssocID="{C83FCC64-E3B9-4847-BB6E-3AE601A772CA}" presName="parTx" presStyleLbl="revTx" presStyleIdx="4" presStyleCnt="8">
        <dgm:presLayoutVars>
          <dgm:chMax val="0"/>
          <dgm:chPref val="0"/>
        </dgm:presLayoutVars>
      </dgm:prSet>
      <dgm:spPr/>
    </dgm:pt>
    <dgm:pt modelId="{D920EDD9-C63B-488E-A885-9C5844C686B0}" type="pres">
      <dgm:prSet presAssocID="{C83FCC64-E3B9-4847-BB6E-3AE601A772CA}" presName="txSpace" presStyleCnt="0"/>
      <dgm:spPr/>
    </dgm:pt>
    <dgm:pt modelId="{E2D087B2-7CAA-4120-84B6-7EE61D6FBD8E}" type="pres">
      <dgm:prSet presAssocID="{C83FCC64-E3B9-4847-BB6E-3AE601A772CA}" presName="desTx" presStyleLbl="revTx" presStyleIdx="5" presStyleCnt="8">
        <dgm:presLayoutVars/>
      </dgm:prSet>
      <dgm:spPr/>
    </dgm:pt>
    <dgm:pt modelId="{ABA14C2F-C44B-4E31-8E30-2CFBDBCB1596}" type="pres">
      <dgm:prSet presAssocID="{D1265E73-1894-4B2D-B575-8278AD97C68A}" presName="sibTrans" presStyleCnt="0"/>
      <dgm:spPr/>
    </dgm:pt>
    <dgm:pt modelId="{B83A443D-9A01-479B-A49A-C63869D4B4E4}" type="pres">
      <dgm:prSet presAssocID="{AC587F42-2E71-46BD-8E5F-9B9071C386C8}" presName="compNode" presStyleCnt="0"/>
      <dgm:spPr/>
    </dgm:pt>
    <dgm:pt modelId="{289CDE8D-FB40-40ED-89BF-498DCB3D945B}" type="pres">
      <dgm:prSet presAssocID="{AC587F42-2E71-46BD-8E5F-9B9071C386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86916C02-DBC8-42FE-B12F-4B975854629C}" type="pres">
      <dgm:prSet presAssocID="{AC587F42-2E71-46BD-8E5F-9B9071C386C8}" presName="iconSpace" presStyleCnt="0"/>
      <dgm:spPr/>
    </dgm:pt>
    <dgm:pt modelId="{CC61610A-612B-47BF-A2D9-B6A0349ACDC4}" type="pres">
      <dgm:prSet presAssocID="{AC587F42-2E71-46BD-8E5F-9B9071C386C8}" presName="parTx" presStyleLbl="revTx" presStyleIdx="6" presStyleCnt="8">
        <dgm:presLayoutVars>
          <dgm:chMax val="0"/>
          <dgm:chPref val="0"/>
        </dgm:presLayoutVars>
      </dgm:prSet>
      <dgm:spPr/>
    </dgm:pt>
    <dgm:pt modelId="{C3A64C7B-EBFA-4E05-A994-402C077882AC}" type="pres">
      <dgm:prSet presAssocID="{AC587F42-2E71-46BD-8E5F-9B9071C386C8}" presName="txSpace" presStyleCnt="0"/>
      <dgm:spPr/>
    </dgm:pt>
    <dgm:pt modelId="{BF4741F1-AD2E-478E-A5BE-B0E65FC3BC94}" type="pres">
      <dgm:prSet presAssocID="{AC587F42-2E71-46BD-8E5F-9B9071C386C8}" presName="desTx" presStyleLbl="revTx" presStyleIdx="7" presStyleCnt="8">
        <dgm:presLayoutVars/>
      </dgm:prSet>
      <dgm:spPr/>
    </dgm:pt>
  </dgm:ptLst>
  <dgm:cxnLst>
    <dgm:cxn modelId="{32385E03-D262-449F-BA79-BB6D067CA003}" type="presOf" srcId="{B19DFAD8-78EC-4A09-90E0-06112BDF30D7}" destId="{85AE6EA5-3A03-49B7-87FE-D2E49B737BD3}" srcOrd="0" destOrd="2" presId="urn:microsoft.com/office/officeart/2018/5/layout/CenteredIconLabelDescriptionList"/>
    <dgm:cxn modelId="{ACE62104-CB61-4DC7-8EBF-358D0CA673BA}" type="presOf" srcId="{AC587F42-2E71-46BD-8E5F-9B9071C386C8}" destId="{CC61610A-612B-47BF-A2D9-B6A0349ACDC4}" srcOrd="0" destOrd="0" presId="urn:microsoft.com/office/officeart/2018/5/layout/CenteredIconLabelDescriptionList"/>
    <dgm:cxn modelId="{631EC20A-1EFE-4A7E-9278-EDA7FBD6C449}" type="presOf" srcId="{C8C00B9F-1AF1-4B07-9BF1-E17D0A2A56BC}" destId="{BF4741F1-AD2E-478E-A5BE-B0E65FC3BC94}" srcOrd="0" destOrd="0" presId="urn:microsoft.com/office/officeart/2018/5/layout/CenteredIconLabelDescriptionList"/>
    <dgm:cxn modelId="{E1F9280D-B179-4159-AE9E-5AEBA82DFC84}" srcId="{2423B3CE-A0E4-461B-9647-71A1FDEB9267}" destId="{157613B6-B60B-4A20-B472-CCBEC9FA8FDF}" srcOrd="2" destOrd="0" parTransId="{9B44D2D0-F08D-444A-B77A-76D5D7C8F4F8}" sibTransId="{6076189D-B1CD-4B02-8EE9-D0717BEDF18C}"/>
    <dgm:cxn modelId="{FCF94D1E-36E0-4512-9990-C8C6CF7B5A20}" srcId="{C83FCC64-E3B9-4847-BB6E-3AE601A772CA}" destId="{3316A4AD-C414-4266-B68F-0C5D7F39FE04}" srcOrd="0" destOrd="0" parTransId="{8FD2BE28-EB45-4378-AB4F-FA01747F24FE}" sibTransId="{CBB6D4E0-E4F5-4057-9C86-D54DE7ED670E}"/>
    <dgm:cxn modelId="{AFF4372B-56C2-4C7C-865F-D15C68654D67}" type="presOf" srcId="{94B3096C-4BAD-4464-B46F-9E15BBED5884}" destId="{EB6E0BB0-3F47-400B-A1FA-99A31A18365A}" srcOrd="0" destOrd="0" presId="urn:microsoft.com/office/officeart/2018/5/layout/CenteredIconLabelDescriptionList"/>
    <dgm:cxn modelId="{2138D32D-42D9-4760-B109-A715CD9CE377}" type="presOf" srcId="{A4F02104-FCAD-459B-8B6B-42C147FC5607}" destId="{85AE6EA5-3A03-49B7-87FE-D2E49B737BD3}" srcOrd="0" destOrd="1" presId="urn:microsoft.com/office/officeart/2018/5/layout/CenteredIconLabelDescriptionList"/>
    <dgm:cxn modelId="{DA2CA85C-2FFE-4CAA-81DE-41C48550DAB5}" type="presOf" srcId="{3316A4AD-C414-4266-B68F-0C5D7F39FE04}" destId="{E2D087B2-7CAA-4120-84B6-7EE61D6FBD8E}" srcOrd="0" destOrd="0" presId="urn:microsoft.com/office/officeart/2018/5/layout/CenteredIconLabelDescriptionList"/>
    <dgm:cxn modelId="{AF163D5F-8486-42DB-81AC-ADCCBF50F5CD}" type="presOf" srcId="{9A00DCC3-0F75-4C7D-AA95-0859E348706F}" destId="{E2D087B2-7CAA-4120-84B6-7EE61D6FBD8E}" srcOrd="0" destOrd="2" presId="urn:microsoft.com/office/officeart/2018/5/layout/CenteredIconLabelDescriptionList"/>
    <dgm:cxn modelId="{D8B9B551-004C-4448-8DDA-0F3AEF53D4B3}" srcId="{AC587F42-2E71-46BD-8E5F-9B9071C386C8}" destId="{F9EFA0A1-DE20-4486-BBCD-3AC101E65A0B}" srcOrd="2" destOrd="0" parTransId="{5820ACF8-7FCA-4A7E-9EF6-66C706D8E3AA}" sibTransId="{09C22BF0-F655-4B32-BD1A-BC0A2AAF882E}"/>
    <dgm:cxn modelId="{35192073-77A9-428D-89DD-2724BB885831}" srcId="{AC587F42-2E71-46BD-8E5F-9B9071C386C8}" destId="{C8C00B9F-1AF1-4B07-9BF1-E17D0A2A56BC}" srcOrd="0" destOrd="0" parTransId="{6AEC57DF-563E-437A-BAD9-D4B7AD656208}" sibTransId="{7C7E8F67-DFC6-4F8B-AF9A-2624F753F0E9}"/>
    <dgm:cxn modelId="{5F856354-6592-4436-B9C7-3D9C20206CF9}" srcId="{482F3F8F-B029-43EA-8060-802886D43D25}" destId="{B933957E-561F-475B-AD6E-09F6E89D4CB3}" srcOrd="1" destOrd="0" parTransId="{EC006FFF-D5ED-4851-8D4E-9B1D6FDEB2BC}" sibTransId="{749F4176-95EF-41D6-8410-8C0755DD307E}"/>
    <dgm:cxn modelId="{BABED154-AB50-44D2-AE87-EF95E178F839}" srcId="{482F3F8F-B029-43EA-8060-802886D43D25}" destId="{AC587F42-2E71-46BD-8E5F-9B9071C386C8}" srcOrd="3" destOrd="0" parTransId="{A850025D-7D9B-4BCE-808C-B5CADFAB403A}" sibTransId="{43AD07C1-ED9C-4EC2-A381-6B0EB2630AED}"/>
    <dgm:cxn modelId="{CFFBDE81-4ACB-4CC6-8887-C7670708A386}" srcId="{AC587F42-2E71-46BD-8E5F-9B9071C386C8}" destId="{95EE7091-E32B-4C6B-8F4B-1CF3A65B4B5F}" srcOrd="3" destOrd="0" parTransId="{70487289-9619-4FAB-8556-7A2717FA1DB3}" sibTransId="{BB1DDC18-6655-4763-B5BC-6F6EA368E2C8}"/>
    <dgm:cxn modelId="{F7FCEB82-8EEB-4136-B977-92AA76A597C1}" type="presOf" srcId="{157613B6-B60B-4A20-B472-CCBEC9FA8FDF}" destId="{EB6E0BB0-3F47-400B-A1FA-99A31A18365A}" srcOrd="0" destOrd="2" presId="urn:microsoft.com/office/officeart/2018/5/layout/CenteredIconLabelDescriptionList"/>
    <dgm:cxn modelId="{0234588D-5E58-498F-9837-564F7BD23C43}" srcId="{482F3F8F-B029-43EA-8060-802886D43D25}" destId="{2423B3CE-A0E4-461B-9647-71A1FDEB9267}" srcOrd="0" destOrd="0" parTransId="{ACE38E92-8D7F-4735-8331-249BEDACD421}" sibTransId="{BB9CDB63-EAB5-48AE-945B-EFA7DF7C4BFA}"/>
    <dgm:cxn modelId="{074E348F-2CC8-4669-89E2-77F2FD9CABDF}" type="presOf" srcId="{B933957E-561F-475B-AD6E-09F6E89D4CB3}" destId="{1FFDC8A6-1FB1-47DE-B908-FAF88FB074F3}" srcOrd="0" destOrd="0" presId="urn:microsoft.com/office/officeart/2018/5/layout/CenteredIconLabelDescriptionList"/>
    <dgm:cxn modelId="{94A9BE9B-72CA-4C93-BF2B-D79EE91D9060}" type="presOf" srcId="{2423B3CE-A0E4-461B-9647-71A1FDEB9267}" destId="{32791F6A-1046-4D0B-9D7D-238AFAA182F0}" srcOrd="0" destOrd="0" presId="urn:microsoft.com/office/officeart/2018/5/layout/CenteredIconLabelDescriptionList"/>
    <dgm:cxn modelId="{DFAAD19F-A770-4FDC-A05B-4EB5B9EE1A77}" type="presOf" srcId="{7F79AD74-79F6-47D5-B12A-DAF6D710D0AD}" destId="{EB6E0BB0-3F47-400B-A1FA-99A31A18365A}" srcOrd="0" destOrd="1" presId="urn:microsoft.com/office/officeart/2018/5/layout/CenteredIconLabelDescriptionList"/>
    <dgm:cxn modelId="{2A9593A8-6338-48A1-937D-AC3475C6587B}" type="presOf" srcId="{B384154B-6B46-4699-8867-2E3452F33478}" destId="{BF4741F1-AD2E-478E-A5BE-B0E65FC3BC94}" srcOrd="0" destOrd="1" presId="urn:microsoft.com/office/officeart/2018/5/layout/CenteredIconLabelDescriptionList"/>
    <dgm:cxn modelId="{F4CFE8A8-62E2-4910-A3C4-BF5BA848414E}" srcId="{C83FCC64-E3B9-4847-BB6E-3AE601A772CA}" destId="{9A00DCC3-0F75-4C7D-AA95-0859E348706F}" srcOrd="2" destOrd="0" parTransId="{227B1D13-C65E-45AF-A5C0-A22A41BF7BCD}" sibTransId="{AA1E07FA-FCB7-4E62-AC02-77E6D949D8FA}"/>
    <dgm:cxn modelId="{51494FB0-F1DF-44BB-8577-FBD9C310C245}" type="presOf" srcId="{0401880F-9138-42C5-A429-C3B115D3360D}" destId="{E2D087B2-7CAA-4120-84B6-7EE61D6FBD8E}" srcOrd="0" destOrd="1" presId="urn:microsoft.com/office/officeart/2018/5/layout/CenteredIconLabelDescriptionList"/>
    <dgm:cxn modelId="{408323B5-0FDD-47F3-98C2-5D4834020E6B}" srcId="{C83FCC64-E3B9-4847-BB6E-3AE601A772CA}" destId="{0401880F-9138-42C5-A429-C3B115D3360D}" srcOrd="1" destOrd="0" parTransId="{2F3B7A58-61D9-488B-A101-1DBC1FC8F708}" sibTransId="{4F289B3E-1128-4C2D-BD07-E7468A0A3D67}"/>
    <dgm:cxn modelId="{C87B6CBE-DAF5-42B6-9E0E-CA34F370AD39}" srcId="{AC587F42-2E71-46BD-8E5F-9B9071C386C8}" destId="{B384154B-6B46-4699-8867-2E3452F33478}" srcOrd="1" destOrd="0" parTransId="{B3EED8CF-5F33-45E7-BE59-DECB681F2148}" sibTransId="{831FE30E-CB2F-474B-AC1A-DA3922C25BB6}"/>
    <dgm:cxn modelId="{7BAA54BE-D538-4ED1-B51F-0A4A27A62320}" type="presOf" srcId="{95EE7091-E32B-4C6B-8F4B-1CF3A65B4B5F}" destId="{BF4741F1-AD2E-478E-A5BE-B0E65FC3BC94}" srcOrd="0" destOrd="3" presId="urn:microsoft.com/office/officeart/2018/5/layout/CenteredIconLabelDescriptionList"/>
    <dgm:cxn modelId="{15CADAD2-C3E5-4AA5-815D-DB3623B112BC}" srcId="{B933957E-561F-475B-AD6E-09F6E89D4CB3}" destId="{2639DBCA-E02A-45DA-ADD3-8C916F592D1E}" srcOrd="0" destOrd="0" parTransId="{CBEC22B2-BF69-49C1-9545-F1B9401870E9}" sibTransId="{EB106A97-E6E9-4DE1-99BD-70E3596B5991}"/>
    <dgm:cxn modelId="{34BEB8D6-9628-459A-87A3-3FBC33E78C77}" type="presOf" srcId="{F9EFA0A1-DE20-4486-BBCD-3AC101E65A0B}" destId="{BF4741F1-AD2E-478E-A5BE-B0E65FC3BC94}" srcOrd="0" destOrd="2" presId="urn:microsoft.com/office/officeart/2018/5/layout/CenteredIconLabelDescriptionList"/>
    <dgm:cxn modelId="{FB6536D7-CEE3-49AB-804D-6EA9B90CE68B}" srcId="{2423B3CE-A0E4-461B-9647-71A1FDEB9267}" destId="{7F79AD74-79F6-47D5-B12A-DAF6D710D0AD}" srcOrd="1" destOrd="0" parTransId="{A1568AD5-4945-4505-BBC5-146174A183AC}" sibTransId="{3BC5D8AB-ACFC-4A70-A150-3E54DEF3C515}"/>
    <dgm:cxn modelId="{70A424E5-6869-4897-BA07-7DB69A6731B7}" type="presOf" srcId="{C83FCC64-E3B9-4847-BB6E-3AE601A772CA}" destId="{CD3E2B4F-9F17-4A93-B4C5-898FB101EA38}" srcOrd="0" destOrd="0" presId="urn:microsoft.com/office/officeart/2018/5/layout/CenteredIconLabelDescriptionList"/>
    <dgm:cxn modelId="{A402EFE6-79B9-4A5D-B9F7-F67073B78719}" srcId="{2423B3CE-A0E4-461B-9647-71A1FDEB9267}" destId="{94B3096C-4BAD-4464-B46F-9E15BBED5884}" srcOrd="0" destOrd="0" parTransId="{27A85ED2-8D5A-4A59-BE4F-1E7A49D87B6C}" sibTransId="{1E619E65-60D7-4469-9DE2-D4488B091105}"/>
    <dgm:cxn modelId="{FA79A5E9-E723-489A-8C36-7813BCC52245}" srcId="{B933957E-561F-475B-AD6E-09F6E89D4CB3}" destId="{A4F02104-FCAD-459B-8B6B-42C147FC5607}" srcOrd="1" destOrd="0" parTransId="{C4E547B8-0892-4EA9-87C0-B5AECED99C8C}" sibTransId="{192EA26B-4773-4209-9273-22F53CFDBC21}"/>
    <dgm:cxn modelId="{A99116EC-EEB2-4A12-80D4-FBEBE7E8F678}" srcId="{B933957E-561F-475B-AD6E-09F6E89D4CB3}" destId="{B19DFAD8-78EC-4A09-90E0-06112BDF30D7}" srcOrd="2" destOrd="0" parTransId="{90F1581F-9F89-4C4F-BF60-70115439B23F}" sibTransId="{8D5174FA-1E40-4F61-B831-33C67A0DAC77}"/>
    <dgm:cxn modelId="{E355A1F2-9152-49D2-B91C-BD28F4A44B53}" type="presOf" srcId="{2639DBCA-E02A-45DA-ADD3-8C916F592D1E}" destId="{85AE6EA5-3A03-49B7-87FE-D2E49B737BD3}" srcOrd="0" destOrd="0" presId="urn:microsoft.com/office/officeart/2018/5/layout/CenteredIconLabelDescriptionList"/>
    <dgm:cxn modelId="{A4C341F7-8ABA-4382-9E5F-B366A5C05A58}" type="presOf" srcId="{482F3F8F-B029-43EA-8060-802886D43D25}" destId="{7D6F23EC-657B-43E6-92A9-654E784D23C9}" srcOrd="0" destOrd="0" presId="urn:microsoft.com/office/officeart/2018/5/layout/CenteredIconLabelDescriptionList"/>
    <dgm:cxn modelId="{FD6FE6F8-8D06-4EBC-BD80-10EEA589AF4E}" srcId="{482F3F8F-B029-43EA-8060-802886D43D25}" destId="{C83FCC64-E3B9-4847-BB6E-3AE601A772CA}" srcOrd="2" destOrd="0" parTransId="{8FC4DE74-C6F2-4C11-8737-06139926CE6F}" sibTransId="{D1265E73-1894-4B2D-B575-8278AD97C68A}"/>
    <dgm:cxn modelId="{E2C8D3F1-DAC9-4F21-A193-8A9C5F56641D}" type="presParOf" srcId="{7D6F23EC-657B-43E6-92A9-654E784D23C9}" destId="{68038A64-C0E1-4EE4-B482-5162459EF442}" srcOrd="0" destOrd="0" presId="urn:microsoft.com/office/officeart/2018/5/layout/CenteredIconLabelDescriptionList"/>
    <dgm:cxn modelId="{4E1B7074-BD3E-4ACD-8A9B-31CF57348164}" type="presParOf" srcId="{68038A64-C0E1-4EE4-B482-5162459EF442}" destId="{E0669D64-9DC6-4FB1-804C-BFBEF283082E}" srcOrd="0" destOrd="0" presId="urn:microsoft.com/office/officeart/2018/5/layout/CenteredIconLabelDescriptionList"/>
    <dgm:cxn modelId="{1C87D466-F1C8-4BA7-812F-3C62874BBF73}" type="presParOf" srcId="{68038A64-C0E1-4EE4-B482-5162459EF442}" destId="{F7B5CFE2-C6F7-4ACD-B055-B9A30E3B536A}" srcOrd="1" destOrd="0" presId="urn:microsoft.com/office/officeart/2018/5/layout/CenteredIconLabelDescriptionList"/>
    <dgm:cxn modelId="{740904B9-9FE4-4604-B3D5-95E7EC7EC3F6}" type="presParOf" srcId="{68038A64-C0E1-4EE4-B482-5162459EF442}" destId="{32791F6A-1046-4D0B-9D7D-238AFAA182F0}" srcOrd="2" destOrd="0" presId="urn:microsoft.com/office/officeart/2018/5/layout/CenteredIconLabelDescriptionList"/>
    <dgm:cxn modelId="{CB5DFBD1-BFBB-495B-B4C6-4EE607F682A0}" type="presParOf" srcId="{68038A64-C0E1-4EE4-B482-5162459EF442}" destId="{90D98E0B-9A73-40C1-89D0-55C814235A5B}" srcOrd="3" destOrd="0" presId="urn:microsoft.com/office/officeart/2018/5/layout/CenteredIconLabelDescriptionList"/>
    <dgm:cxn modelId="{897DB8C5-FB73-487B-9A23-D7C14346AA72}" type="presParOf" srcId="{68038A64-C0E1-4EE4-B482-5162459EF442}" destId="{EB6E0BB0-3F47-400B-A1FA-99A31A18365A}" srcOrd="4" destOrd="0" presId="urn:microsoft.com/office/officeart/2018/5/layout/CenteredIconLabelDescriptionList"/>
    <dgm:cxn modelId="{9E6B2481-ED8F-4EA9-9976-D28FFA1E3E8C}" type="presParOf" srcId="{7D6F23EC-657B-43E6-92A9-654E784D23C9}" destId="{4F3147D0-81BF-41B1-90DC-556FCD70336D}" srcOrd="1" destOrd="0" presId="urn:microsoft.com/office/officeart/2018/5/layout/CenteredIconLabelDescriptionList"/>
    <dgm:cxn modelId="{555FDBDB-DE88-4C64-8C09-1C55F81DE318}" type="presParOf" srcId="{7D6F23EC-657B-43E6-92A9-654E784D23C9}" destId="{428C246A-392B-4FFB-B15C-EC2C6177D4E2}" srcOrd="2" destOrd="0" presId="urn:microsoft.com/office/officeart/2018/5/layout/CenteredIconLabelDescriptionList"/>
    <dgm:cxn modelId="{073CF5FD-2CA6-481E-A4A4-820419A997AD}" type="presParOf" srcId="{428C246A-392B-4FFB-B15C-EC2C6177D4E2}" destId="{A0AFE6EC-8301-4CBB-AA57-6A133D4FBFB9}" srcOrd="0" destOrd="0" presId="urn:microsoft.com/office/officeart/2018/5/layout/CenteredIconLabelDescriptionList"/>
    <dgm:cxn modelId="{374F651F-F829-452C-8405-79FA813342C4}" type="presParOf" srcId="{428C246A-392B-4FFB-B15C-EC2C6177D4E2}" destId="{7510EC8D-C978-4B5A-9AA6-6BBE7A5D00DD}" srcOrd="1" destOrd="0" presId="urn:microsoft.com/office/officeart/2018/5/layout/CenteredIconLabelDescriptionList"/>
    <dgm:cxn modelId="{CE39AEA9-3839-4BBC-B559-C039200CC545}" type="presParOf" srcId="{428C246A-392B-4FFB-B15C-EC2C6177D4E2}" destId="{1FFDC8A6-1FB1-47DE-B908-FAF88FB074F3}" srcOrd="2" destOrd="0" presId="urn:microsoft.com/office/officeart/2018/5/layout/CenteredIconLabelDescriptionList"/>
    <dgm:cxn modelId="{F0AD159F-8192-449B-B662-E1747E55A213}" type="presParOf" srcId="{428C246A-392B-4FFB-B15C-EC2C6177D4E2}" destId="{0F47F462-51E9-4B78-B6FF-09488E2B0856}" srcOrd="3" destOrd="0" presId="urn:microsoft.com/office/officeart/2018/5/layout/CenteredIconLabelDescriptionList"/>
    <dgm:cxn modelId="{E2228A14-F6F1-4A6D-B14C-744364D3779E}" type="presParOf" srcId="{428C246A-392B-4FFB-B15C-EC2C6177D4E2}" destId="{85AE6EA5-3A03-49B7-87FE-D2E49B737BD3}" srcOrd="4" destOrd="0" presId="urn:microsoft.com/office/officeart/2018/5/layout/CenteredIconLabelDescriptionList"/>
    <dgm:cxn modelId="{1E7870FC-B4E9-4D26-AF71-B5E6FE7D641F}" type="presParOf" srcId="{7D6F23EC-657B-43E6-92A9-654E784D23C9}" destId="{C3D56ECF-F373-4619-BCE9-9EC3D9F20EB5}" srcOrd="3" destOrd="0" presId="urn:microsoft.com/office/officeart/2018/5/layout/CenteredIconLabelDescriptionList"/>
    <dgm:cxn modelId="{87589F78-1E3E-4A14-A787-D46F06DD3435}" type="presParOf" srcId="{7D6F23EC-657B-43E6-92A9-654E784D23C9}" destId="{32451140-B4A6-4DA9-BE4F-EC70176032ED}" srcOrd="4" destOrd="0" presId="urn:microsoft.com/office/officeart/2018/5/layout/CenteredIconLabelDescriptionList"/>
    <dgm:cxn modelId="{8CF21E77-3928-4F08-B43D-5A476581D8E2}" type="presParOf" srcId="{32451140-B4A6-4DA9-BE4F-EC70176032ED}" destId="{87D5A83A-3D06-4BB0-83EF-3B511A355335}" srcOrd="0" destOrd="0" presId="urn:microsoft.com/office/officeart/2018/5/layout/CenteredIconLabelDescriptionList"/>
    <dgm:cxn modelId="{23657A54-FE2D-4A7E-9472-3C8EA93A9637}" type="presParOf" srcId="{32451140-B4A6-4DA9-BE4F-EC70176032ED}" destId="{A841978D-A147-480D-83CD-C27BA0CB3D74}" srcOrd="1" destOrd="0" presId="urn:microsoft.com/office/officeart/2018/5/layout/CenteredIconLabelDescriptionList"/>
    <dgm:cxn modelId="{2AF5F285-A3EC-4779-8BA7-83F7BE51E184}" type="presParOf" srcId="{32451140-B4A6-4DA9-BE4F-EC70176032ED}" destId="{CD3E2B4F-9F17-4A93-B4C5-898FB101EA38}" srcOrd="2" destOrd="0" presId="urn:microsoft.com/office/officeart/2018/5/layout/CenteredIconLabelDescriptionList"/>
    <dgm:cxn modelId="{2DC571F8-91A0-4664-B558-3C2CA0EF68C7}" type="presParOf" srcId="{32451140-B4A6-4DA9-BE4F-EC70176032ED}" destId="{D920EDD9-C63B-488E-A885-9C5844C686B0}" srcOrd="3" destOrd="0" presId="urn:microsoft.com/office/officeart/2018/5/layout/CenteredIconLabelDescriptionList"/>
    <dgm:cxn modelId="{89463E6D-99A9-4471-A4FA-182DF08EB631}" type="presParOf" srcId="{32451140-B4A6-4DA9-BE4F-EC70176032ED}" destId="{E2D087B2-7CAA-4120-84B6-7EE61D6FBD8E}" srcOrd="4" destOrd="0" presId="urn:microsoft.com/office/officeart/2018/5/layout/CenteredIconLabelDescriptionList"/>
    <dgm:cxn modelId="{C3DC4FF2-8924-4086-A38C-3EB9469C718D}" type="presParOf" srcId="{7D6F23EC-657B-43E6-92A9-654E784D23C9}" destId="{ABA14C2F-C44B-4E31-8E30-2CFBDBCB1596}" srcOrd="5" destOrd="0" presId="urn:microsoft.com/office/officeart/2018/5/layout/CenteredIconLabelDescriptionList"/>
    <dgm:cxn modelId="{B9B03210-C932-476D-8003-D061145C98EE}" type="presParOf" srcId="{7D6F23EC-657B-43E6-92A9-654E784D23C9}" destId="{B83A443D-9A01-479B-A49A-C63869D4B4E4}" srcOrd="6" destOrd="0" presId="urn:microsoft.com/office/officeart/2018/5/layout/CenteredIconLabelDescriptionList"/>
    <dgm:cxn modelId="{B3E6FDA0-65CE-4A97-AC3F-1B4AC0690625}" type="presParOf" srcId="{B83A443D-9A01-479B-A49A-C63869D4B4E4}" destId="{289CDE8D-FB40-40ED-89BF-498DCB3D945B}" srcOrd="0" destOrd="0" presId="urn:microsoft.com/office/officeart/2018/5/layout/CenteredIconLabelDescriptionList"/>
    <dgm:cxn modelId="{B3590BF2-5095-453C-BE69-A4F58A3476AD}" type="presParOf" srcId="{B83A443D-9A01-479B-A49A-C63869D4B4E4}" destId="{86916C02-DBC8-42FE-B12F-4B975854629C}" srcOrd="1" destOrd="0" presId="urn:microsoft.com/office/officeart/2018/5/layout/CenteredIconLabelDescriptionList"/>
    <dgm:cxn modelId="{BC6616ED-29F9-4CB2-B9FC-187688F2DFE1}" type="presParOf" srcId="{B83A443D-9A01-479B-A49A-C63869D4B4E4}" destId="{CC61610A-612B-47BF-A2D9-B6A0349ACDC4}" srcOrd="2" destOrd="0" presId="urn:microsoft.com/office/officeart/2018/5/layout/CenteredIconLabelDescriptionList"/>
    <dgm:cxn modelId="{90D87189-C320-405C-B5C3-6B27C6224C1C}" type="presParOf" srcId="{B83A443D-9A01-479B-A49A-C63869D4B4E4}" destId="{C3A64C7B-EBFA-4E05-A994-402C077882AC}" srcOrd="3" destOrd="0" presId="urn:microsoft.com/office/officeart/2018/5/layout/CenteredIconLabelDescriptionList"/>
    <dgm:cxn modelId="{778AA5D2-6A30-465C-91BA-138668855293}" type="presParOf" srcId="{B83A443D-9A01-479B-A49A-C63869D4B4E4}" destId="{BF4741F1-AD2E-478E-A5BE-B0E65FC3BC9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5B6B43-4DAC-4B8F-8E2A-9E3732A28E88}"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54D4E9C-76F7-4FCF-8F76-130CAF4E2946}">
      <dgm:prSet/>
      <dgm:spPr/>
      <dgm:t>
        <a:bodyPr/>
        <a:lstStyle/>
        <a:p>
          <a:pPr>
            <a:lnSpc>
              <a:spcPct val="100000"/>
            </a:lnSpc>
            <a:defRPr b="1"/>
          </a:pPr>
          <a:r>
            <a:rPr lang="en-US"/>
            <a:t>Audience </a:t>
          </a:r>
        </a:p>
      </dgm:t>
    </dgm:pt>
    <dgm:pt modelId="{3AA0EEAE-920B-4DF2-84AC-A9EAFF16EC9A}" type="parTrans" cxnId="{41D5D564-A13B-475D-B8E5-8311EE3012D9}">
      <dgm:prSet/>
      <dgm:spPr/>
      <dgm:t>
        <a:bodyPr/>
        <a:lstStyle/>
        <a:p>
          <a:endParaRPr lang="en-US"/>
        </a:p>
      </dgm:t>
    </dgm:pt>
    <dgm:pt modelId="{D2A3800B-F5E2-454C-B320-5658C5BDE3D2}" type="sibTrans" cxnId="{41D5D564-A13B-475D-B8E5-8311EE3012D9}">
      <dgm:prSet/>
      <dgm:spPr/>
      <dgm:t>
        <a:bodyPr/>
        <a:lstStyle/>
        <a:p>
          <a:endParaRPr lang="en-US"/>
        </a:p>
      </dgm:t>
    </dgm:pt>
    <dgm:pt modelId="{83C36F0E-F95F-4E3A-BDF4-DBFFA3EBC7F7}">
      <dgm:prSet custT="1"/>
      <dgm:spPr/>
      <dgm:t>
        <a:bodyPr/>
        <a:lstStyle/>
        <a:p>
          <a:pPr>
            <a:lnSpc>
              <a:spcPct val="100000"/>
            </a:lnSpc>
          </a:pPr>
          <a:r>
            <a:rPr lang="en-US" sz="2000" dirty="0"/>
            <a:t>Interested in Python </a:t>
          </a:r>
        </a:p>
      </dgm:t>
    </dgm:pt>
    <dgm:pt modelId="{B9649FF3-4D84-48C0-90FF-5E8380D98AC9}" type="parTrans" cxnId="{3166791E-7352-4B0E-A3DD-00251267EBB7}">
      <dgm:prSet/>
      <dgm:spPr/>
      <dgm:t>
        <a:bodyPr/>
        <a:lstStyle/>
        <a:p>
          <a:endParaRPr lang="en-US"/>
        </a:p>
      </dgm:t>
    </dgm:pt>
    <dgm:pt modelId="{28E2EDDA-712B-4F73-A3A7-37B46ABCC584}" type="sibTrans" cxnId="{3166791E-7352-4B0E-A3DD-00251267EBB7}">
      <dgm:prSet/>
      <dgm:spPr/>
      <dgm:t>
        <a:bodyPr/>
        <a:lstStyle/>
        <a:p>
          <a:endParaRPr lang="en-US"/>
        </a:p>
      </dgm:t>
    </dgm:pt>
    <dgm:pt modelId="{A4A60E2E-7A45-4CF6-B5A3-98AA1602DD8E}">
      <dgm:prSet custT="1"/>
      <dgm:spPr/>
      <dgm:t>
        <a:bodyPr/>
        <a:lstStyle/>
        <a:p>
          <a:pPr>
            <a:lnSpc>
              <a:spcPct val="100000"/>
            </a:lnSpc>
          </a:pPr>
          <a:r>
            <a:rPr lang="en-US" sz="2000" dirty="0"/>
            <a:t>Prior  Exp. not Required</a:t>
          </a:r>
        </a:p>
        <a:p>
          <a:pPr>
            <a:lnSpc>
              <a:spcPct val="100000"/>
            </a:lnSpc>
          </a:pPr>
          <a:r>
            <a:rPr lang="en-US" sz="2000" dirty="0"/>
            <a:t>Local Env. not Required </a:t>
          </a:r>
        </a:p>
      </dgm:t>
    </dgm:pt>
    <dgm:pt modelId="{7A475621-F323-490E-BBCC-8FE3EE4ADA66}" type="parTrans" cxnId="{A2BFEBB3-A489-4E7F-971F-A7483BC00458}">
      <dgm:prSet/>
      <dgm:spPr/>
      <dgm:t>
        <a:bodyPr/>
        <a:lstStyle/>
        <a:p>
          <a:endParaRPr lang="en-US"/>
        </a:p>
      </dgm:t>
    </dgm:pt>
    <dgm:pt modelId="{DBC41E8F-22CA-4958-877B-F20796BD5004}" type="sibTrans" cxnId="{A2BFEBB3-A489-4E7F-971F-A7483BC00458}">
      <dgm:prSet/>
      <dgm:spPr/>
      <dgm:t>
        <a:bodyPr/>
        <a:lstStyle/>
        <a:p>
          <a:endParaRPr lang="en-US"/>
        </a:p>
      </dgm:t>
    </dgm:pt>
    <dgm:pt modelId="{345E7E84-5B7E-4628-A8B0-800014BBF6B2}">
      <dgm:prSet/>
      <dgm:spPr/>
      <dgm:t>
        <a:bodyPr/>
        <a:lstStyle/>
        <a:p>
          <a:pPr>
            <a:lnSpc>
              <a:spcPct val="100000"/>
            </a:lnSpc>
            <a:defRPr b="1"/>
          </a:pPr>
          <a:r>
            <a:rPr lang="en-US"/>
            <a:t>Objectives</a:t>
          </a:r>
        </a:p>
      </dgm:t>
    </dgm:pt>
    <dgm:pt modelId="{172EFD1E-E2CC-4C87-8D8F-27FF8702105C}" type="parTrans" cxnId="{710B330C-D8CE-4B0D-8DD4-059EC9538DFF}">
      <dgm:prSet/>
      <dgm:spPr/>
      <dgm:t>
        <a:bodyPr/>
        <a:lstStyle/>
        <a:p>
          <a:endParaRPr lang="en-US"/>
        </a:p>
      </dgm:t>
    </dgm:pt>
    <dgm:pt modelId="{9348BA46-2F59-4FF2-9C02-39991CEAEEE6}" type="sibTrans" cxnId="{710B330C-D8CE-4B0D-8DD4-059EC9538DFF}">
      <dgm:prSet/>
      <dgm:spPr/>
      <dgm:t>
        <a:bodyPr/>
        <a:lstStyle/>
        <a:p>
          <a:endParaRPr lang="en-US"/>
        </a:p>
      </dgm:t>
    </dgm:pt>
    <dgm:pt modelId="{0FCA6211-28F7-4D2C-9FE0-2BC9F86F0C3C}">
      <dgm:prSet custT="1"/>
      <dgm:spPr/>
      <dgm:t>
        <a:bodyPr/>
        <a:lstStyle/>
        <a:p>
          <a:pPr>
            <a:lnSpc>
              <a:spcPct val="100000"/>
            </a:lnSpc>
          </a:pPr>
          <a:r>
            <a:rPr lang="en-US" sz="2000" dirty="0"/>
            <a:t>Code in Python</a:t>
          </a:r>
        </a:p>
      </dgm:t>
    </dgm:pt>
    <dgm:pt modelId="{984181F9-6E28-4C7C-8A91-DC790257EBE2}" type="parTrans" cxnId="{7C8EA872-B112-4854-8750-CBF676C5A9C3}">
      <dgm:prSet/>
      <dgm:spPr/>
      <dgm:t>
        <a:bodyPr/>
        <a:lstStyle/>
        <a:p>
          <a:endParaRPr lang="en-US"/>
        </a:p>
      </dgm:t>
    </dgm:pt>
    <dgm:pt modelId="{A1B480B2-221E-4D48-805F-10E83D03248F}" type="sibTrans" cxnId="{7C8EA872-B112-4854-8750-CBF676C5A9C3}">
      <dgm:prSet/>
      <dgm:spPr/>
      <dgm:t>
        <a:bodyPr/>
        <a:lstStyle/>
        <a:p>
          <a:endParaRPr lang="en-US"/>
        </a:p>
      </dgm:t>
    </dgm:pt>
    <dgm:pt modelId="{FFE8DD6C-2A7A-4215-BBC1-8976C3437288}">
      <dgm:prSet custT="1"/>
      <dgm:spPr/>
      <dgm:t>
        <a:bodyPr/>
        <a:lstStyle/>
        <a:p>
          <a:pPr>
            <a:lnSpc>
              <a:spcPct val="100000"/>
            </a:lnSpc>
          </a:pPr>
          <a:r>
            <a:rPr lang="en-US" sz="2000" dirty="0"/>
            <a:t>Use Linux/Bash Shell</a:t>
          </a:r>
        </a:p>
        <a:p>
          <a:pPr>
            <a:lnSpc>
              <a:spcPct val="100000"/>
            </a:lnSpc>
          </a:pPr>
          <a:r>
            <a:rPr lang="en-US" sz="2000" dirty="0"/>
            <a:t>Use Git/GitHub</a:t>
          </a:r>
        </a:p>
      </dgm:t>
    </dgm:pt>
    <dgm:pt modelId="{F8E33BB7-3A3F-43CF-B8F3-A6732345CE94}" type="parTrans" cxnId="{1FD4FAF3-C176-4F2B-943D-CF144F236604}">
      <dgm:prSet/>
      <dgm:spPr/>
      <dgm:t>
        <a:bodyPr/>
        <a:lstStyle/>
        <a:p>
          <a:endParaRPr lang="en-US"/>
        </a:p>
      </dgm:t>
    </dgm:pt>
    <dgm:pt modelId="{AB571028-2F12-4529-8A77-81335616FF6B}" type="sibTrans" cxnId="{1FD4FAF3-C176-4F2B-943D-CF144F236604}">
      <dgm:prSet/>
      <dgm:spPr/>
      <dgm:t>
        <a:bodyPr/>
        <a:lstStyle/>
        <a:p>
          <a:endParaRPr lang="en-US"/>
        </a:p>
      </dgm:t>
    </dgm:pt>
    <dgm:pt modelId="{F3FA4F01-EC5C-45AD-99BC-62E43202D578}">
      <dgm:prSet/>
      <dgm:spPr/>
      <dgm:t>
        <a:bodyPr/>
        <a:lstStyle/>
        <a:p>
          <a:pPr>
            <a:lnSpc>
              <a:spcPct val="100000"/>
            </a:lnSpc>
            <a:defRPr b="1"/>
          </a:pPr>
          <a:r>
            <a:rPr lang="en-US"/>
            <a:t>Approach</a:t>
          </a:r>
        </a:p>
      </dgm:t>
    </dgm:pt>
    <dgm:pt modelId="{872C3394-9DBC-4571-93D1-180A71649369}" type="parTrans" cxnId="{7667F08A-56AC-4484-9CBA-EED6324E4C36}">
      <dgm:prSet/>
      <dgm:spPr/>
      <dgm:t>
        <a:bodyPr/>
        <a:lstStyle/>
        <a:p>
          <a:endParaRPr lang="en-US"/>
        </a:p>
      </dgm:t>
    </dgm:pt>
    <dgm:pt modelId="{F25D0892-E041-4F49-A192-7A1123A8CDF9}" type="sibTrans" cxnId="{7667F08A-56AC-4484-9CBA-EED6324E4C36}">
      <dgm:prSet/>
      <dgm:spPr/>
      <dgm:t>
        <a:bodyPr/>
        <a:lstStyle/>
        <a:p>
          <a:endParaRPr lang="en-US"/>
        </a:p>
      </dgm:t>
    </dgm:pt>
    <dgm:pt modelId="{600EB894-29AE-48DA-BEF4-E09DD5ACB1C9}">
      <dgm:prSet custT="1"/>
      <dgm:spPr/>
      <dgm:t>
        <a:bodyPr/>
        <a:lstStyle/>
        <a:p>
          <a:pPr>
            <a:lnSpc>
              <a:spcPct val="100000"/>
            </a:lnSpc>
          </a:pPr>
          <a:r>
            <a:rPr lang="en-US" sz="2000" dirty="0"/>
            <a:t>Hands-on Practices  </a:t>
          </a:r>
        </a:p>
      </dgm:t>
    </dgm:pt>
    <dgm:pt modelId="{E3735C60-4A2B-4081-A01C-751CE3B9DEE0}" type="parTrans" cxnId="{8E4AC153-DEA8-4BF5-9538-67DA61FF7431}">
      <dgm:prSet/>
      <dgm:spPr/>
      <dgm:t>
        <a:bodyPr/>
        <a:lstStyle/>
        <a:p>
          <a:endParaRPr lang="en-US"/>
        </a:p>
      </dgm:t>
    </dgm:pt>
    <dgm:pt modelId="{E4830AB9-CBB4-4815-B9ED-CDCF10AC5712}" type="sibTrans" cxnId="{8E4AC153-DEA8-4BF5-9538-67DA61FF7431}">
      <dgm:prSet/>
      <dgm:spPr/>
      <dgm:t>
        <a:bodyPr/>
        <a:lstStyle/>
        <a:p>
          <a:endParaRPr lang="en-US"/>
        </a:p>
      </dgm:t>
    </dgm:pt>
    <dgm:pt modelId="{9E7A1C67-0968-4E8F-A157-AFE14B74D11A}">
      <dgm:prSet custT="1"/>
      <dgm:spPr/>
      <dgm:t>
        <a:bodyPr/>
        <a:lstStyle/>
        <a:p>
          <a:pPr>
            <a:lnSpc>
              <a:spcPct val="100000"/>
            </a:lnSpc>
          </a:pPr>
          <a:r>
            <a:rPr lang="en-US" sz="2000" dirty="0"/>
            <a:t>Eng. Best Practices</a:t>
          </a:r>
        </a:p>
        <a:p>
          <a:pPr>
            <a:lnSpc>
              <a:spcPct val="100000"/>
            </a:lnSpc>
          </a:pPr>
          <a:r>
            <a:rPr lang="en-US" sz="2000" dirty="0"/>
            <a:t>Cloud-hosted Env</a:t>
          </a:r>
        </a:p>
      </dgm:t>
    </dgm:pt>
    <dgm:pt modelId="{23D7D15E-7A25-4FA0-B614-CCD0A0FC6904}" type="parTrans" cxnId="{1BD8D54E-2B38-4E75-92C8-1EA71D55043F}">
      <dgm:prSet/>
      <dgm:spPr/>
      <dgm:t>
        <a:bodyPr/>
        <a:lstStyle/>
        <a:p>
          <a:endParaRPr lang="en-US"/>
        </a:p>
      </dgm:t>
    </dgm:pt>
    <dgm:pt modelId="{783B746C-E959-4B7E-925B-BCF95C18266B}" type="sibTrans" cxnId="{1BD8D54E-2B38-4E75-92C8-1EA71D55043F}">
      <dgm:prSet/>
      <dgm:spPr/>
      <dgm:t>
        <a:bodyPr/>
        <a:lstStyle/>
        <a:p>
          <a:endParaRPr lang="en-US"/>
        </a:p>
      </dgm:t>
    </dgm:pt>
    <dgm:pt modelId="{5AF9DC96-19BC-44B0-8868-BD0A1A8448DF}" type="pres">
      <dgm:prSet presAssocID="{765B6B43-4DAC-4B8F-8E2A-9E3732A28E88}" presName="root" presStyleCnt="0">
        <dgm:presLayoutVars>
          <dgm:dir/>
          <dgm:resizeHandles val="exact"/>
        </dgm:presLayoutVars>
      </dgm:prSet>
      <dgm:spPr/>
    </dgm:pt>
    <dgm:pt modelId="{4D401022-B886-4193-81C8-AD1CA8FEE691}" type="pres">
      <dgm:prSet presAssocID="{454D4E9C-76F7-4FCF-8F76-130CAF4E2946}" presName="compNode" presStyleCnt="0"/>
      <dgm:spPr/>
    </dgm:pt>
    <dgm:pt modelId="{17C69B07-30CC-4D8D-94F4-6490DAFE0164}" type="pres">
      <dgm:prSet presAssocID="{454D4E9C-76F7-4FCF-8F76-130CAF4E29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80D9F596-4698-4F74-8DFE-ED27DCC7E0CC}" type="pres">
      <dgm:prSet presAssocID="{454D4E9C-76F7-4FCF-8F76-130CAF4E2946}" presName="iconSpace" presStyleCnt="0"/>
      <dgm:spPr/>
    </dgm:pt>
    <dgm:pt modelId="{867C4A42-2FF5-4328-BCE2-D1978566EC43}" type="pres">
      <dgm:prSet presAssocID="{454D4E9C-76F7-4FCF-8F76-130CAF4E2946}" presName="parTx" presStyleLbl="revTx" presStyleIdx="0" presStyleCnt="6">
        <dgm:presLayoutVars>
          <dgm:chMax val="0"/>
          <dgm:chPref val="0"/>
        </dgm:presLayoutVars>
      </dgm:prSet>
      <dgm:spPr/>
    </dgm:pt>
    <dgm:pt modelId="{AE8598AE-7455-47CA-9862-B9E3E2B07B9F}" type="pres">
      <dgm:prSet presAssocID="{454D4E9C-76F7-4FCF-8F76-130CAF4E2946}" presName="txSpace" presStyleCnt="0"/>
      <dgm:spPr/>
    </dgm:pt>
    <dgm:pt modelId="{FB8042A1-8139-4734-865D-FBFA41E61E8A}" type="pres">
      <dgm:prSet presAssocID="{454D4E9C-76F7-4FCF-8F76-130CAF4E2946}" presName="desTx" presStyleLbl="revTx" presStyleIdx="1" presStyleCnt="6">
        <dgm:presLayoutVars/>
      </dgm:prSet>
      <dgm:spPr/>
    </dgm:pt>
    <dgm:pt modelId="{B2568E3E-48FF-46C7-B523-E5E5B677573D}" type="pres">
      <dgm:prSet presAssocID="{D2A3800B-F5E2-454C-B320-5658C5BDE3D2}" presName="sibTrans" presStyleCnt="0"/>
      <dgm:spPr/>
    </dgm:pt>
    <dgm:pt modelId="{1F1B9E46-224A-46EA-A0C7-187F3BD1FA4A}" type="pres">
      <dgm:prSet presAssocID="{345E7E84-5B7E-4628-A8B0-800014BBF6B2}" presName="compNode" presStyleCnt="0"/>
      <dgm:spPr/>
    </dgm:pt>
    <dgm:pt modelId="{D101A5B3-D3EA-42A1-96F8-5DF57627E38F}" type="pres">
      <dgm:prSet presAssocID="{345E7E84-5B7E-4628-A8B0-800014BBF6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450A428-72A4-4B12-8379-66C62330D2DB}" type="pres">
      <dgm:prSet presAssocID="{345E7E84-5B7E-4628-A8B0-800014BBF6B2}" presName="iconSpace" presStyleCnt="0"/>
      <dgm:spPr/>
    </dgm:pt>
    <dgm:pt modelId="{479275A1-B689-4C1E-9D35-73117C63AD58}" type="pres">
      <dgm:prSet presAssocID="{345E7E84-5B7E-4628-A8B0-800014BBF6B2}" presName="parTx" presStyleLbl="revTx" presStyleIdx="2" presStyleCnt="6">
        <dgm:presLayoutVars>
          <dgm:chMax val="0"/>
          <dgm:chPref val="0"/>
        </dgm:presLayoutVars>
      </dgm:prSet>
      <dgm:spPr/>
    </dgm:pt>
    <dgm:pt modelId="{A33B25E9-F7C9-4803-8A4D-05B31490F6EA}" type="pres">
      <dgm:prSet presAssocID="{345E7E84-5B7E-4628-A8B0-800014BBF6B2}" presName="txSpace" presStyleCnt="0"/>
      <dgm:spPr/>
    </dgm:pt>
    <dgm:pt modelId="{E8C54E31-AA38-4705-9867-C1E2800BF48A}" type="pres">
      <dgm:prSet presAssocID="{345E7E84-5B7E-4628-A8B0-800014BBF6B2}" presName="desTx" presStyleLbl="revTx" presStyleIdx="3" presStyleCnt="6">
        <dgm:presLayoutVars/>
      </dgm:prSet>
      <dgm:spPr/>
    </dgm:pt>
    <dgm:pt modelId="{1905EA98-FC9B-45C4-902F-026D9A953BA6}" type="pres">
      <dgm:prSet presAssocID="{9348BA46-2F59-4FF2-9C02-39991CEAEEE6}" presName="sibTrans" presStyleCnt="0"/>
      <dgm:spPr/>
    </dgm:pt>
    <dgm:pt modelId="{69CD4DD1-186F-4790-993E-A5FB4B675BCC}" type="pres">
      <dgm:prSet presAssocID="{F3FA4F01-EC5C-45AD-99BC-62E43202D578}" presName="compNode" presStyleCnt="0"/>
      <dgm:spPr/>
    </dgm:pt>
    <dgm:pt modelId="{0F9D019E-1A86-4B6B-87D7-348C93652930}" type="pres">
      <dgm:prSet presAssocID="{F3FA4F01-EC5C-45AD-99BC-62E43202D5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21F7DFA-4AD5-4390-A533-2C270E1669C9}" type="pres">
      <dgm:prSet presAssocID="{F3FA4F01-EC5C-45AD-99BC-62E43202D578}" presName="iconSpace" presStyleCnt="0"/>
      <dgm:spPr/>
    </dgm:pt>
    <dgm:pt modelId="{065173FB-2DB5-4756-81DB-AD6F99E6A240}" type="pres">
      <dgm:prSet presAssocID="{F3FA4F01-EC5C-45AD-99BC-62E43202D578}" presName="parTx" presStyleLbl="revTx" presStyleIdx="4" presStyleCnt="6">
        <dgm:presLayoutVars>
          <dgm:chMax val="0"/>
          <dgm:chPref val="0"/>
        </dgm:presLayoutVars>
      </dgm:prSet>
      <dgm:spPr/>
    </dgm:pt>
    <dgm:pt modelId="{80AF2F0F-5814-42EC-AC95-A9463221F466}" type="pres">
      <dgm:prSet presAssocID="{F3FA4F01-EC5C-45AD-99BC-62E43202D578}" presName="txSpace" presStyleCnt="0"/>
      <dgm:spPr/>
    </dgm:pt>
    <dgm:pt modelId="{EA2E5995-B0C5-49CD-AB2D-2AC66579700E}" type="pres">
      <dgm:prSet presAssocID="{F3FA4F01-EC5C-45AD-99BC-62E43202D578}" presName="desTx" presStyleLbl="revTx" presStyleIdx="5" presStyleCnt="6">
        <dgm:presLayoutVars/>
      </dgm:prSet>
      <dgm:spPr/>
    </dgm:pt>
  </dgm:ptLst>
  <dgm:cxnLst>
    <dgm:cxn modelId="{DCD54500-3735-40D1-B644-CEF3E06D7423}" type="presOf" srcId="{765B6B43-4DAC-4B8F-8E2A-9E3732A28E88}" destId="{5AF9DC96-19BC-44B0-8868-BD0A1A8448DF}" srcOrd="0" destOrd="0" presId="urn:microsoft.com/office/officeart/2018/5/layout/CenteredIconLabelDescriptionList"/>
    <dgm:cxn modelId="{710B330C-D8CE-4B0D-8DD4-059EC9538DFF}" srcId="{765B6B43-4DAC-4B8F-8E2A-9E3732A28E88}" destId="{345E7E84-5B7E-4628-A8B0-800014BBF6B2}" srcOrd="1" destOrd="0" parTransId="{172EFD1E-E2CC-4C87-8D8F-27FF8702105C}" sibTransId="{9348BA46-2F59-4FF2-9C02-39991CEAEEE6}"/>
    <dgm:cxn modelId="{47E2531A-ADE9-4157-9F73-FBCBF7AE03DF}" type="presOf" srcId="{0FCA6211-28F7-4D2C-9FE0-2BC9F86F0C3C}" destId="{E8C54E31-AA38-4705-9867-C1E2800BF48A}" srcOrd="0" destOrd="0" presId="urn:microsoft.com/office/officeart/2018/5/layout/CenteredIconLabelDescriptionList"/>
    <dgm:cxn modelId="{C0468F1B-EBAD-406E-B5D9-BD27E08C016C}" type="presOf" srcId="{83C36F0E-F95F-4E3A-BDF4-DBFFA3EBC7F7}" destId="{FB8042A1-8139-4734-865D-FBFA41E61E8A}" srcOrd="0" destOrd="0" presId="urn:microsoft.com/office/officeart/2018/5/layout/CenteredIconLabelDescriptionList"/>
    <dgm:cxn modelId="{3166791E-7352-4B0E-A3DD-00251267EBB7}" srcId="{454D4E9C-76F7-4FCF-8F76-130CAF4E2946}" destId="{83C36F0E-F95F-4E3A-BDF4-DBFFA3EBC7F7}" srcOrd="0" destOrd="0" parTransId="{B9649FF3-4D84-48C0-90FF-5E8380D98AC9}" sibTransId="{28E2EDDA-712B-4F73-A3A7-37B46ABCC584}"/>
    <dgm:cxn modelId="{9BBB0C37-6390-4043-8AB0-D913C6667C93}" type="presOf" srcId="{FFE8DD6C-2A7A-4215-BBC1-8976C3437288}" destId="{E8C54E31-AA38-4705-9867-C1E2800BF48A}" srcOrd="0" destOrd="1" presId="urn:microsoft.com/office/officeart/2018/5/layout/CenteredIconLabelDescriptionList"/>
    <dgm:cxn modelId="{41D5D564-A13B-475D-B8E5-8311EE3012D9}" srcId="{765B6B43-4DAC-4B8F-8E2A-9E3732A28E88}" destId="{454D4E9C-76F7-4FCF-8F76-130CAF4E2946}" srcOrd="0" destOrd="0" parTransId="{3AA0EEAE-920B-4DF2-84AC-A9EAFF16EC9A}" sibTransId="{D2A3800B-F5E2-454C-B320-5658C5BDE3D2}"/>
    <dgm:cxn modelId="{587AD669-BC05-4251-A826-A305C3E2F1E5}" type="presOf" srcId="{600EB894-29AE-48DA-BEF4-E09DD5ACB1C9}" destId="{EA2E5995-B0C5-49CD-AB2D-2AC66579700E}" srcOrd="0" destOrd="0" presId="urn:microsoft.com/office/officeart/2018/5/layout/CenteredIconLabelDescriptionList"/>
    <dgm:cxn modelId="{1BD8D54E-2B38-4E75-92C8-1EA71D55043F}" srcId="{F3FA4F01-EC5C-45AD-99BC-62E43202D578}" destId="{9E7A1C67-0968-4E8F-A157-AFE14B74D11A}" srcOrd="1" destOrd="0" parTransId="{23D7D15E-7A25-4FA0-B614-CCD0A0FC6904}" sibTransId="{783B746C-E959-4B7E-925B-BCF95C18266B}"/>
    <dgm:cxn modelId="{7C8EA872-B112-4854-8750-CBF676C5A9C3}" srcId="{345E7E84-5B7E-4628-A8B0-800014BBF6B2}" destId="{0FCA6211-28F7-4D2C-9FE0-2BC9F86F0C3C}" srcOrd="0" destOrd="0" parTransId="{984181F9-6E28-4C7C-8A91-DC790257EBE2}" sibTransId="{A1B480B2-221E-4D48-805F-10E83D03248F}"/>
    <dgm:cxn modelId="{8E4AC153-DEA8-4BF5-9538-67DA61FF7431}" srcId="{F3FA4F01-EC5C-45AD-99BC-62E43202D578}" destId="{600EB894-29AE-48DA-BEF4-E09DD5ACB1C9}" srcOrd="0" destOrd="0" parTransId="{E3735C60-4A2B-4081-A01C-751CE3B9DEE0}" sibTransId="{E4830AB9-CBB4-4815-B9ED-CDCF10AC5712}"/>
    <dgm:cxn modelId="{7667F08A-56AC-4484-9CBA-EED6324E4C36}" srcId="{765B6B43-4DAC-4B8F-8E2A-9E3732A28E88}" destId="{F3FA4F01-EC5C-45AD-99BC-62E43202D578}" srcOrd="2" destOrd="0" parTransId="{872C3394-9DBC-4571-93D1-180A71649369}" sibTransId="{F25D0892-E041-4F49-A192-7A1123A8CDF9}"/>
    <dgm:cxn modelId="{8BCE54A0-81DD-41C9-8F4A-755F7D7F5132}" type="presOf" srcId="{9E7A1C67-0968-4E8F-A157-AFE14B74D11A}" destId="{EA2E5995-B0C5-49CD-AB2D-2AC66579700E}" srcOrd="0" destOrd="1" presId="urn:microsoft.com/office/officeart/2018/5/layout/CenteredIconLabelDescriptionList"/>
    <dgm:cxn modelId="{FD3702A2-E63F-4EFE-976F-9E98203E6BDE}" type="presOf" srcId="{A4A60E2E-7A45-4CF6-B5A3-98AA1602DD8E}" destId="{FB8042A1-8139-4734-865D-FBFA41E61E8A}" srcOrd="0" destOrd="1" presId="urn:microsoft.com/office/officeart/2018/5/layout/CenteredIconLabelDescriptionList"/>
    <dgm:cxn modelId="{A2BFEBB3-A489-4E7F-971F-A7483BC00458}" srcId="{454D4E9C-76F7-4FCF-8F76-130CAF4E2946}" destId="{A4A60E2E-7A45-4CF6-B5A3-98AA1602DD8E}" srcOrd="1" destOrd="0" parTransId="{7A475621-F323-490E-BBCC-8FE3EE4ADA66}" sibTransId="{DBC41E8F-22CA-4958-877B-F20796BD5004}"/>
    <dgm:cxn modelId="{63CED3E1-087C-4873-8704-41AC19E83EC4}" type="presOf" srcId="{454D4E9C-76F7-4FCF-8F76-130CAF4E2946}" destId="{867C4A42-2FF5-4328-BCE2-D1978566EC43}" srcOrd="0" destOrd="0" presId="urn:microsoft.com/office/officeart/2018/5/layout/CenteredIconLabelDescriptionList"/>
    <dgm:cxn modelId="{6F261BE6-6AFA-43C9-AD1E-D2893BDCDA36}" type="presOf" srcId="{345E7E84-5B7E-4628-A8B0-800014BBF6B2}" destId="{479275A1-B689-4C1E-9D35-73117C63AD58}" srcOrd="0" destOrd="0" presId="urn:microsoft.com/office/officeart/2018/5/layout/CenteredIconLabelDescriptionList"/>
    <dgm:cxn modelId="{1FD4FAF3-C176-4F2B-943D-CF144F236604}" srcId="{345E7E84-5B7E-4628-A8B0-800014BBF6B2}" destId="{FFE8DD6C-2A7A-4215-BBC1-8976C3437288}" srcOrd="1" destOrd="0" parTransId="{F8E33BB7-3A3F-43CF-B8F3-A6732345CE94}" sibTransId="{AB571028-2F12-4529-8A77-81335616FF6B}"/>
    <dgm:cxn modelId="{A7AE7EFC-38B0-4CBE-B2EB-3E8C66CD939B}" type="presOf" srcId="{F3FA4F01-EC5C-45AD-99BC-62E43202D578}" destId="{065173FB-2DB5-4756-81DB-AD6F99E6A240}" srcOrd="0" destOrd="0" presId="urn:microsoft.com/office/officeart/2018/5/layout/CenteredIconLabelDescriptionList"/>
    <dgm:cxn modelId="{FAB08FC2-A43D-4345-80CE-A771ABB3CEC2}" type="presParOf" srcId="{5AF9DC96-19BC-44B0-8868-BD0A1A8448DF}" destId="{4D401022-B886-4193-81C8-AD1CA8FEE691}" srcOrd="0" destOrd="0" presId="urn:microsoft.com/office/officeart/2018/5/layout/CenteredIconLabelDescriptionList"/>
    <dgm:cxn modelId="{DF9AF9BC-1F7D-45D5-8E46-3C5A6996C0B7}" type="presParOf" srcId="{4D401022-B886-4193-81C8-AD1CA8FEE691}" destId="{17C69B07-30CC-4D8D-94F4-6490DAFE0164}" srcOrd="0" destOrd="0" presId="urn:microsoft.com/office/officeart/2018/5/layout/CenteredIconLabelDescriptionList"/>
    <dgm:cxn modelId="{EAFD39C6-5450-4D5F-9174-CFAE1481C733}" type="presParOf" srcId="{4D401022-B886-4193-81C8-AD1CA8FEE691}" destId="{80D9F596-4698-4F74-8DFE-ED27DCC7E0CC}" srcOrd="1" destOrd="0" presId="urn:microsoft.com/office/officeart/2018/5/layout/CenteredIconLabelDescriptionList"/>
    <dgm:cxn modelId="{91E449AC-47F6-497E-B6AF-F854B6BA044A}" type="presParOf" srcId="{4D401022-B886-4193-81C8-AD1CA8FEE691}" destId="{867C4A42-2FF5-4328-BCE2-D1978566EC43}" srcOrd="2" destOrd="0" presId="urn:microsoft.com/office/officeart/2018/5/layout/CenteredIconLabelDescriptionList"/>
    <dgm:cxn modelId="{32F6AB26-318D-4DCE-B5F6-FEC96468FACC}" type="presParOf" srcId="{4D401022-B886-4193-81C8-AD1CA8FEE691}" destId="{AE8598AE-7455-47CA-9862-B9E3E2B07B9F}" srcOrd="3" destOrd="0" presId="urn:microsoft.com/office/officeart/2018/5/layout/CenteredIconLabelDescriptionList"/>
    <dgm:cxn modelId="{041C4B01-F8D1-43C9-9643-2A3DA4BB68BC}" type="presParOf" srcId="{4D401022-B886-4193-81C8-AD1CA8FEE691}" destId="{FB8042A1-8139-4734-865D-FBFA41E61E8A}" srcOrd="4" destOrd="0" presId="urn:microsoft.com/office/officeart/2018/5/layout/CenteredIconLabelDescriptionList"/>
    <dgm:cxn modelId="{9BC45200-9651-4009-B16E-CECC133F2C97}" type="presParOf" srcId="{5AF9DC96-19BC-44B0-8868-BD0A1A8448DF}" destId="{B2568E3E-48FF-46C7-B523-E5E5B677573D}" srcOrd="1" destOrd="0" presId="urn:microsoft.com/office/officeart/2018/5/layout/CenteredIconLabelDescriptionList"/>
    <dgm:cxn modelId="{B81904BC-CFD7-4842-B414-2009636927D8}" type="presParOf" srcId="{5AF9DC96-19BC-44B0-8868-BD0A1A8448DF}" destId="{1F1B9E46-224A-46EA-A0C7-187F3BD1FA4A}" srcOrd="2" destOrd="0" presId="urn:microsoft.com/office/officeart/2018/5/layout/CenteredIconLabelDescriptionList"/>
    <dgm:cxn modelId="{E9BF4ABD-C7A3-4C32-9458-D2F8CCFB5D92}" type="presParOf" srcId="{1F1B9E46-224A-46EA-A0C7-187F3BD1FA4A}" destId="{D101A5B3-D3EA-42A1-96F8-5DF57627E38F}" srcOrd="0" destOrd="0" presId="urn:microsoft.com/office/officeart/2018/5/layout/CenteredIconLabelDescriptionList"/>
    <dgm:cxn modelId="{B623295B-FD96-43A5-A42F-B3F83645B29D}" type="presParOf" srcId="{1F1B9E46-224A-46EA-A0C7-187F3BD1FA4A}" destId="{1450A428-72A4-4B12-8379-66C62330D2DB}" srcOrd="1" destOrd="0" presId="urn:microsoft.com/office/officeart/2018/5/layout/CenteredIconLabelDescriptionList"/>
    <dgm:cxn modelId="{ABEEBB90-07AA-4E3E-8B59-68BE4A0C6857}" type="presParOf" srcId="{1F1B9E46-224A-46EA-A0C7-187F3BD1FA4A}" destId="{479275A1-B689-4C1E-9D35-73117C63AD58}" srcOrd="2" destOrd="0" presId="urn:microsoft.com/office/officeart/2018/5/layout/CenteredIconLabelDescriptionList"/>
    <dgm:cxn modelId="{0DD5AAAA-02F4-4D54-9317-6C2D18023120}" type="presParOf" srcId="{1F1B9E46-224A-46EA-A0C7-187F3BD1FA4A}" destId="{A33B25E9-F7C9-4803-8A4D-05B31490F6EA}" srcOrd="3" destOrd="0" presId="urn:microsoft.com/office/officeart/2018/5/layout/CenteredIconLabelDescriptionList"/>
    <dgm:cxn modelId="{869641E5-8C8C-46EC-B8B4-08F287A650D8}" type="presParOf" srcId="{1F1B9E46-224A-46EA-A0C7-187F3BD1FA4A}" destId="{E8C54E31-AA38-4705-9867-C1E2800BF48A}" srcOrd="4" destOrd="0" presId="urn:microsoft.com/office/officeart/2018/5/layout/CenteredIconLabelDescriptionList"/>
    <dgm:cxn modelId="{0431AE7E-5CBE-4302-A0E4-DBCD2C2C7EAF}" type="presParOf" srcId="{5AF9DC96-19BC-44B0-8868-BD0A1A8448DF}" destId="{1905EA98-FC9B-45C4-902F-026D9A953BA6}" srcOrd="3" destOrd="0" presId="urn:microsoft.com/office/officeart/2018/5/layout/CenteredIconLabelDescriptionList"/>
    <dgm:cxn modelId="{3CC6C8A7-3004-49C3-B276-55AA4603FBC4}" type="presParOf" srcId="{5AF9DC96-19BC-44B0-8868-BD0A1A8448DF}" destId="{69CD4DD1-186F-4790-993E-A5FB4B675BCC}" srcOrd="4" destOrd="0" presId="urn:microsoft.com/office/officeart/2018/5/layout/CenteredIconLabelDescriptionList"/>
    <dgm:cxn modelId="{D80317AD-0E9D-4FFF-BFD8-DE3E415B3DBE}" type="presParOf" srcId="{69CD4DD1-186F-4790-993E-A5FB4B675BCC}" destId="{0F9D019E-1A86-4B6B-87D7-348C93652930}" srcOrd="0" destOrd="0" presId="urn:microsoft.com/office/officeart/2018/5/layout/CenteredIconLabelDescriptionList"/>
    <dgm:cxn modelId="{9CCFFFCD-3A57-4F07-8A67-8289FEE4D5C9}" type="presParOf" srcId="{69CD4DD1-186F-4790-993E-A5FB4B675BCC}" destId="{421F7DFA-4AD5-4390-A533-2C270E1669C9}" srcOrd="1" destOrd="0" presId="urn:microsoft.com/office/officeart/2018/5/layout/CenteredIconLabelDescriptionList"/>
    <dgm:cxn modelId="{D55760CE-EFAF-4EDA-9FF0-4D064A640554}" type="presParOf" srcId="{69CD4DD1-186F-4790-993E-A5FB4B675BCC}" destId="{065173FB-2DB5-4756-81DB-AD6F99E6A240}" srcOrd="2" destOrd="0" presId="urn:microsoft.com/office/officeart/2018/5/layout/CenteredIconLabelDescriptionList"/>
    <dgm:cxn modelId="{60F6C9AF-5B71-4FE8-9D47-8F97C2E7F522}" type="presParOf" srcId="{69CD4DD1-186F-4790-993E-A5FB4B675BCC}" destId="{80AF2F0F-5814-42EC-AC95-A9463221F466}" srcOrd="3" destOrd="0" presId="urn:microsoft.com/office/officeart/2018/5/layout/CenteredIconLabelDescriptionList"/>
    <dgm:cxn modelId="{4D8024BB-6ECF-4900-AFA2-0AA14E43A68F}" type="presParOf" srcId="{69CD4DD1-186F-4790-993E-A5FB4B675BCC}" destId="{EA2E5995-B0C5-49CD-AB2D-2AC66579700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5B6B43-4DAC-4B8F-8E2A-9E3732A28E88}"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54D4E9C-76F7-4FCF-8F76-130CAF4E2946}">
      <dgm:prSet/>
      <dgm:spPr/>
      <dgm:t>
        <a:bodyPr/>
        <a:lstStyle/>
        <a:p>
          <a:pPr>
            <a:lnSpc>
              <a:spcPct val="100000"/>
            </a:lnSpc>
            <a:defRPr b="1"/>
          </a:pPr>
          <a:r>
            <a:rPr lang="en-US" dirty="0"/>
            <a:t>python.org </a:t>
          </a:r>
        </a:p>
      </dgm:t>
    </dgm:pt>
    <dgm:pt modelId="{3AA0EEAE-920B-4DF2-84AC-A9EAFF16EC9A}" type="parTrans" cxnId="{41D5D564-A13B-475D-B8E5-8311EE3012D9}">
      <dgm:prSet/>
      <dgm:spPr/>
      <dgm:t>
        <a:bodyPr/>
        <a:lstStyle/>
        <a:p>
          <a:endParaRPr lang="en-US"/>
        </a:p>
      </dgm:t>
    </dgm:pt>
    <dgm:pt modelId="{D2A3800B-F5E2-454C-B320-5658C5BDE3D2}" type="sibTrans" cxnId="{41D5D564-A13B-475D-B8E5-8311EE3012D9}">
      <dgm:prSet/>
      <dgm:spPr/>
      <dgm:t>
        <a:bodyPr/>
        <a:lstStyle/>
        <a:p>
          <a:endParaRPr lang="en-US"/>
        </a:p>
      </dgm:t>
    </dgm:pt>
    <dgm:pt modelId="{83C36F0E-F95F-4E3A-BDF4-DBFFA3EBC7F7}">
      <dgm:prSet custT="1"/>
      <dgm:spPr/>
      <dgm:t>
        <a:bodyPr/>
        <a:lstStyle/>
        <a:p>
          <a:pPr>
            <a:lnSpc>
              <a:spcPct val="100000"/>
            </a:lnSpc>
          </a:pPr>
          <a:r>
            <a:rPr lang="en-US" sz="2000" dirty="0"/>
            <a:t>Read about Python </a:t>
          </a:r>
        </a:p>
      </dgm:t>
    </dgm:pt>
    <dgm:pt modelId="{B9649FF3-4D84-48C0-90FF-5E8380D98AC9}" type="parTrans" cxnId="{3166791E-7352-4B0E-A3DD-00251267EBB7}">
      <dgm:prSet/>
      <dgm:spPr/>
      <dgm:t>
        <a:bodyPr/>
        <a:lstStyle/>
        <a:p>
          <a:endParaRPr lang="en-US"/>
        </a:p>
      </dgm:t>
    </dgm:pt>
    <dgm:pt modelId="{28E2EDDA-712B-4F73-A3A7-37B46ABCC584}" type="sibTrans" cxnId="{3166791E-7352-4B0E-A3DD-00251267EBB7}">
      <dgm:prSet/>
      <dgm:spPr/>
      <dgm:t>
        <a:bodyPr/>
        <a:lstStyle/>
        <a:p>
          <a:endParaRPr lang="en-US"/>
        </a:p>
      </dgm:t>
    </dgm:pt>
    <dgm:pt modelId="{A4A60E2E-7A45-4CF6-B5A3-98AA1602DD8E}">
      <dgm:prSet custT="1"/>
      <dgm:spPr/>
      <dgm:t>
        <a:bodyPr/>
        <a:lstStyle/>
        <a:p>
          <a:pPr>
            <a:lnSpc>
              <a:spcPct val="100000"/>
            </a:lnSpc>
          </a:pPr>
          <a:r>
            <a:rPr lang="en-US" sz="2000"/>
            <a:t>Try Interactive Shell</a:t>
          </a:r>
        </a:p>
      </dgm:t>
    </dgm:pt>
    <dgm:pt modelId="{7A475621-F323-490E-BBCC-8FE3EE4ADA66}" type="parTrans" cxnId="{A2BFEBB3-A489-4E7F-971F-A7483BC00458}">
      <dgm:prSet/>
      <dgm:spPr/>
      <dgm:t>
        <a:bodyPr/>
        <a:lstStyle/>
        <a:p>
          <a:endParaRPr lang="en-US"/>
        </a:p>
      </dgm:t>
    </dgm:pt>
    <dgm:pt modelId="{DBC41E8F-22CA-4958-877B-F20796BD5004}" type="sibTrans" cxnId="{A2BFEBB3-A489-4E7F-971F-A7483BC00458}">
      <dgm:prSet/>
      <dgm:spPr/>
      <dgm:t>
        <a:bodyPr/>
        <a:lstStyle/>
        <a:p>
          <a:endParaRPr lang="en-US"/>
        </a:p>
      </dgm:t>
    </dgm:pt>
    <dgm:pt modelId="{345E7E84-5B7E-4628-A8B0-800014BBF6B2}">
      <dgm:prSet/>
      <dgm:spPr/>
      <dgm:t>
        <a:bodyPr/>
        <a:lstStyle/>
        <a:p>
          <a:pPr>
            <a:lnSpc>
              <a:spcPct val="100000"/>
            </a:lnSpc>
            <a:defRPr b="1"/>
          </a:pPr>
          <a:r>
            <a:rPr lang="en-US"/>
            <a:t>GitHub</a:t>
          </a:r>
        </a:p>
      </dgm:t>
    </dgm:pt>
    <dgm:pt modelId="{172EFD1E-E2CC-4C87-8D8F-27FF8702105C}" type="parTrans" cxnId="{710B330C-D8CE-4B0D-8DD4-059EC9538DFF}">
      <dgm:prSet/>
      <dgm:spPr/>
      <dgm:t>
        <a:bodyPr/>
        <a:lstStyle/>
        <a:p>
          <a:endParaRPr lang="en-US"/>
        </a:p>
      </dgm:t>
    </dgm:pt>
    <dgm:pt modelId="{9348BA46-2F59-4FF2-9C02-39991CEAEEE6}" type="sibTrans" cxnId="{710B330C-D8CE-4B0D-8DD4-059EC9538DFF}">
      <dgm:prSet/>
      <dgm:spPr/>
      <dgm:t>
        <a:bodyPr/>
        <a:lstStyle/>
        <a:p>
          <a:endParaRPr lang="en-US"/>
        </a:p>
      </dgm:t>
    </dgm:pt>
    <dgm:pt modelId="{0FCA6211-28F7-4D2C-9FE0-2BC9F86F0C3C}">
      <dgm:prSet custT="1"/>
      <dgm:spPr/>
      <dgm:t>
        <a:bodyPr/>
        <a:lstStyle/>
        <a:p>
          <a:pPr>
            <a:lnSpc>
              <a:spcPct val="100000"/>
            </a:lnSpc>
          </a:pPr>
          <a:r>
            <a:rPr lang="en-US" sz="2000"/>
            <a:t>Create an account</a:t>
          </a:r>
        </a:p>
      </dgm:t>
    </dgm:pt>
    <dgm:pt modelId="{984181F9-6E28-4C7C-8A91-DC790257EBE2}" type="parTrans" cxnId="{7C8EA872-B112-4854-8750-CBF676C5A9C3}">
      <dgm:prSet/>
      <dgm:spPr/>
      <dgm:t>
        <a:bodyPr/>
        <a:lstStyle/>
        <a:p>
          <a:endParaRPr lang="en-US"/>
        </a:p>
      </dgm:t>
    </dgm:pt>
    <dgm:pt modelId="{A1B480B2-221E-4D48-805F-10E83D03248F}" type="sibTrans" cxnId="{7C8EA872-B112-4854-8750-CBF676C5A9C3}">
      <dgm:prSet/>
      <dgm:spPr/>
      <dgm:t>
        <a:bodyPr/>
        <a:lstStyle/>
        <a:p>
          <a:endParaRPr lang="en-US"/>
        </a:p>
      </dgm:t>
    </dgm:pt>
    <dgm:pt modelId="{FFE8DD6C-2A7A-4215-BBC1-8976C3437288}">
      <dgm:prSet custT="1"/>
      <dgm:spPr/>
      <dgm:t>
        <a:bodyPr/>
        <a:lstStyle/>
        <a:p>
          <a:pPr>
            <a:lnSpc>
              <a:spcPct val="100000"/>
            </a:lnSpc>
          </a:pPr>
          <a:r>
            <a:rPr lang="en-US" sz="2000" dirty="0"/>
            <a:t>Explore features</a:t>
          </a:r>
        </a:p>
      </dgm:t>
    </dgm:pt>
    <dgm:pt modelId="{F8E33BB7-3A3F-43CF-B8F3-A6732345CE94}" type="parTrans" cxnId="{1FD4FAF3-C176-4F2B-943D-CF144F236604}">
      <dgm:prSet/>
      <dgm:spPr/>
      <dgm:t>
        <a:bodyPr/>
        <a:lstStyle/>
        <a:p>
          <a:endParaRPr lang="en-US"/>
        </a:p>
      </dgm:t>
    </dgm:pt>
    <dgm:pt modelId="{AB571028-2F12-4529-8A77-81335616FF6B}" type="sibTrans" cxnId="{1FD4FAF3-C176-4F2B-943D-CF144F236604}">
      <dgm:prSet/>
      <dgm:spPr/>
      <dgm:t>
        <a:bodyPr/>
        <a:lstStyle/>
        <a:p>
          <a:endParaRPr lang="en-US"/>
        </a:p>
      </dgm:t>
    </dgm:pt>
    <dgm:pt modelId="{F3FA4F01-EC5C-45AD-99BC-62E43202D578}">
      <dgm:prSet/>
      <dgm:spPr/>
      <dgm:t>
        <a:bodyPr/>
        <a:lstStyle/>
        <a:p>
          <a:pPr>
            <a:lnSpc>
              <a:spcPct val="100000"/>
            </a:lnSpc>
            <a:defRPr b="1"/>
          </a:pPr>
          <a:r>
            <a:rPr lang="en-US" dirty="0"/>
            <a:t>Google </a:t>
          </a:r>
          <a:r>
            <a:rPr lang="en-US" dirty="0" err="1"/>
            <a:t>Colab</a:t>
          </a:r>
          <a:endParaRPr lang="en-US" dirty="0"/>
        </a:p>
      </dgm:t>
    </dgm:pt>
    <dgm:pt modelId="{872C3394-9DBC-4571-93D1-180A71649369}" type="parTrans" cxnId="{7667F08A-56AC-4484-9CBA-EED6324E4C36}">
      <dgm:prSet/>
      <dgm:spPr/>
      <dgm:t>
        <a:bodyPr/>
        <a:lstStyle/>
        <a:p>
          <a:endParaRPr lang="en-US"/>
        </a:p>
      </dgm:t>
    </dgm:pt>
    <dgm:pt modelId="{F25D0892-E041-4F49-A192-7A1123A8CDF9}" type="sibTrans" cxnId="{7667F08A-56AC-4484-9CBA-EED6324E4C36}">
      <dgm:prSet/>
      <dgm:spPr/>
      <dgm:t>
        <a:bodyPr/>
        <a:lstStyle/>
        <a:p>
          <a:endParaRPr lang="en-US"/>
        </a:p>
      </dgm:t>
    </dgm:pt>
    <dgm:pt modelId="{600EB894-29AE-48DA-BEF4-E09DD5ACB1C9}">
      <dgm:prSet custT="1"/>
      <dgm:spPr/>
      <dgm:t>
        <a:bodyPr/>
        <a:lstStyle/>
        <a:p>
          <a:pPr>
            <a:lnSpc>
              <a:spcPct val="100000"/>
            </a:lnSpc>
          </a:pPr>
          <a:r>
            <a:rPr lang="en-US" sz="2000"/>
            <a:t>Create an account  </a:t>
          </a:r>
        </a:p>
      </dgm:t>
    </dgm:pt>
    <dgm:pt modelId="{E3735C60-4A2B-4081-A01C-751CE3B9DEE0}" type="parTrans" cxnId="{8E4AC153-DEA8-4BF5-9538-67DA61FF7431}">
      <dgm:prSet/>
      <dgm:spPr/>
      <dgm:t>
        <a:bodyPr/>
        <a:lstStyle/>
        <a:p>
          <a:endParaRPr lang="en-US"/>
        </a:p>
      </dgm:t>
    </dgm:pt>
    <dgm:pt modelId="{E4830AB9-CBB4-4815-B9ED-CDCF10AC5712}" type="sibTrans" cxnId="{8E4AC153-DEA8-4BF5-9538-67DA61FF7431}">
      <dgm:prSet/>
      <dgm:spPr/>
      <dgm:t>
        <a:bodyPr/>
        <a:lstStyle/>
        <a:p>
          <a:endParaRPr lang="en-US"/>
        </a:p>
      </dgm:t>
    </dgm:pt>
    <dgm:pt modelId="{9E7A1C67-0968-4E8F-A157-AFE14B74D11A}">
      <dgm:prSet custT="1"/>
      <dgm:spPr/>
      <dgm:t>
        <a:bodyPr/>
        <a:lstStyle/>
        <a:p>
          <a:pPr>
            <a:lnSpc>
              <a:spcPct val="100000"/>
            </a:lnSpc>
          </a:pPr>
          <a:r>
            <a:rPr lang="en-US" sz="2000" dirty="0"/>
            <a:t>Explore features</a:t>
          </a:r>
        </a:p>
      </dgm:t>
    </dgm:pt>
    <dgm:pt modelId="{23D7D15E-7A25-4FA0-B614-CCD0A0FC6904}" type="parTrans" cxnId="{1BD8D54E-2B38-4E75-92C8-1EA71D55043F}">
      <dgm:prSet/>
      <dgm:spPr/>
      <dgm:t>
        <a:bodyPr/>
        <a:lstStyle/>
        <a:p>
          <a:endParaRPr lang="en-US"/>
        </a:p>
      </dgm:t>
    </dgm:pt>
    <dgm:pt modelId="{783B746C-E959-4B7E-925B-BCF95C18266B}" type="sibTrans" cxnId="{1BD8D54E-2B38-4E75-92C8-1EA71D55043F}">
      <dgm:prSet/>
      <dgm:spPr/>
      <dgm:t>
        <a:bodyPr/>
        <a:lstStyle/>
        <a:p>
          <a:endParaRPr lang="en-US"/>
        </a:p>
      </dgm:t>
    </dgm:pt>
    <dgm:pt modelId="{5AF9DC96-19BC-44B0-8868-BD0A1A8448DF}" type="pres">
      <dgm:prSet presAssocID="{765B6B43-4DAC-4B8F-8E2A-9E3732A28E88}" presName="root" presStyleCnt="0">
        <dgm:presLayoutVars>
          <dgm:dir/>
          <dgm:resizeHandles val="exact"/>
        </dgm:presLayoutVars>
      </dgm:prSet>
      <dgm:spPr/>
    </dgm:pt>
    <dgm:pt modelId="{4D401022-B886-4193-81C8-AD1CA8FEE691}" type="pres">
      <dgm:prSet presAssocID="{454D4E9C-76F7-4FCF-8F76-130CAF4E2946}" presName="compNode" presStyleCnt="0"/>
      <dgm:spPr/>
    </dgm:pt>
    <dgm:pt modelId="{17C69B07-30CC-4D8D-94F4-6490DAFE0164}" type="pres">
      <dgm:prSet presAssocID="{454D4E9C-76F7-4FCF-8F76-130CAF4E2946}" presName="iconRect" presStyleLbl="node1" presStyleIdx="0" presStyleCnt="3"/>
      <dgm:spPr>
        <a:blipFill rotWithShape="1">
          <a:blip xmlns:r="http://schemas.openxmlformats.org/officeDocument/2006/relationships" r:embed="rId1"/>
          <a:srcRect/>
          <a:stretch>
            <a:fillRect t="-8000" b="-8000"/>
          </a:stretch>
        </a:blipFill>
        <a:ln>
          <a:noFill/>
        </a:ln>
      </dgm:spPr>
    </dgm:pt>
    <dgm:pt modelId="{80D9F596-4698-4F74-8DFE-ED27DCC7E0CC}" type="pres">
      <dgm:prSet presAssocID="{454D4E9C-76F7-4FCF-8F76-130CAF4E2946}" presName="iconSpace" presStyleCnt="0"/>
      <dgm:spPr/>
    </dgm:pt>
    <dgm:pt modelId="{867C4A42-2FF5-4328-BCE2-D1978566EC43}" type="pres">
      <dgm:prSet presAssocID="{454D4E9C-76F7-4FCF-8F76-130CAF4E2946}" presName="parTx" presStyleLbl="revTx" presStyleIdx="0" presStyleCnt="6">
        <dgm:presLayoutVars>
          <dgm:chMax val="0"/>
          <dgm:chPref val="0"/>
        </dgm:presLayoutVars>
      </dgm:prSet>
      <dgm:spPr/>
    </dgm:pt>
    <dgm:pt modelId="{AE8598AE-7455-47CA-9862-B9E3E2B07B9F}" type="pres">
      <dgm:prSet presAssocID="{454D4E9C-76F7-4FCF-8F76-130CAF4E2946}" presName="txSpace" presStyleCnt="0"/>
      <dgm:spPr/>
    </dgm:pt>
    <dgm:pt modelId="{FB8042A1-8139-4734-865D-FBFA41E61E8A}" type="pres">
      <dgm:prSet presAssocID="{454D4E9C-76F7-4FCF-8F76-130CAF4E2946}" presName="desTx" presStyleLbl="revTx" presStyleIdx="1" presStyleCnt="6">
        <dgm:presLayoutVars/>
      </dgm:prSet>
      <dgm:spPr/>
    </dgm:pt>
    <dgm:pt modelId="{B2568E3E-48FF-46C7-B523-E5E5B677573D}" type="pres">
      <dgm:prSet presAssocID="{D2A3800B-F5E2-454C-B320-5658C5BDE3D2}" presName="sibTrans" presStyleCnt="0"/>
      <dgm:spPr/>
    </dgm:pt>
    <dgm:pt modelId="{1F1B9E46-224A-46EA-A0C7-187F3BD1FA4A}" type="pres">
      <dgm:prSet presAssocID="{345E7E84-5B7E-4628-A8B0-800014BBF6B2}" presName="compNode" presStyleCnt="0"/>
      <dgm:spPr/>
    </dgm:pt>
    <dgm:pt modelId="{D101A5B3-D3EA-42A1-96F8-5DF57627E38F}" type="pres">
      <dgm:prSet presAssocID="{345E7E84-5B7E-4628-A8B0-800014BBF6B2}" presName="iconRect" presStyleLbl="node1" presStyleIdx="1" presStyleCnt="3" custLinFactNeighborX="0"/>
      <dgm:spPr>
        <a:blipFill rotWithShape="1">
          <a:blip xmlns:r="http://schemas.openxmlformats.org/officeDocument/2006/relationships" r:embed="rId2"/>
          <a:srcRect/>
          <a:stretch>
            <a:fillRect/>
          </a:stretch>
        </a:blipFill>
        <a:ln>
          <a:noFill/>
        </a:ln>
      </dgm:spPr>
    </dgm:pt>
    <dgm:pt modelId="{1450A428-72A4-4B12-8379-66C62330D2DB}" type="pres">
      <dgm:prSet presAssocID="{345E7E84-5B7E-4628-A8B0-800014BBF6B2}" presName="iconSpace" presStyleCnt="0"/>
      <dgm:spPr/>
    </dgm:pt>
    <dgm:pt modelId="{479275A1-B689-4C1E-9D35-73117C63AD58}" type="pres">
      <dgm:prSet presAssocID="{345E7E84-5B7E-4628-A8B0-800014BBF6B2}" presName="parTx" presStyleLbl="revTx" presStyleIdx="2" presStyleCnt="6">
        <dgm:presLayoutVars>
          <dgm:chMax val="0"/>
          <dgm:chPref val="0"/>
        </dgm:presLayoutVars>
      </dgm:prSet>
      <dgm:spPr/>
    </dgm:pt>
    <dgm:pt modelId="{A33B25E9-F7C9-4803-8A4D-05B31490F6EA}" type="pres">
      <dgm:prSet presAssocID="{345E7E84-5B7E-4628-A8B0-800014BBF6B2}" presName="txSpace" presStyleCnt="0"/>
      <dgm:spPr/>
    </dgm:pt>
    <dgm:pt modelId="{E8C54E31-AA38-4705-9867-C1E2800BF48A}" type="pres">
      <dgm:prSet presAssocID="{345E7E84-5B7E-4628-A8B0-800014BBF6B2}" presName="desTx" presStyleLbl="revTx" presStyleIdx="3" presStyleCnt="6">
        <dgm:presLayoutVars/>
      </dgm:prSet>
      <dgm:spPr/>
    </dgm:pt>
    <dgm:pt modelId="{1905EA98-FC9B-45C4-902F-026D9A953BA6}" type="pres">
      <dgm:prSet presAssocID="{9348BA46-2F59-4FF2-9C02-39991CEAEEE6}" presName="sibTrans" presStyleCnt="0"/>
      <dgm:spPr/>
    </dgm:pt>
    <dgm:pt modelId="{69CD4DD1-186F-4790-993E-A5FB4B675BCC}" type="pres">
      <dgm:prSet presAssocID="{F3FA4F01-EC5C-45AD-99BC-62E43202D578}" presName="compNode" presStyleCnt="0"/>
      <dgm:spPr/>
    </dgm:pt>
    <dgm:pt modelId="{0F9D019E-1A86-4B6B-87D7-348C93652930}" type="pres">
      <dgm:prSet presAssocID="{F3FA4F01-EC5C-45AD-99BC-62E43202D578}" presName="iconRect" presStyleLbl="node1" presStyleIdx="2" presStyleCnt="3"/>
      <dgm:spPr>
        <a:blipFill rotWithShape="1">
          <a:blip xmlns:r="http://schemas.openxmlformats.org/officeDocument/2006/relationships" r:embed="rId3"/>
          <a:srcRect/>
          <a:stretch>
            <a:fillRect/>
          </a:stretch>
        </a:blipFill>
        <a:ln>
          <a:noFill/>
        </a:ln>
      </dgm:spPr>
    </dgm:pt>
    <dgm:pt modelId="{421F7DFA-4AD5-4390-A533-2C270E1669C9}" type="pres">
      <dgm:prSet presAssocID="{F3FA4F01-EC5C-45AD-99BC-62E43202D578}" presName="iconSpace" presStyleCnt="0"/>
      <dgm:spPr/>
    </dgm:pt>
    <dgm:pt modelId="{065173FB-2DB5-4756-81DB-AD6F99E6A240}" type="pres">
      <dgm:prSet presAssocID="{F3FA4F01-EC5C-45AD-99BC-62E43202D578}" presName="parTx" presStyleLbl="revTx" presStyleIdx="4" presStyleCnt="6">
        <dgm:presLayoutVars>
          <dgm:chMax val="0"/>
          <dgm:chPref val="0"/>
        </dgm:presLayoutVars>
      </dgm:prSet>
      <dgm:spPr/>
    </dgm:pt>
    <dgm:pt modelId="{80AF2F0F-5814-42EC-AC95-A9463221F466}" type="pres">
      <dgm:prSet presAssocID="{F3FA4F01-EC5C-45AD-99BC-62E43202D578}" presName="txSpace" presStyleCnt="0"/>
      <dgm:spPr/>
    </dgm:pt>
    <dgm:pt modelId="{EA2E5995-B0C5-49CD-AB2D-2AC66579700E}" type="pres">
      <dgm:prSet presAssocID="{F3FA4F01-EC5C-45AD-99BC-62E43202D578}" presName="desTx" presStyleLbl="revTx" presStyleIdx="5" presStyleCnt="6">
        <dgm:presLayoutVars/>
      </dgm:prSet>
      <dgm:spPr/>
    </dgm:pt>
  </dgm:ptLst>
  <dgm:cxnLst>
    <dgm:cxn modelId="{DCD54500-3735-40D1-B644-CEF3E06D7423}" type="presOf" srcId="{765B6B43-4DAC-4B8F-8E2A-9E3732A28E88}" destId="{5AF9DC96-19BC-44B0-8868-BD0A1A8448DF}" srcOrd="0" destOrd="0" presId="urn:microsoft.com/office/officeart/2018/5/layout/CenteredIconLabelDescriptionList"/>
    <dgm:cxn modelId="{710B330C-D8CE-4B0D-8DD4-059EC9538DFF}" srcId="{765B6B43-4DAC-4B8F-8E2A-9E3732A28E88}" destId="{345E7E84-5B7E-4628-A8B0-800014BBF6B2}" srcOrd="1" destOrd="0" parTransId="{172EFD1E-E2CC-4C87-8D8F-27FF8702105C}" sibTransId="{9348BA46-2F59-4FF2-9C02-39991CEAEEE6}"/>
    <dgm:cxn modelId="{47E2531A-ADE9-4157-9F73-FBCBF7AE03DF}" type="presOf" srcId="{0FCA6211-28F7-4D2C-9FE0-2BC9F86F0C3C}" destId="{E8C54E31-AA38-4705-9867-C1E2800BF48A}" srcOrd="0" destOrd="0" presId="urn:microsoft.com/office/officeart/2018/5/layout/CenteredIconLabelDescriptionList"/>
    <dgm:cxn modelId="{C0468F1B-EBAD-406E-B5D9-BD27E08C016C}" type="presOf" srcId="{83C36F0E-F95F-4E3A-BDF4-DBFFA3EBC7F7}" destId="{FB8042A1-8139-4734-865D-FBFA41E61E8A}" srcOrd="0" destOrd="0" presId="urn:microsoft.com/office/officeart/2018/5/layout/CenteredIconLabelDescriptionList"/>
    <dgm:cxn modelId="{3166791E-7352-4B0E-A3DD-00251267EBB7}" srcId="{454D4E9C-76F7-4FCF-8F76-130CAF4E2946}" destId="{83C36F0E-F95F-4E3A-BDF4-DBFFA3EBC7F7}" srcOrd="0" destOrd="0" parTransId="{B9649FF3-4D84-48C0-90FF-5E8380D98AC9}" sibTransId="{28E2EDDA-712B-4F73-A3A7-37B46ABCC584}"/>
    <dgm:cxn modelId="{9BBB0C37-6390-4043-8AB0-D913C6667C93}" type="presOf" srcId="{FFE8DD6C-2A7A-4215-BBC1-8976C3437288}" destId="{E8C54E31-AA38-4705-9867-C1E2800BF48A}" srcOrd="0" destOrd="1" presId="urn:microsoft.com/office/officeart/2018/5/layout/CenteredIconLabelDescriptionList"/>
    <dgm:cxn modelId="{41D5D564-A13B-475D-B8E5-8311EE3012D9}" srcId="{765B6B43-4DAC-4B8F-8E2A-9E3732A28E88}" destId="{454D4E9C-76F7-4FCF-8F76-130CAF4E2946}" srcOrd="0" destOrd="0" parTransId="{3AA0EEAE-920B-4DF2-84AC-A9EAFF16EC9A}" sibTransId="{D2A3800B-F5E2-454C-B320-5658C5BDE3D2}"/>
    <dgm:cxn modelId="{587AD669-BC05-4251-A826-A305C3E2F1E5}" type="presOf" srcId="{600EB894-29AE-48DA-BEF4-E09DD5ACB1C9}" destId="{EA2E5995-B0C5-49CD-AB2D-2AC66579700E}" srcOrd="0" destOrd="0" presId="urn:microsoft.com/office/officeart/2018/5/layout/CenteredIconLabelDescriptionList"/>
    <dgm:cxn modelId="{1BD8D54E-2B38-4E75-92C8-1EA71D55043F}" srcId="{F3FA4F01-EC5C-45AD-99BC-62E43202D578}" destId="{9E7A1C67-0968-4E8F-A157-AFE14B74D11A}" srcOrd="1" destOrd="0" parTransId="{23D7D15E-7A25-4FA0-B614-CCD0A0FC6904}" sibTransId="{783B746C-E959-4B7E-925B-BCF95C18266B}"/>
    <dgm:cxn modelId="{7C8EA872-B112-4854-8750-CBF676C5A9C3}" srcId="{345E7E84-5B7E-4628-A8B0-800014BBF6B2}" destId="{0FCA6211-28F7-4D2C-9FE0-2BC9F86F0C3C}" srcOrd="0" destOrd="0" parTransId="{984181F9-6E28-4C7C-8A91-DC790257EBE2}" sibTransId="{A1B480B2-221E-4D48-805F-10E83D03248F}"/>
    <dgm:cxn modelId="{8E4AC153-DEA8-4BF5-9538-67DA61FF7431}" srcId="{F3FA4F01-EC5C-45AD-99BC-62E43202D578}" destId="{600EB894-29AE-48DA-BEF4-E09DD5ACB1C9}" srcOrd="0" destOrd="0" parTransId="{E3735C60-4A2B-4081-A01C-751CE3B9DEE0}" sibTransId="{E4830AB9-CBB4-4815-B9ED-CDCF10AC5712}"/>
    <dgm:cxn modelId="{7667F08A-56AC-4484-9CBA-EED6324E4C36}" srcId="{765B6B43-4DAC-4B8F-8E2A-9E3732A28E88}" destId="{F3FA4F01-EC5C-45AD-99BC-62E43202D578}" srcOrd="2" destOrd="0" parTransId="{872C3394-9DBC-4571-93D1-180A71649369}" sibTransId="{F25D0892-E041-4F49-A192-7A1123A8CDF9}"/>
    <dgm:cxn modelId="{8BCE54A0-81DD-41C9-8F4A-755F7D7F5132}" type="presOf" srcId="{9E7A1C67-0968-4E8F-A157-AFE14B74D11A}" destId="{EA2E5995-B0C5-49CD-AB2D-2AC66579700E}" srcOrd="0" destOrd="1" presId="urn:microsoft.com/office/officeart/2018/5/layout/CenteredIconLabelDescriptionList"/>
    <dgm:cxn modelId="{FD3702A2-E63F-4EFE-976F-9E98203E6BDE}" type="presOf" srcId="{A4A60E2E-7A45-4CF6-B5A3-98AA1602DD8E}" destId="{FB8042A1-8139-4734-865D-FBFA41E61E8A}" srcOrd="0" destOrd="1" presId="urn:microsoft.com/office/officeart/2018/5/layout/CenteredIconLabelDescriptionList"/>
    <dgm:cxn modelId="{A2BFEBB3-A489-4E7F-971F-A7483BC00458}" srcId="{454D4E9C-76F7-4FCF-8F76-130CAF4E2946}" destId="{A4A60E2E-7A45-4CF6-B5A3-98AA1602DD8E}" srcOrd="1" destOrd="0" parTransId="{7A475621-F323-490E-BBCC-8FE3EE4ADA66}" sibTransId="{DBC41E8F-22CA-4958-877B-F20796BD5004}"/>
    <dgm:cxn modelId="{63CED3E1-087C-4873-8704-41AC19E83EC4}" type="presOf" srcId="{454D4E9C-76F7-4FCF-8F76-130CAF4E2946}" destId="{867C4A42-2FF5-4328-BCE2-D1978566EC43}" srcOrd="0" destOrd="0" presId="urn:microsoft.com/office/officeart/2018/5/layout/CenteredIconLabelDescriptionList"/>
    <dgm:cxn modelId="{6F261BE6-6AFA-43C9-AD1E-D2893BDCDA36}" type="presOf" srcId="{345E7E84-5B7E-4628-A8B0-800014BBF6B2}" destId="{479275A1-B689-4C1E-9D35-73117C63AD58}" srcOrd="0" destOrd="0" presId="urn:microsoft.com/office/officeart/2018/5/layout/CenteredIconLabelDescriptionList"/>
    <dgm:cxn modelId="{1FD4FAF3-C176-4F2B-943D-CF144F236604}" srcId="{345E7E84-5B7E-4628-A8B0-800014BBF6B2}" destId="{FFE8DD6C-2A7A-4215-BBC1-8976C3437288}" srcOrd="1" destOrd="0" parTransId="{F8E33BB7-3A3F-43CF-B8F3-A6732345CE94}" sibTransId="{AB571028-2F12-4529-8A77-81335616FF6B}"/>
    <dgm:cxn modelId="{A7AE7EFC-38B0-4CBE-B2EB-3E8C66CD939B}" type="presOf" srcId="{F3FA4F01-EC5C-45AD-99BC-62E43202D578}" destId="{065173FB-2DB5-4756-81DB-AD6F99E6A240}" srcOrd="0" destOrd="0" presId="urn:microsoft.com/office/officeart/2018/5/layout/CenteredIconLabelDescriptionList"/>
    <dgm:cxn modelId="{FAB08FC2-A43D-4345-80CE-A771ABB3CEC2}" type="presParOf" srcId="{5AF9DC96-19BC-44B0-8868-BD0A1A8448DF}" destId="{4D401022-B886-4193-81C8-AD1CA8FEE691}" srcOrd="0" destOrd="0" presId="urn:microsoft.com/office/officeart/2018/5/layout/CenteredIconLabelDescriptionList"/>
    <dgm:cxn modelId="{DF9AF9BC-1F7D-45D5-8E46-3C5A6996C0B7}" type="presParOf" srcId="{4D401022-B886-4193-81C8-AD1CA8FEE691}" destId="{17C69B07-30CC-4D8D-94F4-6490DAFE0164}" srcOrd="0" destOrd="0" presId="urn:microsoft.com/office/officeart/2018/5/layout/CenteredIconLabelDescriptionList"/>
    <dgm:cxn modelId="{EAFD39C6-5450-4D5F-9174-CFAE1481C733}" type="presParOf" srcId="{4D401022-B886-4193-81C8-AD1CA8FEE691}" destId="{80D9F596-4698-4F74-8DFE-ED27DCC7E0CC}" srcOrd="1" destOrd="0" presId="urn:microsoft.com/office/officeart/2018/5/layout/CenteredIconLabelDescriptionList"/>
    <dgm:cxn modelId="{91E449AC-47F6-497E-B6AF-F854B6BA044A}" type="presParOf" srcId="{4D401022-B886-4193-81C8-AD1CA8FEE691}" destId="{867C4A42-2FF5-4328-BCE2-D1978566EC43}" srcOrd="2" destOrd="0" presId="urn:microsoft.com/office/officeart/2018/5/layout/CenteredIconLabelDescriptionList"/>
    <dgm:cxn modelId="{32F6AB26-318D-4DCE-B5F6-FEC96468FACC}" type="presParOf" srcId="{4D401022-B886-4193-81C8-AD1CA8FEE691}" destId="{AE8598AE-7455-47CA-9862-B9E3E2B07B9F}" srcOrd="3" destOrd="0" presId="urn:microsoft.com/office/officeart/2018/5/layout/CenteredIconLabelDescriptionList"/>
    <dgm:cxn modelId="{041C4B01-F8D1-43C9-9643-2A3DA4BB68BC}" type="presParOf" srcId="{4D401022-B886-4193-81C8-AD1CA8FEE691}" destId="{FB8042A1-8139-4734-865D-FBFA41E61E8A}" srcOrd="4" destOrd="0" presId="urn:microsoft.com/office/officeart/2018/5/layout/CenteredIconLabelDescriptionList"/>
    <dgm:cxn modelId="{9BC45200-9651-4009-B16E-CECC133F2C97}" type="presParOf" srcId="{5AF9DC96-19BC-44B0-8868-BD0A1A8448DF}" destId="{B2568E3E-48FF-46C7-B523-E5E5B677573D}" srcOrd="1" destOrd="0" presId="urn:microsoft.com/office/officeart/2018/5/layout/CenteredIconLabelDescriptionList"/>
    <dgm:cxn modelId="{B81904BC-CFD7-4842-B414-2009636927D8}" type="presParOf" srcId="{5AF9DC96-19BC-44B0-8868-BD0A1A8448DF}" destId="{1F1B9E46-224A-46EA-A0C7-187F3BD1FA4A}" srcOrd="2" destOrd="0" presId="urn:microsoft.com/office/officeart/2018/5/layout/CenteredIconLabelDescriptionList"/>
    <dgm:cxn modelId="{E9BF4ABD-C7A3-4C32-9458-D2F8CCFB5D92}" type="presParOf" srcId="{1F1B9E46-224A-46EA-A0C7-187F3BD1FA4A}" destId="{D101A5B3-D3EA-42A1-96F8-5DF57627E38F}" srcOrd="0" destOrd="0" presId="urn:microsoft.com/office/officeart/2018/5/layout/CenteredIconLabelDescriptionList"/>
    <dgm:cxn modelId="{B623295B-FD96-43A5-A42F-B3F83645B29D}" type="presParOf" srcId="{1F1B9E46-224A-46EA-A0C7-187F3BD1FA4A}" destId="{1450A428-72A4-4B12-8379-66C62330D2DB}" srcOrd="1" destOrd="0" presId="urn:microsoft.com/office/officeart/2018/5/layout/CenteredIconLabelDescriptionList"/>
    <dgm:cxn modelId="{ABEEBB90-07AA-4E3E-8B59-68BE4A0C6857}" type="presParOf" srcId="{1F1B9E46-224A-46EA-A0C7-187F3BD1FA4A}" destId="{479275A1-B689-4C1E-9D35-73117C63AD58}" srcOrd="2" destOrd="0" presId="urn:microsoft.com/office/officeart/2018/5/layout/CenteredIconLabelDescriptionList"/>
    <dgm:cxn modelId="{0DD5AAAA-02F4-4D54-9317-6C2D18023120}" type="presParOf" srcId="{1F1B9E46-224A-46EA-A0C7-187F3BD1FA4A}" destId="{A33B25E9-F7C9-4803-8A4D-05B31490F6EA}" srcOrd="3" destOrd="0" presId="urn:microsoft.com/office/officeart/2018/5/layout/CenteredIconLabelDescriptionList"/>
    <dgm:cxn modelId="{869641E5-8C8C-46EC-B8B4-08F287A650D8}" type="presParOf" srcId="{1F1B9E46-224A-46EA-A0C7-187F3BD1FA4A}" destId="{E8C54E31-AA38-4705-9867-C1E2800BF48A}" srcOrd="4" destOrd="0" presId="urn:microsoft.com/office/officeart/2018/5/layout/CenteredIconLabelDescriptionList"/>
    <dgm:cxn modelId="{0431AE7E-5CBE-4302-A0E4-DBCD2C2C7EAF}" type="presParOf" srcId="{5AF9DC96-19BC-44B0-8868-BD0A1A8448DF}" destId="{1905EA98-FC9B-45C4-902F-026D9A953BA6}" srcOrd="3" destOrd="0" presId="urn:microsoft.com/office/officeart/2018/5/layout/CenteredIconLabelDescriptionList"/>
    <dgm:cxn modelId="{3CC6C8A7-3004-49C3-B276-55AA4603FBC4}" type="presParOf" srcId="{5AF9DC96-19BC-44B0-8868-BD0A1A8448DF}" destId="{69CD4DD1-186F-4790-993E-A5FB4B675BCC}" srcOrd="4" destOrd="0" presId="urn:microsoft.com/office/officeart/2018/5/layout/CenteredIconLabelDescriptionList"/>
    <dgm:cxn modelId="{D80317AD-0E9D-4FFF-BFD8-DE3E415B3DBE}" type="presParOf" srcId="{69CD4DD1-186F-4790-993E-A5FB4B675BCC}" destId="{0F9D019E-1A86-4B6B-87D7-348C93652930}" srcOrd="0" destOrd="0" presId="urn:microsoft.com/office/officeart/2018/5/layout/CenteredIconLabelDescriptionList"/>
    <dgm:cxn modelId="{9CCFFFCD-3A57-4F07-8A67-8289FEE4D5C9}" type="presParOf" srcId="{69CD4DD1-186F-4790-993E-A5FB4B675BCC}" destId="{421F7DFA-4AD5-4390-A533-2C270E1669C9}" srcOrd="1" destOrd="0" presId="urn:microsoft.com/office/officeart/2018/5/layout/CenteredIconLabelDescriptionList"/>
    <dgm:cxn modelId="{D55760CE-EFAF-4EDA-9FF0-4D064A640554}" type="presParOf" srcId="{69CD4DD1-186F-4790-993E-A5FB4B675BCC}" destId="{065173FB-2DB5-4756-81DB-AD6F99E6A240}" srcOrd="2" destOrd="0" presId="urn:microsoft.com/office/officeart/2018/5/layout/CenteredIconLabelDescriptionList"/>
    <dgm:cxn modelId="{60F6C9AF-5B71-4FE8-9D47-8F97C2E7F522}" type="presParOf" srcId="{69CD4DD1-186F-4790-993E-A5FB4B675BCC}" destId="{80AF2F0F-5814-42EC-AC95-A9463221F466}" srcOrd="3" destOrd="0" presId="urn:microsoft.com/office/officeart/2018/5/layout/CenteredIconLabelDescriptionList"/>
    <dgm:cxn modelId="{4D8024BB-6ECF-4900-AFA2-0AA14E43A68F}" type="presParOf" srcId="{69CD4DD1-186F-4790-993E-A5FB4B675BCC}" destId="{EA2E5995-B0C5-49CD-AB2D-2AC66579700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5876C9-D373-43CC-9A84-5A84D1CC5D73}" type="doc">
      <dgm:prSet loTypeId="urn:microsoft.com/office/officeart/2009/3/layout/StepUpProcess" loCatId="process" qsTypeId="urn:microsoft.com/office/officeart/2005/8/quickstyle/simple1" qsCatId="simple" csTypeId="urn:microsoft.com/office/officeart/2005/8/colors/colorful5" csCatId="colorful" phldr="1"/>
      <dgm:spPr/>
      <dgm:t>
        <a:bodyPr/>
        <a:lstStyle/>
        <a:p>
          <a:endParaRPr lang="en-US"/>
        </a:p>
      </dgm:t>
    </dgm:pt>
    <dgm:pt modelId="{174E9982-EEC6-4F22-B75D-3D0208AA73DF}">
      <dgm:prSet phldrT="[Text]"/>
      <dgm:spPr/>
      <dgm:t>
        <a:bodyPr/>
        <a:lstStyle/>
        <a:p>
          <a:r>
            <a:rPr lang="en-US" dirty="0"/>
            <a:t>1. Elementary (Interactive Shell)</a:t>
          </a:r>
        </a:p>
      </dgm:t>
    </dgm:pt>
    <dgm:pt modelId="{A8AEDA59-E6A0-4202-88E0-F90ACE246E2F}" type="parTrans" cxnId="{B46495AA-252F-4A02-A55F-164C9948E5CF}">
      <dgm:prSet/>
      <dgm:spPr/>
      <dgm:t>
        <a:bodyPr/>
        <a:lstStyle/>
        <a:p>
          <a:endParaRPr lang="en-US"/>
        </a:p>
      </dgm:t>
    </dgm:pt>
    <dgm:pt modelId="{E2FAF125-6C4C-4FAD-BB87-9413C52BFBB8}" type="sibTrans" cxnId="{B46495AA-252F-4A02-A55F-164C9948E5CF}">
      <dgm:prSet/>
      <dgm:spPr/>
      <dgm:t>
        <a:bodyPr/>
        <a:lstStyle/>
        <a:p>
          <a:endParaRPr lang="en-US"/>
        </a:p>
      </dgm:t>
    </dgm:pt>
    <dgm:pt modelId="{39B9E600-C623-439A-B976-7E06483D2208}">
      <dgm:prSet phldrT="[Text]"/>
      <dgm:spPr/>
      <dgm:t>
        <a:bodyPr/>
        <a:lstStyle/>
        <a:p>
          <a:r>
            <a:rPr lang="en-US" dirty="0"/>
            <a:t>2.  Exploratory (Jupyter Notebook)</a:t>
          </a:r>
        </a:p>
      </dgm:t>
    </dgm:pt>
    <dgm:pt modelId="{4F384CC6-BCDA-4E22-A63B-E3EE390BBC94}" type="parTrans" cxnId="{1A18BA7B-6516-487A-8B36-E7CF92DB0EFC}">
      <dgm:prSet/>
      <dgm:spPr/>
      <dgm:t>
        <a:bodyPr/>
        <a:lstStyle/>
        <a:p>
          <a:endParaRPr lang="en-US"/>
        </a:p>
      </dgm:t>
    </dgm:pt>
    <dgm:pt modelId="{929022A0-1BB8-49AC-AE06-D4C6D4013457}" type="sibTrans" cxnId="{1A18BA7B-6516-487A-8B36-E7CF92DB0EFC}">
      <dgm:prSet/>
      <dgm:spPr/>
      <dgm:t>
        <a:bodyPr/>
        <a:lstStyle/>
        <a:p>
          <a:endParaRPr lang="en-US"/>
        </a:p>
      </dgm:t>
    </dgm:pt>
    <dgm:pt modelId="{623FF7D0-AE42-4780-B581-4257CB45ACD2}">
      <dgm:prSet phldrT="[Text]"/>
      <dgm:spPr/>
      <dgm:t>
        <a:bodyPr/>
        <a:lstStyle/>
        <a:p>
          <a:r>
            <a:rPr lang="en-US" dirty="0"/>
            <a:t>3. Engineering (Python Modules)</a:t>
          </a:r>
        </a:p>
      </dgm:t>
    </dgm:pt>
    <dgm:pt modelId="{D725F52F-600D-4EB2-A4C5-0E904D10A0D8}" type="parTrans" cxnId="{2DD79E6A-124E-4B1B-A415-0ECFCBA1B6FE}">
      <dgm:prSet/>
      <dgm:spPr/>
      <dgm:t>
        <a:bodyPr/>
        <a:lstStyle/>
        <a:p>
          <a:endParaRPr lang="en-US"/>
        </a:p>
      </dgm:t>
    </dgm:pt>
    <dgm:pt modelId="{A7716D84-5F7D-437D-AE86-A636C671D110}" type="sibTrans" cxnId="{2DD79E6A-124E-4B1B-A415-0ECFCBA1B6FE}">
      <dgm:prSet/>
      <dgm:spPr/>
      <dgm:t>
        <a:bodyPr/>
        <a:lstStyle/>
        <a:p>
          <a:endParaRPr lang="en-US"/>
        </a:p>
      </dgm:t>
    </dgm:pt>
    <dgm:pt modelId="{2D761783-96FF-4042-8C90-95531A37855D}" type="pres">
      <dgm:prSet presAssocID="{A35876C9-D373-43CC-9A84-5A84D1CC5D73}" presName="rootnode" presStyleCnt="0">
        <dgm:presLayoutVars>
          <dgm:chMax/>
          <dgm:chPref/>
          <dgm:dir/>
          <dgm:animLvl val="lvl"/>
        </dgm:presLayoutVars>
      </dgm:prSet>
      <dgm:spPr/>
    </dgm:pt>
    <dgm:pt modelId="{D0F01E52-5D6F-48D2-B18A-B4B70B1D5F44}" type="pres">
      <dgm:prSet presAssocID="{174E9982-EEC6-4F22-B75D-3D0208AA73DF}" presName="composite" presStyleCnt="0"/>
      <dgm:spPr/>
    </dgm:pt>
    <dgm:pt modelId="{953FB1E6-AF78-423C-A738-6550988610F6}" type="pres">
      <dgm:prSet presAssocID="{174E9982-EEC6-4F22-B75D-3D0208AA73DF}" presName="LShape" presStyleLbl="alignNode1" presStyleIdx="0" presStyleCnt="5"/>
      <dgm:spPr/>
    </dgm:pt>
    <dgm:pt modelId="{C0487784-B10E-4DF7-982D-48D9367261C4}" type="pres">
      <dgm:prSet presAssocID="{174E9982-EEC6-4F22-B75D-3D0208AA73DF}" presName="ParentText" presStyleLbl="revTx" presStyleIdx="0" presStyleCnt="3">
        <dgm:presLayoutVars>
          <dgm:chMax val="0"/>
          <dgm:chPref val="0"/>
          <dgm:bulletEnabled val="1"/>
        </dgm:presLayoutVars>
      </dgm:prSet>
      <dgm:spPr/>
    </dgm:pt>
    <dgm:pt modelId="{22907034-4C44-4D2B-801B-3F0CFF3F5120}" type="pres">
      <dgm:prSet presAssocID="{174E9982-EEC6-4F22-B75D-3D0208AA73DF}" presName="Triangle" presStyleLbl="alignNode1" presStyleIdx="1" presStyleCnt="5"/>
      <dgm:spPr/>
    </dgm:pt>
    <dgm:pt modelId="{BE7831B7-BD1E-4E60-AB71-F7F7E628FEC4}" type="pres">
      <dgm:prSet presAssocID="{E2FAF125-6C4C-4FAD-BB87-9413C52BFBB8}" presName="sibTrans" presStyleCnt="0"/>
      <dgm:spPr/>
    </dgm:pt>
    <dgm:pt modelId="{A7EE36CC-A7E5-4FAD-9642-35CDAEB5F767}" type="pres">
      <dgm:prSet presAssocID="{E2FAF125-6C4C-4FAD-BB87-9413C52BFBB8}" presName="space" presStyleCnt="0"/>
      <dgm:spPr/>
    </dgm:pt>
    <dgm:pt modelId="{4B61ADDF-4D0A-4C3A-85AB-6552D17EE1DF}" type="pres">
      <dgm:prSet presAssocID="{39B9E600-C623-439A-B976-7E06483D2208}" presName="composite" presStyleCnt="0"/>
      <dgm:spPr/>
    </dgm:pt>
    <dgm:pt modelId="{926D11A1-D198-4805-A8C8-9D705B80AC87}" type="pres">
      <dgm:prSet presAssocID="{39B9E600-C623-439A-B976-7E06483D2208}" presName="LShape" presStyleLbl="alignNode1" presStyleIdx="2" presStyleCnt="5"/>
      <dgm:spPr/>
    </dgm:pt>
    <dgm:pt modelId="{E1BBFBDF-CA12-4CE6-975E-8176179B1E9D}" type="pres">
      <dgm:prSet presAssocID="{39B9E600-C623-439A-B976-7E06483D2208}" presName="ParentText" presStyleLbl="revTx" presStyleIdx="1" presStyleCnt="3">
        <dgm:presLayoutVars>
          <dgm:chMax val="0"/>
          <dgm:chPref val="0"/>
          <dgm:bulletEnabled val="1"/>
        </dgm:presLayoutVars>
      </dgm:prSet>
      <dgm:spPr/>
    </dgm:pt>
    <dgm:pt modelId="{1A64428F-7975-4F24-90CE-BA949A922DBD}" type="pres">
      <dgm:prSet presAssocID="{39B9E600-C623-439A-B976-7E06483D2208}" presName="Triangle" presStyleLbl="alignNode1" presStyleIdx="3" presStyleCnt="5"/>
      <dgm:spPr/>
    </dgm:pt>
    <dgm:pt modelId="{5E4EA91E-D154-4B33-8032-F142219759F4}" type="pres">
      <dgm:prSet presAssocID="{929022A0-1BB8-49AC-AE06-D4C6D4013457}" presName="sibTrans" presStyleCnt="0"/>
      <dgm:spPr/>
    </dgm:pt>
    <dgm:pt modelId="{8A27E44E-7286-4717-A14B-40ECCC620FAC}" type="pres">
      <dgm:prSet presAssocID="{929022A0-1BB8-49AC-AE06-D4C6D4013457}" presName="space" presStyleCnt="0"/>
      <dgm:spPr/>
    </dgm:pt>
    <dgm:pt modelId="{EBCC23E2-E98E-4ADD-9A0E-FD816220E81B}" type="pres">
      <dgm:prSet presAssocID="{623FF7D0-AE42-4780-B581-4257CB45ACD2}" presName="composite" presStyleCnt="0"/>
      <dgm:spPr/>
    </dgm:pt>
    <dgm:pt modelId="{8ECC4600-A240-495B-BCE4-FBCF53279BA5}" type="pres">
      <dgm:prSet presAssocID="{623FF7D0-AE42-4780-B581-4257CB45ACD2}" presName="LShape" presStyleLbl="alignNode1" presStyleIdx="4" presStyleCnt="5"/>
      <dgm:spPr/>
    </dgm:pt>
    <dgm:pt modelId="{6067DD99-E922-491B-A683-097A7EF0EB63}" type="pres">
      <dgm:prSet presAssocID="{623FF7D0-AE42-4780-B581-4257CB45ACD2}" presName="ParentText" presStyleLbl="revTx" presStyleIdx="2" presStyleCnt="3">
        <dgm:presLayoutVars>
          <dgm:chMax val="0"/>
          <dgm:chPref val="0"/>
          <dgm:bulletEnabled val="1"/>
        </dgm:presLayoutVars>
      </dgm:prSet>
      <dgm:spPr/>
    </dgm:pt>
  </dgm:ptLst>
  <dgm:cxnLst>
    <dgm:cxn modelId="{2DD79E6A-124E-4B1B-A415-0ECFCBA1B6FE}" srcId="{A35876C9-D373-43CC-9A84-5A84D1CC5D73}" destId="{623FF7D0-AE42-4780-B581-4257CB45ACD2}" srcOrd="2" destOrd="0" parTransId="{D725F52F-600D-4EB2-A4C5-0E904D10A0D8}" sibTransId="{A7716D84-5F7D-437D-AE86-A636C671D110}"/>
    <dgm:cxn modelId="{0C19434D-78C3-4E5B-A2B3-511A52A6D30D}" type="presOf" srcId="{174E9982-EEC6-4F22-B75D-3D0208AA73DF}" destId="{C0487784-B10E-4DF7-982D-48D9367261C4}" srcOrd="0" destOrd="0" presId="urn:microsoft.com/office/officeart/2009/3/layout/StepUpProcess"/>
    <dgm:cxn modelId="{1A18BA7B-6516-487A-8B36-E7CF92DB0EFC}" srcId="{A35876C9-D373-43CC-9A84-5A84D1CC5D73}" destId="{39B9E600-C623-439A-B976-7E06483D2208}" srcOrd="1" destOrd="0" parTransId="{4F384CC6-BCDA-4E22-A63B-E3EE390BBC94}" sibTransId="{929022A0-1BB8-49AC-AE06-D4C6D4013457}"/>
    <dgm:cxn modelId="{9D6D829A-DF6C-4085-97AE-252A56297D74}" type="presOf" srcId="{623FF7D0-AE42-4780-B581-4257CB45ACD2}" destId="{6067DD99-E922-491B-A683-097A7EF0EB63}" srcOrd="0" destOrd="0" presId="urn:microsoft.com/office/officeart/2009/3/layout/StepUpProcess"/>
    <dgm:cxn modelId="{B46495AA-252F-4A02-A55F-164C9948E5CF}" srcId="{A35876C9-D373-43CC-9A84-5A84D1CC5D73}" destId="{174E9982-EEC6-4F22-B75D-3D0208AA73DF}" srcOrd="0" destOrd="0" parTransId="{A8AEDA59-E6A0-4202-88E0-F90ACE246E2F}" sibTransId="{E2FAF125-6C4C-4FAD-BB87-9413C52BFBB8}"/>
    <dgm:cxn modelId="{32EFB7AE-B4E0-4BA8-8977-8E17EEF793FE}" type="presOf" srcId="{39B9E600-C623-439A-B976-7E06483D2208}" destId="{E1BBFBDF-CA12-4CE6-975E-8176179B1E9D}" srcOrd="0" destOrd="0" presId="urn:microsoft.com/office/officeart/2009/3/layout/StepUpProcess"/>
    <dgm:cxn modelId="{CE9E3AF6-27CD-41CE-B81F-CB34868A12AD}" type="presOf" srcId="{A35876C9-D373-43CC-9A84-5A84D1CC5D73}" destId="{2D761783-96FF-4042-8C90-95531A37855D}" srcOrd="0" destOrd="0" presId="urn:microsoft.com/office/officeart/2009/3/layout/StepUpProcess"/>
    <dgm:cxn modelId="{5AACC88C-A069-4172-929B-E1119C02429A}" type="presParOf" srcId="{2D761783-96FF-4042-8C90-95531A37855D}" destId="{D0F01E52-5D6F-48D2-B18A-B4B70B1D5F44}" srcOrd="0" destOrd="0" presId="urn:microsoft.com/office/officeart/2009/3/layout/StepUpProcess"/>
    <dgm:cxn modelId="{A21AF2BA-E031-4BF4-8602-B92A75E32885}" type="presParOf" srcId="{D0F01E52-5D6F-48D2-B18A-B4B70B1D5F44}" destId="{953FB1E6-AF78-423C-A738-6550988610F6}" srcOrd="0" destOrd="0" presId="urn:microsoft.com/office/officeart/2009/3/layout/StepUpProcess"/>
    <dgm:cxn modelId="{494C8876-24C9-43A1-BEE6-84E7ECBEA43E}" type="presParOf" srcId="{D0F01E52-5D6F-48D2-B18A-B4B70B1D5F44}" destId="{C0487784-B10E-4DF7-982D-48D9367261C4}" srcOrd="1" destOrd="0" presId="urn:microsoft.com/office/officeart/2009/3/layout/StepUpProcess"/>
    <dgm:cxn modelId="{98C7919A-CEF9-4FF5-9129-D424C796D244}" type="presParOf" srcId="{D0F01E52-5D6F-48D2-B18A-B4B70B1D5F44}" destId="{22907034-4C44-4D2B-801B-3F0CFF3F5120}" srcOrd="2" destOrd="0" presId="urn:microsoft.com/office/officeart/2009/3/layout/StepUpProcess"/>
    <dgm:cxn modelId="{03A5EE56-438D-4C88-86B9-334538316B1D}" type="presParOf" srcId="{2D761783-96FF-4042-8C90-95531A37855D}" destId="{BE7831B7-BD1E-4E60-AB71-F7F7E628FEC4}" srcOrd="1" destOrd="0" presId="urn:microsoft.com/office/officeart/2009/3/layout/StepUpProcess"/>
    <dgm:cxn modelId="{7C2E2BF9-717F-40DB-BA04-369584A81263}" type="presParOf" srcId="{BE7831B7-BD1E-4E60-AB71-F7F7E628FEC4}" destId="{A7EE36CC-A7E5-4FAD-9642-35CDAEB5F767}" srcOrd="0" destOrd="0" presId="urn:microsoft.com/office/officeart/2009/3/layout/StepUpProcess"/>
    <dgm:cxn modelId="{5A3F0E42-256D-4B65-83A0-3F9AC8ABB011}" type="presParOf" srcId="{2D761783-96FF-4042-8C90-95531A37855D}" destId="{4B61ADDF-4D0A-4C3A-85AB-6552D17EE1DF}" srcOrd="2" destOrd="0" presId="urn:microsoft.com/office/officeart/2009/3/layout/StepUpProcess"/>
    <dgm:cxn modelId="{3F036A0E-F294-4D48-9EF7-6892EB0C8E4E}" type="presParOf" srcId="{4B61ADDF-4D0A-4C3A-85AB-6552D17EE1DF}" destId="{926D11A1-D198-4805-A8C8-9D705B80AC87}" srcOrd="0" destOrd="0" presId="urn:microsoft.com/office/officeart/2009/3/layout/StepUpProcess"/>
    <dgm:cxn modelId="{1C512C8D-BF9A-412D-A4D5-00618BAC72BE}" type="presParOf" srcId="{4B61ADDF-4D0A-4C3A-85AB-6552D17EE1DF}" destId="{E1BBFBDF-CA12-4CE6-975E-8176179B1E9D}" srcOrd="1" destOrd="0" presId="urn:microsoft.com/office/officeart/2009/3/layout/StepUpProcess"/>
    <dgm:cxn modelId="{B991A950-B74F-4469-9C7B-896594F957F6}" type="presParOf" srcId="{4B61ADDF-4D0A-4C3A-85AB-6552D17EE1DF}" destId="{1A64428F-7975-4F24-90CE-BA949A922DBD}" srcOrd="2" destOrd="0" presId="urn:microsoft.com/office/officeart/2009/3/layout/StepUpProcess"/>
    <dgm:cxn modelId="{7B7EF71E-7E25-44C3-8B63-C21C02FD1FC2}" type="presParOf" srcId="{2D761783-96FF-4042-8C90-95531A37855D}" destId="{5E4EA91E-D154-4B33-8032-F142219759F4}" srcOrd="3" destOrd="0" presId="urn:microsoft.com/office/officeart/2009/3/layout/StepUpProcess"/>
    <dgm:cxn modelId="{C66E18A3-6DC5-43E6-A61C-44F27519FFD2}" type="presParOf" srcId="{5E4EA91E-D154-4B33-8032-F142219759F4}" destId="{8A27E44E-7286-4717-A14B-40ECCC620FAC}" srcOrd="0" destOrd="0" presId="urn:microsoft.com/office/officeart/2009/3/layout/StepUpProcess"/>
    <dgm:cxn modelId="{A6DF1105-9669-4830-8F96-61FD2B87074C}" type="presParOf" srcId="{2D761783-96FF-4042-8C90-95531A37855D}" destId="{EBCC23E2-E98E-4ADD-9A0E-FD816220E81B}" srcOrd="4" destOrd="0" presId="urn:microsoft.com/office/officeart/2009/3/layout/StepUpProcess"/>
    <dgm:cxn modelId="{1FD33AF1-C7E8-4849-8E84-01927190F777}" type="presParOf" srcId="{EBCC23E2-E98E-4ADD-9A0E-FD816220E81B}" destId="{8ECC4600-A240-495B-BCE4-FBCF53279BA5}" srcOrd="0" destOrd="0" presId="urn:microsoft.com/office/officeart/2009/3/layout/StepUpProcess"/>
    <dgm:cxn modelId="{9320A846-B68D-4559-BA8A-1E52343DC654}" type="presParOf" srcId="{EBCC23E2-E98E-4ADD-9A0E-FD816220E81B}" destId="{6067DD99-E922-491B-A683-097A7EF0EB6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9599CA-0D70-445E-B349-691A73D4C0C1}"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938C50CE-D4D1-4BDF-8CC6-E78B45FE4FC0}">
      <dgm:prSet/>
      <dgm:spPr/>
      <dgm:t>
        <a:bodyPr/>
        <a:lstStyle/>
        <a:p>
          <a:pPr>
            <a:lnSpc>
              <a:spcPct val="100000"/>
            </a:lnSpc>
          </a:pPr>
          <a:r>
            <a:rPr lang="en-US" dirty="0"/>
            <a:t>Scalar Types &amp; Operators</a:t>
          </a:r>
        </a:p>
      </dgm:t>
    </dgm:pt>
    <dgm:pt modelId="{949F7AFE-393D-4D13-B2A0-B7F48F28351D}" type="parTrans" cxnId="{4FD0D06A-8485-4C54-82EF-B94677E42DB7}">
      <dgm:prSet/>
      <dgm:spPr/>
      <dgm:t>
        <a:bodyPr/>
        <a:lstStyle/>
        <a:p>
          <a:endParaRPr lang="en-US"/>
        </a:p>
      </dgm:t>
    </dgm:pt>
    <dgm:pt modelId="{27E013A5-8272-4DD4-ADD9-88FEDE19DE81}" type="sibTrans" cxnId="{4FD0D06A-8485-4C54-82EF-B94677E42DB7}">
      <dgm:prSet/>
      <dgm:spPr/>
      <dgm:t>
        <a:bodyPr/>
        <a:lstStyle/>
        <a:p>
          <a:endParaRPr lang="en-US"/>
        </a:p>
      </dgm:t>
    </dgm:pt>
    <dgm:pt modelId="{7792FB85-55EB-406D-A643-613380BC8512}">
      <dgm:prSet/>
      <dgm:spPr/>
      <dgm:t>
        <a:bodyPr/>
        <a:lstStyle/>
        <a:p>
          <a:pPr>
            <a:lnSpc>
              <a:spcPct val="100000"/>
            </a:lnSpc>
          </a:pPr>
          <a:r>
            <a:rPr lang="en-US" dirty="0"/>
            <a:t>int, float, bool, None</a:t>
          </a:r>
        </a:p>
      </dgm:t>
    </dgm:pt>
    <dgm:pt modelId="{26F668BC-3B4A-4614-A3DF-2D4EC62425A1}" type="parTrans" cxnId="{F0CBF28B-1D9A-4512-B45E-48EEA579323B}">
      <dgm:prSet/>
      <dgm:spPr/>
      <dgm:t>
        <a:bodyPr/>
        <a:lstStyle/>
        <a:p>
          <a:endParaRPr lang="en-US"/>
        </a:p>
      </dgm:t>
    </dgm:pt>
    <dgm:pt modelId="{A90DD952-1355-49BC-9257-6048F8D5A347}" type="sibTrans" cxnId="{F0CBF28B-1D9A-4512-B45E-48EEA579323B}">
      <dgm:prSet/>
      <dgm:spPr/>
      <dgm:t>
        <a:bodyPr/>
        <a:lstStyle/>
        <a:p>
          <a:endParaRPr lang="en-US"/>
        </a:p>
      </dgm:t>
    </dgm:pt>
    <dgm:pt modelId="{CA787ACD-A8BD-41A5-8B81-7246B21772C7}">
      <dgm:prSet/>
      <dgm:spPr/>
      <dgm:t>
        <a:bodyPr/>
        <a:lstStyle/>
        <a:p>
          <a:pPr>
            <a:lnSpc>
              <a:spcPct val="100000"/>
            </a:lnSpc>
          </a:pPr>
          <a:r>
            <a:rPr lang="en-US" dirty="0"/>
            <a:t>=, +, - , *, / , %, **     (arithmetic)</a:t>
          </a:r>
        </a:p>
      </dgm:t>
    </dgm:pt>
    <dgm:pt modelId="{B02A8487-DEB9-4CED-AD27-970AE07A32B7}" type="parTrans" cxnId="{565D05F4-4D30-442F-8E7F-3C9D03595689}">
      <dgm:prSet/>
      <dgm:spPr/>
      <dgm:t>
        <a:bodyPr/>
        <a:lstStyle/>
        <a:p>
          <a:endParaRPr lang="en-US"/>
        </a:p>
      </dgm:t>
    </dgm:pt>
    <dgm:pt modelId="{61C356F1-0EE4-4DEC-AB79-9FEF7C72375B}" type="sibTrans" cxnId="{565D05F4-4D30-442F-8E7F-3C9D03595689}">
      <dgm:prSet/>
      <dgm:spPr/>
      <dgm:t>
        <a:bodyPr/>
        <a:lstStyle/>
        <a:p>
          <a:endParaRPr lang="en-US"/>
        </a:p>
      </dgm:t>
    </dgm:pt>
    <dgm:pt modelId="{D9F91240-08C3-4AD3-BBCA-749C9CBF39A0}">
      <dgm:prSet/>
      <dgm:spPr/>
      <dgm:t>
        <a:bodyPr/>
        <a:lstStyle/>
        <a:p>
          <a:pPr>
            <a:lnSpc>
              <a:spcPct val="100000"/>
            </a:lnSpc>
          </a:pPr>
          <a:r>
            <a:rPr lang="en-US" dirty="0"/>
            <a:t>Collection Types &amp; Operations</a:t>
          </a:r>
        </a:p>
      </dgm:t>
    </dgm:pt>
    <dgm:pt modelId="{4D2939B7-F7A8-4BAE-A48F-BE7D91413084}" type="parTrans" cxnId="{0F076568-4414-4B70-A0BD-77C235EAF2EA}">
      <dgm:prSet/>
      <dgm:spPr/>
      <dgm:t>
        <a:bodyPr/>
        <a:lstStyle/>
        <a:p>
          <a:endParaRPr lang="en-US"/>
        </a:p>
      </dgm:t>
    </dgm:pt>
    <dgm:pt modelId="{2B55E3D7-154A-439B-A25F-75B643F4CDB6}" type="sibTrans" cxnId="{0F076568-4414-4B70-A0BD-77C235EAF2EA}">
      <dgm:prSet/>
      <dgm:spPr/>
      <dgm:t>
        <a:bodyPr/>
        <a:lstStyle/>
        <a:p>
          <a:endParaRPr lang="en-US"/>
        </a:p>
      </dgm:t>
    </dgm:pt>
    <dgm:pt modelId="{CD55736A-8524-43C8-B4BB-64055FDEB818}">
      <dgm:prSet/>
      <dgm:spPr/>
      <dgm:t>
        <a:bodyPr/>
        <a:lstStyle/>
        <a:p>
          <a:pPr>
            <a:lnSpc>
              <a:spcPct val="100000"/>
            </a:lnSpc>
          </a:pPr>
          <a:r>
            <a:rPr lang="en-US" dirty="0"/>
            <a:t>string and string operations (strip, split, join, replace, find) </a:t>
          </a:r>
        </a:p>
      </dgm:t>
    </dgm:pt>
    <dgm:pt modelId="{78BC86EF-D38D-49A1-8072-1CB65DA051B3}" type="parTrans" cxnId="{7A7798A8-29F5-4075-97EC-20D8CE4211AE}">
      <dgm:prSet/>
      <dgm:spPr/>
      <dgm:t>
        <a:bodyPr/>
        <a:lstStyle/>
        <a:p>
          <a:endParaRPr lang="en-US"/>
        </a:p>
      </dgm:t>
    </dgm:pt>
    <dgm:pt modelId="{AD1B1C41-BA99-408F-8B6F-CF7AA0EAC8C9}" type="sibTrans" cxnId="{7A7798A8-29F5-4075-97EC-20D8CE4211AE}">
      <dgm:prSet/>
      <dgm:spPr/>
      <dgm:t>
        <a:bodyPr/>
        <a:lstStyle/>
        <a:p>
          <a:endParaRPr lang="en-US"/>
        </a:p>
      </dgm:t>
    </dgm:pt>
    <dgm:pt modelId="{FB9366C6-261C-42F1-88DF-4B5C8A7AFB9F}">
      <dgm:prSet/>
      <dgm:spPr/>
      <dgm:t>
        <a:bodyPr/>
        <a:lstStyle/>
        <a:p>
          <a:pPr>
            <a:lnSpc>
              <a:spcPct val="100000"/>
            </a:lnSpc>
          </a:pPr>
          <a:r>
            <a:rPr lang="en-US" dirty="0"/>
            <a:t>tuple, list, dictionary, set, range(start, stop, step)</a:t>
          </a:r>
        </a:p>
        <a:p>
          <a:pPr>
            <a:lnSpc>
              <a:spcPct val="100000"/>
            </a:lnSpc>
          </a:pPr>
          <a:r>
            <a:rPr lang="en-US" dirty="0"/>
            <a:t>In (relational, membership), comprehension</a:t>
          </a:r>
        </a:p>
      </dgm:t>
    </dgm:pt>
    <dgm:pt modelId="{690B1F76-CE8B-40C3-A6FC-9019C6BFB21C}" type="parTrans" cxnId="{DE739609-8822-4E1C-957E-5A65F1C7D172}">
      <dgm:prSet/>
      <dgm:spPr/>
      <dgm:t>
        <a:bodyPr/>
        <a:lstStyle/>
        <a:p>
          <a:endParaRPr lang="en-US"/>
        </a:p>
      </dgm:t>
    </dgm:pt>
    <dgm:pt modelId="{413DEFB9-5171-4001-970A-1CECB9203078}" type="sibTrans" cxnId="{DE739609-8822-4E1C-957E-5A65F1C7D172}">
      <dgm:prSet/>
      <dgm:spPr/>
      <dgm:t>
        <a:bodyPr/>
        <a:lstStyle/>
        <a:p>
          <a:endParaRPr lang="en-US"/>
        </a:p>
      </dgm:t>
    </dgm:pt>
    <dgm:pt modelId="{3B876597-350C-40B7-AB1A-AF4256B07747}">
      <dgm:prSet/>
      <dgm:spPr/>
      <dgm:t>
        <a:bodyPr/>
        <a:lstStyle/>
        <a:p>
          <a:pPr>
            <a:lnSpc>
              <a:spcPct val="100000"/>
            </a:lnSpc>
          </a:pPr>
          <a:r>
            <a:rPr lang="en-US" dirty="0"/>
            <a:t>Conditions, Loops &amp; Controls </a:t>
          </a:r>
        </a:p>
      </dgm:t>
    </dgm:pt>
    <dgm:pt modelId="{06252B96-02E7-44EE-8E46-985D5E851DC5}" type="parTrans" cxnId="{78EEEE67-16C0-464A-BB06-67847DFAF797}">
      <dgm:prSet/>
      <dgm:spPr/>
      <dgm:t>
        <a:bodyPr/>
        <a:lstStyle/>
        <a:p>
          <a:endParaRPr lang="en-US"/>
        </a:p>
      </dgm:t>
    </dgm:pt>
    <dgm:pt modelId="{E73454F4-723B-4DBC-AEDB-36A8337C1A19}" type="sibTrans" cxnId="{78EEEE67-16C0-464A-BB06-67847DFAF797}">
      <dgm:prSet/>
      <dgm:spPr/>
      <dgm:t>
        <a:bodyPr/>
        <a:lstStyle/>
        <a:p>
          <a:endParaRPr lang="en-US"/>
        </a:p>
      </dgm:t>
    </dgm:pt>
    <dgm:pt modelId="{ABBA3665-EC7E-4B9C-A3BE-9E7E6D0358E9}">
      <dgm:prSet/>
      <dgm:spPr/>
      <dgm:t>
        <a:bodyPr/>
        <a:lstStyle/>
        <a:p>
          <a:pPr>
            <a:lnSpc>
              <a:spcPct val="100000"/>
            </a:lnSpc>
          </a:pPr>
          <a:r>
            <a:rPr lang="en-US" dirty="0"/>
            <a:t>Relational: ==, !=. &gt;, &lt;, &gt;=, &lt;=, and, or, not, is, in  </a:t>
          </a:r>
        </a:p>
        <a:p>
          <a:pPr>
            <a:lnSpc>
              <a:spcPct val="100000"/>
            </a:lnSpc>
          </a:pPr>
          <a:r>
            <a:rPr lang="en-US" dirty="0"/>
            <a:t>If, elif, else,</a:t>
          </a:r>
        </a:p>
        <a:p>
          <a:pPr>
            <a:lnSpc>
              <a:spcPct val="100000"/>
            </a:lnSpc>
          </a:pPr>
          <a:r>
            <a:rPr lang="en-US" dirty="0"/>
            <a:t> for loop, while loop, pass/break/continue</a:t>
          </a:r>
        </a:p>
      </dgm:t>
    </dgm:pt>
    <dgm:pt modelId="{D0AC80D1-0705-4371-AEFB-1284509FD900}" type="parTrans" cxnId="{5CC87E5D-0F17-45AF-B6E5-E68D7D365A5C}">
      <dgm:prSet/>
      <dgm:spPr/>
      <dgm:t>
        <a:bodyPr/>
        <a:lstStyle/>
        <a:p>
          <a:endParaRPr lang="en-US"/>
        </a:p>
      </dgm:t>
    </dgm:pt>
    <dgm:pt modelId="{69969D69-0CF8-4AD6-A273-0500908D1199}" type="sibTrans" cxnId="{5CC87E5D-0F17-45AF-B6E5-E68D7D365A5C}">
      <dgm:prSet/>
      <dgm:spPr/>
      <dgm:t>
        <a:bodyPr/>
        <a:lstStyle/>
        <a:p>
          <a:endParaRPr lang="en-US"/>
        </a:p>
      </dgm:t>
    </dgm:pt>
    <dgm:pt modelId="{A7D84E0C-B363-4712-A6DC-8DC3541FD70B}">
      <dgm:prSet/>
      <dgm:spPr/>
      <dgm:t>
        <a:bodyPr/>
        <a:lstStyle/>
        <a:p>
          <a:pPr>
            <a:lnSpc>
              <a:spcPct val="100000"/>
            </a:lnSpc>
          </a:pPr>
          <a:r>
            <a:rPr lang="en-US" dirty="0"/>
            <a:t>Built-in functions &amp; standard libraries</a:t>
          </a:r>
        </a:p>
      </dgm:t>
    </dgm:pt>
    <dgm:pt modelId="{9E1A04DE-D892-4263-A689-44741B6339B5}" type="parTrans" cxnId="{F91FAC84-7058-4918-98D1-CCF996CB3AE0}">
      <dgm:prSet/>
      <dgm:spPr/>
      <dgm:t>
        <a:bodyPr/>
        <a:lstStyle/>
        <a:p>
          <a:endParaRPr lang="en-US"/>
        </a:p>
      </dgm:t>
    </dgm:pt>
    <dgm:pt modelId="{C44374B1-7643-443B-A5CC-5CBB5648AA98}" type="sibTrans" cxnId="{F91FAC84-7058-4918-98D1-CCF996CB3AE0}">
      <dgm:prSet/>
      <dgm:spPr/>
      <dgm:t>
        <a:bodyPr/>
        <a:lstStyle/>
        <a:p>
          <a:endParaRPr lang="en-US"/>
        </a:p>
      </dgm:t>
    </dgm:pt>
    <dgm:pt modelId="{CD4D00AC-662E-4DC4-8AA0-C372CA9561E9}">
      <dgm:prSet/>
      <dgm:spPr/>
      <dgm:t>
        <a:bodyPr/>
        <a:lstStyle/>
        <a:p>
          <a:pPr>
            <a:lnSpc>
              <a:spcPct val="100000"/>
            </a:lnSpc>
          </a:pPr>
          <a:r>
            <a:rPr lang="en-US" dirty="0"/>
            <a:t>len(), type(), int(), str(), min(), max(), round(), range(),</a:t>
          </a:r>
        </a:p>
        <a:p>
          <a:pPr>
            <a:lnSpc>
              <a:spcPct val="100000"/>
            </a:lnSpc>
          </a:pPr>
          <a:r>
            <a:rPr lang="en-US" dirty="0" err="1"/>
            <a:t>os.listdir</a:t>
          </a:r>
          <a:r>
            <a:rPr lang="en-US" dirty="0"/>
            <a:t>(), </a:t>
          </a:r>
          <a:r>
            <a:rPr lang="en-US" dirty="0" err="1"/>
            <a:t>sys.path</a:t>
          </a:r>
          <a:r>
            <a:rPr lang="en-US" dirty="0"/>
            <a:t>, </a:t>
          </a:r>
          <a:r>
            <a:rPr lang="en-US" dirty="0" err="1"/>
            <a:t>math.sqrt</a:t>
          </a:r>
          <a:r>
            <a:rPr lang="en-US" dirty="0"/>
            <a:t>(), </a:t>
          </a:r>
          <a:r>
            <a:rPr lang="en-US" dirty="0" err="1"/>
            <a:t>math.pi</a:t>
          </a:r>
          <a:endParaRPr lang="en-US" dirty="0"/>
        </a:p>
        <a:p>
          <a:pPr>
            <a:lnSpc>
              <a:spcPct val="100000"/>
            </a:lnSpc>
          </a:pPr>
          <a:r>
            <a:rPr lang="en-US" dirty="0"/>
            <a:t> random - </a:t>
          </a:r>
          <a:r>
            <a:rPr lang="en-US" dirty="0" err="1"/>
            <a:t>randint</a:t>
          </a:r>
          <a:r>
            <a:rPr lang="en-US" dirty="0"/>
            <a:t>(), choice(), </a:t>
          </a:r>
          <a:r>
            <a:rPr lang="en-US" dirty="0" err="1"/>
            <a:t>randrange</a:t>
          </a:r>
          <a:r>
            <a:rPr lang="en-US" dirty="0"/>
            <a:t>(), gauss()</a:t>
          </a:r>
        </a:p>
      </dgm:t>
    </dgm:pt>
    <dgm:pt modelId="{B52BF1B3-1FC9-4446-BA94-69DC8B165580}" type="parTrans" cxnId="{F7CF09EC-3A23-4F8C-A391-BBA75D94FD07}">
      <dgm:prSet/>
      <dgm:spPr/>
      <dgm:t>
        <a:bodyPr/>
        <a:lstStyle/>
        <a:p>
          <a:endParaRPr lang="en-US"/>
        </a:p>
      </dgm:t>
    </dgm:pt>
    <dgm:pt modelId="{9E4183E6-04A2-40D9-ADB2-022A63A302A1}" type="sibTrans" cxnId="{F7CF09EC-3A23-4F8C-A391-BBA75D94FD07}">
      <dgm:prSet/>
      <dgm:spPr/>
      <dgm:t>
        <a:bodyPr/>
        <a:lstStyle/>
        <a:p>
          <a:endParaRPr lang="en-US"/>
        </a:p>
      </dgm:t>
    </dgm:pt>
    <dgm:pt modelId="{174ACF95-5951-4012-989B-9F9B5ED475D7}" type="pres">
      <dgm:prSet presAssocID="{8B9599CA-0D70-445E-B349-691A73D4C0C1}" presName="root" presStyleCnt="0">
        <dgm:presLayoutVars>
          <dgm:dir/>
          <dgm:resizeHandles val="exact"/>
        </dgm:presLayoutVars>
      </dgm:prSet>
      <dgm:spPr/>
    </dgm:pt>
    <dgm:pt modelId="{3ABEC25F-34CA-4EC7-B6A3-0D62604E6419}" type="pres">
      <dgm:prSet presAssocID="{938C50CE-D4D1-4BDF-8CC6-E78B45FE4FC0}" presName="compNode" presStyleCnt="0"/>
      <dgm:spPr/>
    </dgm:pt>
    <dgm:pt modelId="{88C6481E-5438-4613-8BEA-EBF6A7427037}" type="pres">
      <dgm:prSet presAssocID="{938C50CE-D4D1-4BDF-8CC6-E78B45FE4FC0}" presName="bgRect" presStyleLbl="bgShp" presStyleIdx="0" presStyleCnt="4"/>
      <dgm:spPr/>
    </dgm:pt>
    <dgm:pt modelId="{C62B8801-C3E5-4D70-9ED5-CEB467550914}" type="pres">
      <dgm:prSet presAssocID="{938C50CE-D4D1-4BDF-8CC6-E78B45FE4F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thematics"/>
        </a:ext>
      </dgm:extLst>
    </dgm:pt>
    <dgm:pt modelId="{E7EDF37E-964E-4139-84D4-4A2D867E0DA1}" type="pres">
      <dgm:prSet presAssocID="{938C50CE-D4D1-4BDF-8CC6-E78B45FE4FC0}" presName="spaceRect" presStyleCnt="0"/>
      <dgm:spPr/>
    </dgm:pt>
    <dgm:pt modelId="{08845ACB-E2AB-4A0C-8E0D-BFBA10645D13}" type="pres">
      <dgm:prSet presAssocID="{938C50CE-D4D1-4BDF-8CC6-E78B45FE4FC0}" presName="parTx" presStyleLbl="revTx" presStyleIdx="0" presStyleCnt="8">
        <dgm:presLayoutVars>
          <dgm:chMax val="0"/>
          <dgm:chPref val="0"/>
        </dgm:presLayoutVars>
      </dgm:prSet>
      <dgm:spPr/>
    </dgm:pt>
    <dgm:pt modelId="{67CFCE95-4BC6-4E4F-A629-DEC81B2C0B71}" type="pres">
      <dgm:prSet presAssocID="{938C50CE-D4D1-4BDF-8CC6-E78B45FE4FC0}" presName="desTx" presStyleLbl="revTx" presStyleIdx="1" presStyleCnt="8">
        <dgm:presLayoutVars/>
      </dgm:prSet>
      <dgm:spPr/>
    </dgm:pt>
    <dgm:pt modelId="{1E0C3A4F-370F-479A-A897-A78800ED5872}" type="pres">
      <dgm:prSet presAssocID="{27E013A5-8272-4DD4-ADD9-88FEDE19DE81}" presName="sibTrans" presStyleCnt="0"/>
      <dgm:spPr/>
    </dgm:pt>
    <dgm:pt modelId="{8F65E303-1E18-42ED-97A7-E00F93225CA9}" type="pres">
      <dgm:prSet presAssocID="{D9F91240-08C3-4AD3-BBCA-749C9CBF39A0}" presName="compNode" presStyleCnt="0"/>
      <dgm:spPr/>
    </dgm:pt>
    <dgm:pt modelId="{38E92BBA-6BDD-4F22-93E7-E4DA4FBA9974}" type="pres">
      <dgm:prSet presAssocID="{D9F91240-08C3-4AD3-BBCA-749C9CBF39A0}" presName="bgRect" presStyleLbl="bgShp" presStyleIdx="1" presStyleCnt="4"/>
      <dgm:spPr/>
    </dgm:pt>
    <dgm:pt modelId="{57E98A92-0142-42B2-86A2-E4C4C47ADD68}" type="pres">
      <dgm:prSet presAssocID="{D9F91240-08C3-4AD3-BBCA-749C9CBF39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mino Tile"/>
        </a:ext>
      </dgm:extLst>
    </dgm:pt>
    <dgm:pt modelId="{4D5426AC-34FE-4DED-8CE6-BE1D4735B3B5}" type="pres">
      <dgm:prSet presAssocID="{D9F91240-08C3-4AD3-BBCA-749C9CBF39A0}" presName="spaceRect" presStyleCnt="0"/>
      <dgm:spPr/>
    </dgm:pt>
    <dgm:pt modelId="{884EDEF1-39B7-4D7D-9E80-54D39B1C942F}" type="pres">
      <dgm:prSet presAssocID="{D9F91240-08C3-4AD3-BBCA-749C9CBF39A0}" presName="parTx" presStyleLbl="revTx" presStyleIdx="2" presStyleCnt="8">
        <dgm:presLayoutVars>
          <dgm:chMax val="0"/>
          <dgm:chPref val="0"/>
        </dgm:presLayoutVars>
      </dgm:prSet>
      <dgm:spPr/>
    </dgm:pt>
    <dgm:pt modelId="{7D4C2FA6-A8CC-4680-946C-7EA6FFCDFB5B}" type="pres">
      <dgm:prSet presAssocID="{D9F91240-08C3-4AD3-BBCA-749C9CBF39A0}" presName="desTx" presStyleLbl="revTx" presStyleIdx="3" presStyleCnt="8">
        <dgm:presLayoutVars/>
      </dgm:prSet>
      <dgm:spPr/>
    </dgm:pt>
    <dgm:pt modelId="{35B717F0-5235-430D-B925-56A0E33E086A}" type="pres">
      <dgm:prSet presAssocID="{2B55E3D7-154A-439B-A25F-75B643F4CDB6}" presName="sibTrans" presStyleCnt="0"/>
      <dgm:spPr/>
    </dgm:pt>
    <dgm:pt modelId="{E1B7AB15-6380-401F-84C4-FD75ED7B173E}" type="pres">
      <dgm:prSet presAssocID="{3B876597-350C-40B7-AB1A-AF4256B07747}" presName="compNode" presStyleCnt="0"/>
      <dgm:spPr/>
    </dgm:pt>
    <dgm:pt modelId="{4C5EB51D-8732-45F9-B4C0-FC2E5B8410CC}" type="pres">
      <dgm:prSet presAssocID="{3B876597-350C-40B7-AB1A-AF4256B07747}" presName="bgRect" presStyleLbl="bgShp" presStyleIdx="2" presStyleCnt="4"/>
      <dgm:spPr/>
    </dgm:pt>
    <dgm:pt modelId="{1E1EE0C0-87B5-4B40-B74D-D1EADB0A857A}" type="pres">
      <dgm:prSet presAssocID="{3B876597-350C-40B7-AB1A-AF4256B077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119698F7-3828-4229-BBCF-2CC41FB78362}" type="pres">
      <dgm:prSet presAssocID="{3B876597-350C-40B7-AB1A-AF4256B07747}" presName="spaceRect" presStyleCnt="0"/>
      <dgm:spPr/>
    </dgm:pt>
    <dgm:pt modelId="{421EB8EE-3602-4EA1-A88F-E1E9F12A36DF}" type="pres">
      <dgm:prSet presAssocID="{3B876597-350C-40B7-AB1A-AF4256B07747}" presName="parTx" presStyleLbl="revTx" presStyleIdx="4" presStyleCnt="8">
        <dgm:presLayoutVars>
          <dgm:chMax val="0"/>
          <dgm:chPref val="0"/>
        </dgm:presLayoutVars>
      </dgm:prSet>
      <dgm:spPr/>
    </dgm:pt>
    <dgm:pt modelId="{01A7D520-8739-4DE9-8470-0E3E7A537170}" type="pres">
      <dgm:prSet presAssocID="{3B876597-350C-40B7-AB1A-AF4256B07747}" presName="desTx" presStyleLbl="revTx" presStyleIdx="5" presStyleCnt="8">
        <dgm:presLayoutVars/>
      </dgm:prSet>
      <dgm:spPr/>
    </dgm:pt>
    <dgm:pt modelId="{65AFD4C7-07C5-4F55-8447-3EFF709E92B7}" type="pres">
      <dgm:prSet presAssocID="{E73454F4-723B-4DBC-AEDB-36A8337C1A19}" presName="sibTrans" presStyleCnt="0"/>
      <dgm:spPr/>
    </dgm:pt>
    <dgm:pt modelId="{46BFDF15-556F-4412-B492-80D789E1C755}" type="pres">
      <dgm:prSet presAssocID="{A7D84E0C-B363-4712-A6DC-8DC3541FD70B}" presName="compNode" presStyleCnt="0"/>
      <dgm:spPr/>
    </dgm:pt>
    <dgm:pt modelId="{E28E38B4-9277-4E60-9DA1-68EF5D45B55B}" type="pres">
      <dgm:prSet presAssocID="{A7D84E0C-B363-4712-A6DC-8DC3541FD70B}" presName="bgRect" presStyleLbl="bgShp" presStyleIdx="3" presStyleCnt="4"/>
      <dgm:spPr/>
    </dgm:pt>
    <dgm:pt modelId="{0BB97499-4287-43C8-84BA-345C48DDF384}" type="pres">
      <dgm:prSet presAssocID="{A7D84E0C-B363-4712-A6DC-8DC3541FD70B}"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Fruit bowl"/>
        </a:ext>
      </dgm:extLst>
    </dgm:pt>
    <dgm:pt modelId="{26715ED5-78F9-4FCE-B2E1-C57A1703DD93}" type="pres">
      <dgm:prSet presAssocID="{A7D84E0C-B363-4712-A6DC-8DC3541FD70B}" presName="spaceRect" presStyleCnt="0"/>
      <dgm:spPr/>
    </dgm:pt>
    <dgm:pt modelId="{4D4B2B83-65C3-41AB-AD23-7CDFE2DB6147}" type="pres">
      <dgm:prSet presAssocID="{A7D84E0C-B363-4712-A6DC-8DC3541FD70B}" presName="parTx" presStyleLbl="revTx" presStyleIdx="6" presStyleCnt="8">
        <dgm:presLayoutVars>
          <dgm:chMax val="0"/>
          <dgm:chPref val="0"/>
        </dgm:presLayoutVars>
      </dgm:prSet>
      <dgm:spPr/>
    </dgm:pt>
    <dgm:pt modelId="{6060A802-975E-4263-943F-53C3C67F2B48}" type="pres">
      <dgm:prSet presAssocID="{A7D84E0C-B363-4712-A6DC-8DC3541FD70B}" presName="desTx" presStyleLbl="revTx" presStyleIdx="7" presStyleCnt="8">
        <dgm:presLayoutVars/>
      </dgm:prSet>
      <dgm:spPr/>
    </dgm:pt>
  </dgm:ptLst>
  <dgm:cxnLst>
    <dgm:cxn modelId="{DE739609-8822-4E1C-957E-5A65F1C7D172}" srcId="{D9F91240-08C3-4AD3-BBCA-749C9CBF39A0}" destId="{FB9366C6-261C-42F1-88DF-4B5C8A7AFB9F}" srcOrd="1" destOrd="0" parTransId="{690B1F76-CE8B-40C3-A6FC-9019C6BFB21C}" sibTransId="{413DEFB9-5171-4001-970A-1CECB9203078}"/>
    <dgm:cxn modelId="{2824D52C-634E-4736-B6DA-CAC62D0FAF18}" type="presOf" srcId="{938C50CE-D4D1-4BDF-8CC6-E78B45FE4FC0}" destId="{08845ACB-E2AB-4A0C-8E0D-BFBA10645D13}" srcOrd="0" destOrd="0" presId="urn:microsoft.com/office/officeart/2018/2/layout/IconVerticalSolidList"/>
    <dgm:cxn modelId="{5CC87E5D-0F17-45AF-B6E5-E68D7D365A5C}" srcId="{3B876597-350C-40B7-AB1A-AF4256B07747}" destId="{ABBA3665-EC7E-4B9C-A3BE-9E7E6D0358E9}" srcOrd="0" destOrd="0" parTransId="{D0AC80D1-0705-4371-AEFB-1284509FD900}" sibTransId="{69969D69-0CF8-4AD6-A273-0500908D1199}"/>
    <dgm:cxn modelId="{78EEEE67-16C0-464A-BB06-67847DFAF797}" srcId="{8B9599CA-0D70-445E-B349-691A73D4C0C1}" destId="{3B876597-350C-40B7-AB1A-AF4256B07747}" srcOrd="2" destOrd="0" parTransId="{06252B96-02E7-44EE-8E46-985D5E851DC5}" sibTransId="{E73454F4-723B-4DBC-AEDB-36A8337C1A19}"/>
    <dgm:cxn modelId="{0F076568-4414-4B70-A0BD-77C235EAF2EA}" srcId="{8B9599CA-0D70-445E-B349-691A73D4C0C1}" destId="{D9F91240-08C3-4AD3-BBCA-749C9CBF39A0}" srcOrd="1" destOrd="0" parTransId="{4D2939B7-F7A8-4BAE-A48F-BE7D91413084}" sibTransId="{2B55E3D7-154A-439B-A25F-75B643F4CDB6}"/>
    <dgm:cxn modelId="{C0E2C369-5E20-4C7E-B336-FD9FB9C6E569}" type="presOf" srcId="{A7D84E0C-B363-4712-A6DC-8DC3541FD70B}" destId="{4D4B2B83-65C3-41AB-AD23-7CDFE2DB6147}" srcOrd="0" destOrd="0" presId="urn:microsoft.com/office/officeart/2018/2/layout/IconVerticalSolidList"/>
    <dgm:cxn modelId="{4FD0D06A-8485-4C54-82EF-B94677E42DB7}" srcId="{8B9599CA-0D70-445E-B349-691A73D4C0C1}" destId="{938C50CE-D4D1-4BDF-8CC6-E78B45FE4FC0}" srcOrd="0" destOrd="0" parTransId="{949F7AFE-393D-4D13-B2A0-B7F48F28351D}" sibTransId="{27E013A5-8272-4DD4-ADD9-88FEDE19DE81}"/>
    <dgm:cxn modelId="{1CF0E576-50EF-4988-8061-91FEC57DB475}" type="presOf" srcId="{8B9599CA-0D70-445E-B349-691A73D4C0C1}" destId="{174ACF95-5951-4012-989B-9F9B5ED475D7}" srcOrd="0" destOrd="0" presId="urn:microsoft.com/office/officeart/2018/2/layout/IconVerticalSolidList"/>
    <dgm:cxn modelId="{F91FAC84-7058-4918-98D1-CCF996CB3AE0}" srcId="{8B9599CA-0D70-445E-B349-691A73D4C0C1}" destId="{A7D84E0C-B363-4712-A6DC-8DC3541FD70B}" srcOrd="3" destOrd="0" parTransId="{9E1A04DE-D892-4263-A689-44741B6339B5}" sibTransId="{C44374B1-7643-443B-A5CC-5CBB5648AA98}"/>
    <dgm:cxn modelId="{F0CBF28B-1D9A-4512-B45E-48EEA579323B}" srcId="{938C50CE-D4D1-4BDF-8CC6-E78B45FE4FC0}" destId="{7792FB85-55EB-406D-A643-613380BC8512}" srcOrd="0" destOrd="0" parTransId="{26F668BC-3B4A-4614-A3DF-2D4EC62425A1}" sibTransId="{A90DD952-1355-49BC-9257-6048F8D5A347}"/>
    <dgm:cxn modelId="{7CC69C99-3195-4814-B573-3CEA45180367}" type="presOf" srcId="{CD55736A-8524-43C8-B4BB-64055FDEB818}" destId="{7D4C2FA6-A8CC-4680-946C-7EA6FFCDFB5B}" srcOrd="0" destOrd="0" presId="urn:microsoft.com/office/officeart/2018/2/layout/IconVerticalSolidList"/>
    <dgm:cxn modelId="{76AE039A-EC0C-4FFD-BE7F-DAD053428F85}" type="presOf" srcId="{CA787ACD-A8BD-41A5-8B81-7246B21772C7}" destId="{67CFCE95-4BC6-4E4F-A629-DEC81B2C0B71}" srcOrd="0" destOrd="1" presId="urn:microsoft.com/office/officeart/2018/2/layout/IconVerticalSolidList"/>
    <dgm:cxn modelId="{7A7798A8-29F5-4075-97EC-20D8CE4211AE}" srcId="{D9F91240-08C3-4AD3-BBCA-749C9CBF39A0}" destId="{CD55736A-8524-43C8-B4BB-64055FDEB818}" srcOrd="0" destOrd="0" parTransId="{78BC86EF-D38D-49A1-8072-1CB65DA051B3}" sibTransId="{AD1B1C41-BA99-408F-8B6F-CF7AA0EAC8C9}"/>
    <dgm:cxn modelId="{27D75ED2-F1E8-49A8-AAF5-8F85262EF52D}" type="presOf" srcId="{FB9366C6-261C-42F1-88DF-4B5C8A7AFB9F}" destId="{7D4C2FA6-A8CC-4680-946C-7EA6FFCDFB5B}" srcOrd="0" destOrd="1" presId="urn:microsoft.com/office/officeart/2018/2/layout/IconVerticalSolidList"/>
    <dgm:cxn modelId="{DBE0D3D8-42F9-428D-A48E-FCA083D94F67}" type="presOf" srcId="{7792FB85-55EB-406D-A643-613380BC8512}" destId="{67CFCE95-4BC6-4E4F-A629-DEC81B2C0B71}" srcOrd="0" destOrd="0" presId="urn:microsoft.com/office/officeart/2018/2/layout/IconVerticalSolidList"/>
    <dgm:cxn modelId="{888FB3EB-AED3-4C0C-AA4E-284E8722E41C}" type="presOf" srcId="{D9F91240-08C3-4AD3-BBCA-749C9CBF39A0}" destId="{884EDEF1-39B7-4D7D-9E80-54D39B1C942F}" srcOrd="0" destOrd="0" presId="urn:microsoft.com/office/officeart/2018/2/layout/IconVerticalSolidList"/>
    <dgm:cxn modelId="{F7CF09EC-3A23-4F8C-A391-BBA75D94FD07}" srcId="{A7D84E0C-B363-4712-A6DC-8DC3541FD70B}" destId="{CD4D00AC-662E-4DC4-8AA0-C372CA9561E9}" srcOrd="0" destOrd="0" parTransId="{B52BF1B3-1FC9-4446-BA94-69DC8B165580}" sibTransId="{9E4183E6-04A2-40D9-ADB2-022A63A302A1}"/>
    <dgm:cxn modelId="{650CA3F3-B9E2-44D2-BB31-75CCA7342741}" type="presOf" srcId="{CD4D00AC-662E-4DC4-8AA0-C372CA9561E9}" destId="{6060A802-975E-4263-943F-53C3C67F2B48}" srcOrd="0" destOrd="0" presId="urn:microsoft.com/office/officeart/2018/2/layout/IconVerticalSolidList"/>
    <dgm:cxn modelId="{565D05F4-4D30-442F-8E7F-3C9D03595689}" srcId="{938C50CE-D4D1-4BDF-8CC6-E78B45FE4FC0}" destId="{CA787ACD-A8BD-41A5-8B81-7246B21772C7}" srcOrd="1" destOrd="0" parTransId="{B02A8487-DEB9-4CED-AD27-970AE07A32B7}" sibTransId="{61C356F1-0EE4-4DEC-AB79-9FEF7C72375B}"/>
    <dgm:cxn modelId="{06FCF1F7-A96E-4A40-A095-50AD3FE4FDE2}" type="presOf" srcId="{3B876597-350C-40B7-AB1A-AF4256B07747}" destId="{421EB8EE-3602-4EA1-A88F-E1E9F12A36DF}" srcOrd="0" destOrd="0" presId="urn:microsoft.com/office/officeart/2018/2/layout/IconVerticalSolidList"/>
    <dgm:cxn modelId="{129E1DFC-4517-4D7C-BC58-29A3BCC66CB1}" type="presOf" srcId="{ABBA3665-EC7E-4B9C-A3BE-9E7E6D0358E9}" destId="{01A7D520-8739-4DE9-8470-0E3E7A537170}" srcOrd="0" destOrd="0" presId="urn:microsoft.com/office/officeart/2018/2/layout/IconVerticalSolidList"/>
    <dgm:cxn modelId="{E689AE50-AA65-435C-8D6D-643CF69928D2}" type="presParOf" srcId="{174ACF95-5951-4012-989B-9F9B5ED475D7}" destId="{3ABEC25F-34CA-4EC7-B6A3-0D62604E6419}" srcOrd="0" destOrd="0" presId="urn:microsoft.com/office/officeart/2018/2/layout/IconVerticalSolidList"/>
    <dgm:cxn modelId="{1110B412-6933-4810-B577-AE05747BE9D7}" type="presParOf" srcId="{3ABEC25F-34CA-4EC7-B6A3-0D62604E6419}" destId="{88C6481E-5438-4613-8BEA-EBF6A7427037}" srcOrd="0" destOrd="0" presId="urn:microsoft.com/office/officeart/2018/2/layout/IconVerticalSolidList"/>
    <dgm:cxn modelId="{50E733D8-7970-4294-8309-B6E2A9A69EC2}" type="presParOf" srcId="{3ABEC25F-34CA-4EC7-B6A3-0D62604E6419}" destId="{C62B8801-C3E5-4D70-9ED5-CEB467550914}" srcOrd="1" destOrd="0" presId="urn:microsoft.com/office/officeart/2018/2/layout/IconVerticalSolidList"/>
    <dgm:cxn modelId="{20BBE97D-578C-4E61-A092-97E141D78BFB}" type="presParOf" srcId="{3ABEC25F-34CA-4EC7-B6A3-0D62604E6419}" destId="{E7EDF37E-964E-4139-84D4-4A2D867E0DA1}" srcOrd="2" destOrd="0" presId="urn:microsoft.com/office/officeart/2018/2/layout/IconVerticalSolidList"/>
    <dgm:cxn modelId="{6C472678-29A4-4B46-ABCD-95398934CD01}" type="presParOf" srcId="{3ABEC25F-34CA-4EC7-B6A3-0D62604E6419}" destId="{08845ACB-E2AB-4A0C-8E0D-BFBA10645D13}" srcOrd="3" destOrd="0" presId="urn:microsoft.com/office/officeart/2018/2/layout/IconVerticalSolidList"/>
    <dgm:cxn modelId="{FEB6E1EC-D373-42DA-BF8C-1172C1BAB923}" type="presParOf" srcId="{3ABEC25F-34CA-4EC7-B6A3-0D62604E6419}" destId="{67CFCE95-4BC6-4E4F-A629-DEC81B2C0B71}" srcOrd="4" destOrd="0" presId="urn:microsoft.com/office/officeart/2018/2/layout/IconVerticalSolidList"/>
    <dgm:cxn modelId="{E37B68EA-AF87-4947-BDBD-F560E1E1846D}" type="presParOf" srcId="{174ACF95-5951-4012-989B-9F9B5ED475D7}" destId="{1E0C3A4F-370F-479A-A897-A78800ED5872}" srcOrd="1" destOrd="0" presId="urn:microsoft.com/office/officeart/2018/2/layout/IconVerticalSolidList"/>
    <dgm:cxn modelId="{2C2A1813-CECC-456D-88AE-964B445FD98C}" type="presParOf" srcId="{174ACF95-5951-4012-989B-9F9B5ED475D7}" destId="{8F65E303-1E18-42ED-97A7-E00F93225CA9}" srcOrd="2" destOrd="0" presId="urn:microsoft.com/office/officeart/2018/2/layout/IconVerticalSolidList"/>
    <dgm:cxn modelId="{601256AB-1EB6-4D3F-8AA0-94A09DE9E449}" type="presParOf" srcId="{8F65E303-1E18-42ED-97A7-E00F93225CA9}" destId="{38E92BBA-6BDD-4F22-93E7-E4DA4FBA9974}" srcOrd="0" destOrd="0" presId="urn:microsoft.com/office/officeart/2018/2/layout/IconVerticalSolidList"/>
    <dgm:cxn modelId="{F3BD92D5-721F-4A29-8EB0-FA405429C3D4}" type="presParOf" srcId="{8F65E303-1E18-42ED-97A7-E00F93225CA9}" destId="{57E98A92-0142-42B2-86A2-E4C4C47ADD68}" srcOrd="1" destOrd="0" presId="urn:microsoft.com/office/officeart/2018/2/layout/IconVerticalSolidList"/>
    <dgm:cxn modelId="{4FEB88E4-8F35-4776-B100-C9C40566D571}" type="presParOf" srcId="{8F65E303-1E18-42ED-97A7-E00F93225CA9}" destId="{4D5426AC-34FE-4DED-8CE6-BE1D4735B3B5}" srcOrd="2" destOrd="0" presId="urn:microsoft.com/office/officeart/2018/2/layout/IconVerticalSolidList"/>
    <dgm:cxn modelId="{44FD71ED-A116-4637-A8AC-6853FE45476C}" type="presParOf" srcId="{8F65E303-1E18-42ED-97A7-E00F93225CA9}" destId="{884EDEF1-39B7-4D7D-9E80-54D39B1C942F}" srcOrd="3" destOrd="0" presId="urn:microsoft.com/office/officeart/2018/2/layout/IconVerticalSolidList"/>
    <dgm:cxn modelId="{B0C6D103-EF20-4A83-AC96-E69AE342E093}" type="presParOf" srcId="{8F65E303-1E18-42ED-97A7-E00F93225CA9}" destId="{7D4C2FA6-A8CC-4680-946C-7EA6FFCDFB5B}" srcOrd="4" destOrd="0" presId="urn:microsoft.com/office/officeart/2018/2/layout/IconVerticalSolidList"/>
    <dgm:cxn modelId="{6049DC48-615F-4818-80CF-A70354A82A3F}" type="presParOf" srcId="{174ACF95-5951-4012-989B-9F9B5ED475D7}" destId="{35B717F0-5235-430D-B925-56A0E33E086A}" srcOrd="3" destOrd="0" presId="urn:microsoft.com/office/officeart/2018/2/layout/IconVerticalSolidList"/>
    <dgm:cxn modelId="{29FCD2DB-2BC4-4CB3-AAB6-A7E6465E6CEE}" type="presParOf" srcId="{174ACF95-5951-4012-989B-9F9B5ED475D7}" destId="{E1B7AB15-6380-401F-84C4-FD75ED7B173E}" srcOrd="4" destOrd="0" presId="urn:microsoft.com/office/officeart/2018/2/layout/IconVerticalSolidList"/>
    <dgm:cxn modelId="{8532BCE9-F413-4A3C-92E8-6B0A1CB58FDD}" type="presParOf" srcId="{E1B7AB15-6380-401F-84C4-FD75ED7B173E}" destId="{4C5EB51D-8732-45F9-B4C0-FC2E5B8410CC}" srcOrd="0" destOrd="0" presId="urn:microsoft.com/office/officeart/2018/2/layout/IconVerticalSolidList"/>
    <dgm:cxn modelId="{8320D33D-498C-4D7A-A3B9-FCB6DB702C17}" type="presParOf" srcId="{E1B7AB15-6380-401F-84C4-FD75ED7B173E}" destId="{1E1EE0C0-87B5-4B40-B74D-D1EADB0A857A}" srcOrd="1" destOrd="0" presId="urn:microsoft.com/office/officeart/2018/2/layout/IconVerticalSolidList"/>
    <dgm:cxn modelId="{C24DB413-96F1-4E05-9645-5214679F126A}" type="presParOf" srcId="{E1B7AB15-6380-401F-84C4-FD75ED7B173E}" destId="{119698F7-3828-4229-BBCF-2CC41FB78362}" srcOrd="2" destOrd="0" presId="urn:microsoft.com/office/officeart/2018/2/layout/IconVerticalSolidList"/>
    <dgm:cxn modelId="{E855A5D5-5E71-43C8-84C9-9B33568447DA}" type="presParOf" srcId="{E1B7AB15-6380-401F-84C4-FD75ED7B173E}" destId="{421EB8EE-3602-4EA1-A88F-E1E9F12A36DF}" srcOrd="3" destOrd="0" presId="urn:microsoft.com/office/officeart/2018/2/layout/IconVerticalSolidList"/>
    <dgm:cxn modelId="{861C16B3-A755-4102-A283-D28DEC4DBB87}" type="presParOf" srcId="{E1B7AB15-6380-401F-84C4-FD75ED7B173E}" destId="{01A7D520-8739-4DE9-8470-0E3E7A537170}" srcOrd="4" destOrd="0" presId="urn:microsoft.com/office/officeart/2018/2/layout/IconVerticalSolidList"/>
    <dgm:cxn modelId="{E8510E11-2BED-4A76-98D4-6D72A65C5D84}" type="presParOf" srcId="{174ACF95-5951-4012-989B-9F9B5ED475D7}" destId="{65AFD4C7-07C5-4F55-8447-3EFF709E92B7}" srcOrd="5" destOrd="0" presId="urn:microsoft.com/office/officeart/2018/2/layout/IconVerticalSolidList"/>
    <dgm:cxn modelId="{FE61EF1D-8118-4CFB-915B-4B59B9122E7D}" type="presParOf" srcId="{174ACF95-5951-4012-989B-9F9B5ED475D7}" destId="{46BFDF15-556F-4412-B492-80D789E1C755}" srcOrd="6" destOrd="0" presId="urn:microsoft.com/office/officeart/2018/2/layout/IconVerticalSolidList"/>
    <dgm:cxn modelId="{30A36AF7-FB34-46CE-BD6B-B601ED1FA0F7}" type="presParOf" srcId="{46BFDF15-556F-4412-B492-80D789E1C755}" destId="{E28E38B4-9277-4E60-9DA1-68EF5D45B55B}" srcOrd="0" destOrd="0" presId="urn:microsoft.com/office/officeart/2018/2/layout/IconVerticalSolidList"/>
    <dgm:cxn modelId="{27FD6E09-8F11-4E14-AB15-8EF3AFE22A91}" type="presParOf" srcId="{46BFDF15-556F-4412-B492-80D789E1C755}" destId="{0BB97499-4287-43C8-84BA-345C48DDF384}" srcOrd="1" destOrd="0" presId="urn:microsoft.com/office/officeart/2018/2/layout/IconVerticalSolidList"/>
    <dgm:cxn modelId="{9CA08841-8F19-4E76-8811-0839D428AC75}" type="presParOf" srcId="{46BFDF15-556F-4412-B492-80D789E1C755}" destId="{26715ED5-78F9-4FCE-B2E1-C57A1703DD93}" srcOrd="2" destOrd="0" presId="urn:microsoft.com/office/officeart/2018/2/layout/IconVerticalSolidList"/>
    <dgm:cxn modelId="{7B72776F-11CA-4B10-A536-0512AAF69E67}" type="presParOf" srcId="{46BFDF15-556F-4412-B492-80D789E1C755}" destId="{4D4B2B83-65C3-41AB-AD23-7CDFE2DB6147}" srcOrd="3" destOrd="0" presId="urn:microsoft.com/office/officeart/2018/2/layout/IconVerticalSolidList"/>
    <dgm:cxn modelId="{3A9973F3-3A8C-44CF-B2FB-6A0E955091D5}" type="presParOf" srcId="{46BFDF15-556F-4412-B492-80D789E1C755}" destId="{6060A802-975E-4263-943F-53C3C67F2B4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3572E2-C92B-4CFF-939E-115D6CDE53E2}"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E43353A-0F5D-4603-A550-3EC816583D01}">
      <dgm:prSet/>
      <dgm:spPr/>
      <dgm:t>
        <a:bodyPr/>
        <a:lstStyle/>
        <a:p>
          <a:pPr>
            <a:lnSpc>
              <a:spcPct val="100000"/>
            </a:lnSpc>
            <a:defRPr b="1"/>
          </a:pPr>
          <a:r>
            <a:rPr lang="en-US"/>
            <a:t>Cloud Env</a:t>
          </a:r>
        </a:p>
      </dgm:t>
    </dgm:pt>
    <dgm:pt modelId="{1576AD72-B910-4564-B8A8-FDD5F09940FD}" type="parTrans" cxnId="{63FB9BBF-EF66-4730-A1B5-73D98B0BC604}">
      <dgm:prSet/>
      <dgm:spPr/>
      <dgm:t>
        <a:bodyPr/>
        <a:lstStyle/>
        <a:p>
          <a:endParaRPr lang="en-US"/>
        </a:p>
      </dgm:t>
    </dgm:pt>
    <dgm:pt modelId="{9A301D1F-2524-451C-A644-427D980EB5F9}" type="sibTrans" cxnId="{63FB9BBF-EF66-4730-A1B5-73D98B0BC604}">
      <dgm:prSet/>
      <dgm:spPr/>
      <dgm:t>
        <a:bodyPr/>
        <a:lstStyle/>
        <a:p>
          <a:endParaRPr lang="en-US"/>
        </a:p>
      </dgm:t>
    </dgm:pt>
    <dgm:pt modelId="{4A058A82-8A4C-4557-A008-CBE3209A893E}">
      <dgm:prSet custT="1"/>
      <dgm:spPr/>
      <dgm:t>
        <a:bodyPr/>
        <a:lstStyle/>
        <a:p>
          <a:pPr>
            <a:lnSpc>
              <a:spcPct val="100000"/>
            </a:lnSpc>
          </a:pPr>
          <a:r>
            <a:rPr lang="en-US" sz="2400" dirty="0"/>
            <a:t>- GitHub</a:t>
          </a:r>
        </a:p>
        <a:p>
          <a:pPr>
            <a:lnSpc>
              <a:spcPct val="100000"/>
            </a:lnSpc>
          </a:pPr>
          <a:r>
            <a:rPr lang="en-US" sz="2400" dirty="0"/>
            <a:t>- Google </a:t>
          </a:r>
          <a:r>
            <a:rPr lang="en-US" sz="2400" dirty="0" err="1"/>
            <a:t>Colab</a:t>
          </a:r>
          <a:endParaRPr lang="en-US" sz="2400" dirty="0"/>
        </a:p>
        <a:p>
          <a:pPr>
            <a:lnSpc>
              <a:spcPct val="100000"/>
            </a:lnSpc>
          </a:pPr>
          <a:r>
            <a:rPr lang="en-US" sz="2400" dirty="0"/>
            <a:t>- Kaggle</a:t>
          </a:r>
        </a:p>
      </dgm:t>
    </dgm:pt>
    <dgm:pt modelId="{2CE52667-6630-476F-A800-364691AD2768}" type="parTrans" cxnId="{B8247C07-D986-4C89-B96A-C562E4013AA4}">
      <dgm:prSet/>
      <dgm:spPr/>
      <dgm:t>
        <a:bodyPr/>
        <a:lstStyle/>
        <a:p>
          <a:endParaRPr lang="en-US"/>
        </a:p>
      </dgm:t>
    </dgm:pt>
    <dgm:pt modelId="{718155D0-1546-4B4D-A48E-CDF73A3DD101}" type="sibTrans" cxnId="{B8247C07-D986-4C89-B96A-C562E4013AA4}">
      <dgm:prSet/>
      <dgm:spPr/>
      <dgm:t>
        <a:bodyPr/>
        <a:lstStyle/>
        <a:p>
          <a:endParaRPr lang="en-US"/>
        </a:p>
      </dgm:t>
    </dgm:pt>
    <dgm:pt modelId="{EE9B65A5-FB05-4F39-98CD-300D5D853FE2}">
      <dgm:prSet/>
      <dgm:spPr/>
      <dgm:t>
        <a:bodyPr/>
        <a:lstStyle/>
        <a:p>
          <a:pPr>
            <a:lnSpc>
              <a:spcPct val="100000"/>
            </a:lnSpc>
            <a:defRPr b="1"/>
          </a:pPr>
          <a:r>
            <a:rPr lang="en-US" dirty="0"/>
            <a:t>Project Mgmt. </a:t>
          </a:r>
        </a:p>
      </dgm:t>
    </dgm:pt>
    <dgm:pt modelId="{DF51A0DE-72E4-4425-A56F-EA8CA15259AA}" type="parTrans" cxnId="{992850E8-A7A7-463A-BDD3-4A90AAB7577A}">
      <dgm:prSet/>
      <dgm:spPr/>
      <dgm:t>
        <a:bodyPr/>
        <a:lstStyle/>
        <a:p>
          <a:endParaRPr lang="en-US"/>
        </a:p>
      </dgm:t>
    </dgm:pt>
    <dgm:pt modelId="{A269F200-7D65-4F85-93D4-183BD1243115}" type="sibTrans" cxnId="{992850E8-A7A7-463A-BDD3-4A90AAB7577A}">
      <dgm:prSet/>
      <dgm:spPr/>
      <dgm:t>
        <a:bodyPr/>
        <a:lstStyle/>
        <a:p>
          <a:endParaRPr lang="en-US"/>
        </a:p>
      </dgm:t>
    </dgm:pt>
    <dgm:pt modelId="{3BC40BED-DA20-4EA5-B161-E2D0247F415F}">
      <dgm:prSet custT="1"/>
      <dgm:spPr/>
      <dgm:t>
        <a:bodyPr/>
        <a:lstStyle/>
        <a:p>
          <a:pPr>
            <a:lnSpc>
              <a:spcPct val="100000"/>
            </a:lnSpc>
          </a:pPr>
          <a:r>
            <a:rPr lang="en-US" sz="2400" dirty="0"/>
            <a:t>- Repositories</a:t>
          </a:r>
        </a:p>
      </dgm:t>
    </dgm:pt>
    <dgm:pt modelId="{E37C1C54-96E0-45F1-9FEE-755B21CC5048}" type="parTrans" cxnId="{289EFA6C-42CC-4A6F-89CC-F58468D828E9}">
      <dgm:prSet/>
      <dgm:spPr/>
      <dgm:t>
        <a:bodyPr/>
        <a:lstStyle/>
        <a:p>
          <a:endParaRPr lang="en-US"/>
        </a:p>
      </dgm:t>
    </dgm:pt>
    <dgm:pt modelId="{71C65CEF-4F7E-4D0C-84E8-F5C822C88FF7}" type="sibTrans" cxnId="{289EFA6C-42CC-4A6F-89CC-F58468D828E9}">
      <dgm:prSet/>
      <dgm:spPr/>
      <dgm:t>
        <a:bodyPr/>
        <a:lstStyle/>
        <a:p>
          <a:endParaRPr lang="en-US"/>
        </a:p>
      </dgm:t>
    </dgm:pt>
    <dgm:pt modelId="{789495FB-9376-451D-B227-80DC41EB0A5A}">
      <dgm:prSet custT="1"/>
      <dgm:spPr/>
      <dgm:t>
        <a:bodyPr/>
        <a:lstStyle/>
        <a:p>
          <a:pPr>
            <a:lnSpc>
              <a:spcPct val="100000"/>
            </a:lnSpc>
          </a:pPr>
          <a:r>
            <a:rPr lang="en-US" sz="2400" dirty="0"/>
            <a:t>- Project Structure</a:t>
          </a:r>
        </a:p>
        <a:p>
          <a:pPr>
            <a:lnSpc>
              <a:spcPct val="100000"/>
            </a:lnSpc>
          </a:pPr>
          <a:r>
            <a:rPr lang="en-US" sz="2400" dirty="0"/>
            <a:t>- Markdown</a:t>
          </a:r>
        </a:p>
      </dgm:t>
    </dgm:pt>
    <dgm:pt modelId="{DDA516CB-DD6E-4FD6-BEF5-49586C834FBD}" type="parTrans" cxnId="{5BA6FB18-B352-4178-A457-3F053825AA39}">
      <dgm:prSet/>
      <dgm:spPr/>
      <dgm:t>
        <a:bodyPr/>
        <a:lstStyle/>
        <a:p>
          <a:endParaRPr lang="en-US"/>
        </a:p>
      </dgm:t>
    </dgm:pt>
    <dgm:pt modelId="{E7733E1C-6FF3-47EC-9EB4-7E2C26C5E28E}" type="sibTrans" cxnId="{5BA6FB18-B352-4178-A457-3F053825AA39}">
      <dgm:prSet/>
      <dgm:spPr/>
      <dgm:t>
        <a:bodyPr/>
        <a:lstStyle/>
        <a:p>
          <a:endParaRPr lang="en-US"/>
        </a:p>
      </dgm:t>
    </dgm:pt>
    <dgm:pt modelId="{83BC4468-7CC8-4473-A2D1-7DBC9BA01079}">
      <dgm:prSet/>
      <dgm:spPr/>
      <dgm:t>
        <a:bodyPr/>
        <a:lstStyle/>
        <a:p>
          <a:pPr>
            <a:lnSpc>
              <a:spcPct val="100000"/>
            </a:lnSpc>
            <a:defRPr b="1"/>
          </a:pPr>
          <a:r>
            <a:rPr lang="en-US" dirty="0"/>
            <a:t>More Python</a:t>
          </a:r>
        </a:p>
      </dgm:t>
    </dgm:pt>
    <dgm:pt modelId="{AE152A1E-CBE3-424C-8311-6EF6B4098CEA}" type="parTrans" cxnId="{F3F996D7-9984-41FE-AFE5-BD715213F16F}">
      <dgm:prSet/>
      <dgm:spPr/>
      <dgm:t>
        <a:bodyPr/>
        <a:lstStyle/>
        <a:p>
          <a:endParaRPr lang="en-US"/>
        </a:p>
      </dgm:t>
    </dgm:pt>
    <dgm:pt modelId="{BBCFFAB8-2BC3-47DB-BFD3-8E16514A56B4}" type="sibTrans" cxnId="{F3F996D7-9984-41FE-AFE5-BD715213F16F}">
      <dgm:prSet/>
      <dgm:spPr/>
      <dgm:t>
        <a:bodyPr/>
        <a:lstStyle/>
        <a:p>
          <a:endParaRPr lang="en-US"/>
        </a:p>
      </dgm:t>
    </dgm:pt>
    <dgm:pt modelId="{99858341-F935-41E3-B6C0-D281C2DBAFC8}">
      <dgm:prSet custT="1"/>
      <dgm:spPr/>
      <dgm:t>
        <a:bodyPr/>
        <a:lstStyle/>
        <a:p>
          <a:pPr>
            <a:lnSpc>
              <a:spcPct val="100000"/>
            </a:lnSpc>
          </a:pPr>
          <a:r>
            <a:rPr lang="en-US" sz="2400" dirty="0"/>
            <a:t>- try/except/throw</a:t>
          </a:r>
        </a:p>
        <a:p>
          <a:pPr>
            <a:lnSpc>
              <a:spcPct val="100000"/>
            </a:lnSpc>
          </a:pPr>
          <a:r>
            <a:rPr lang="en-US" sz="2400" dirty="0"/>
            <a:t>- Input/output/format </a:t>
          </a:r>
        </a:p>
        <a:p>
          <a:pPr>
            <a:lnSpc>
              <a:spcPct val="100000"/>
            </a:lnSpc>
          </a:pPr>
          <a:r>
            <a:rPr lang="en-US" sz="2400" dirty="0"/>
            <a:t>- functions/lambdas </a:t>
          </a:r>
        </a:p>
      </dgm:t>
    </dgm:pt>
    <dgm:pt modelId="{CC161D6D-392F-47D5-99B4-592554BC5687}" type="parTrans" cxnId="{E30B3D6C-DA52-412E-B613-D9B49BC2B56D}">
      <dgm:prSet/>
      <dgm:spPr/>
      <dgm:t>
        <a:bodyPr/>
        <a:lstStyle/>
        <a:p>
          <a:endParaRPr lang="en-US"/>
        </a:p>
      </dgm:t>
    </dgm:pt>
    <dgm:pt modelId="{BC98BDF7-55A8-407A-9C2D-A7F4DA305B6F}" type="sibTrans" cxnId="{E30B3D6C-DA52-412E-B613-D9B49BC2B56D}">
      <dgm:prSet/>
      <dgm:spPr/>
      <dgm:t>
        <a:bodyPr/>
        <a:lstStyle/>
        <a:p>
          <a:endParaRPr lang="en-US"/>
        </a:p>
      </dgm:t>
    </dgm:pt>
    <dgm:pt modelId="{E3E67ABB-9ECD-40C2-83AD-5A230FBF49C9}" type="pres">
      <dgm:prSet presAssocID="{9F3572E2-C92B-4CFF-939E-115D6CDE53E2}" presName="root" presStyleCnt="0">
        <dgm:presLayoutVars>
          <dgm:dir/>
          <dgm:resizeHandles val="exact"/>
        </dgm:presLayoutVars>
      </dgm:prSet>
      <dgm:spPr/>
    </dgm:pt>
    <dgm:pt modelId="{8B33ABAA-0DFD-48CE-84CD-0C2180144658}" type="pres">
      <dgm:prSet presAssocID="{DE43353A-0F5D-4603-A550-3EC816583D01}" presName="compNode" presStyleCnt="0"/>
      <dgm:spPr/>
    </dgm:pt>
    <dgm:pt modelId="{0B93154E-69DE-4919-87D3-2E4EAF323F6B}" type="pres">
      <dgm:prSet presAssocID="{DE43353A-0F5D-4603-A550-3EC816583D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oud Computing"/>
        </a:ext>
      </dgm:extLst>
    </dgm:pt>
    <dgm:pt modelId="{B1F80E40-DD4C-497A-82BB-7DD6CAA3C4F6}" type="pres">
      <dgm:prSet presAssocID="{DE43353A-0F5D-4603-A550-3EC816583D01}" presName="iconSpace" presStyleCnt="0"/>
      <dgm:spPr/>
    </dgm:pt>
    <dgm:pt modelId="{B2AFD7B6-1CC3-4D3D-BB55-2CA39E05AB15}" type="pres">
      <dgm:prSet presAssocID="{DE43353A-0F5D-4603-A550-3EC816583D01}" presName="parTx" presStyleLbl="revTx" presStyleIdx="0" presStyleCnt="6">
        <dgm:presLayoutVars>
          <dgm:chMax val="0"/>
          <dgm:chPref val="0"/>
        </dgm:presLayoutVars>
      </dgm:prSet>
      <dgm:spPr/>
    </dgm:pt>
    <dgm:pt modelId="{C080FFE9-A691-485F-948B-012ED53C2F5A}" type="pres">
      <dgm:prSet presAssocID="{DE43353A-0F5D-4603-A550-3EC816583D01}" presName="txSpace" presStyleCnt="0"/>
      <dgm:spPr/>
    </dgm:pt>
    <dgm:pt modelId="{9705E387-01FD-423B-A6E7-53B8D8B7B9DF}" type="pres">
      <dgm:prSet presAssocID="{DE43353A-0F5D-4603-A550-3EC816583D01}" presName="desTx" presStyleLbl="revTx" presStyleIdx="1" presStyleCnt="6">
        <dgm:presLayoutVars/>
      </dgm:prSet>
      <dgm:spPr/>
    </dgm:pt>
    <dgm:pt modelId="{8F02797B-167C-4E59-9820-399A2D6EA8C5}" type="pres">
      <dgm:prSet presAssocID="{9A301D1F-2524-451C-A644-427D980EB5F9}" presName="sibTrans" presStyleCnt="0"/>
      <dgm:spPr/>
    </dgm:pt>
    <dgm:pt modelId="{40D96311-778B-4D44-A231-BAD10BDBD061}" type="pres">
      <dgm:prSet presAssocID="{EE9B65A5-FB05-4F39-98CD-300D5D853FE2}" presName="compNode" presStyleCnt="0"/>
      <dgm:spPr/>
    </dgm:pt>
    <dgm:pt modelId="{1C123D0D-E748-4CF0-B299-995764B4FF51}" type="pres">
      <dgm:prSet presAssocID="{EE9B65A5-FB05-4F39-98CD-300D5D853F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732B80B-8D3D-47A5-BA90-E0FBFFB0ED6B}" type="pres">
      <dgm:prSet presAssocID="{EE9B65A5-FB05-4F39-98CD-300D5D853FE2}" presName="iconSpace" presStyleCnt="0"/>
      <dgm:spPr/>
    </dgm:pt>
    <dgm:pt modelId="{59F3619B-736C-4FCF-8ECE-3944026A2F84}" type="pres">
      <dgm:prSet presAssocID="{EE9B65A5-FB05-4F39-98CD-300D5D853FE2}" presName="parTx" presStyleLbl="revTx" presStyleIdx="2" presStyleCnt="6">
        <dgm:presLayoutVars>
          <dgm:chMax val="0"/>
          <dgm:chPref val="0"/>
        </dgm:presLayoutVars>
      </dgm:prSet>
      <dgm:spPr/>
    </dgm:pt>
    <dgm:pt modelId="{0317B162-4183-4ADA-8E3A-A5E5CD3811A8}" type="pres">
      <dgm:prSet presAssocID="{EE9B65A5-FB05-4F39-98CD-300D5D853FE2}" presName="txSpace" presStyleCnt="0"/>
      <dgm:spPr/>
    </dgm:pt>
    <dgm:pt modelId="{7282F4FA-1C42-4417-A200-25F774ED075E}" type="pres">
      <dgm:prSet presAssocID="{EE9B65A5-FB05-4F39-98CD-300D5D853FE2}" presName="desTx" presStyleLbl="revTx" presStyleIdx="3" presStyleCnt="6">
        <dgm:presLayoutVars/>
      </dgm:prSet>
      <dgm:spPr/>
    </dgm:pt>
    <dgm:pt modelId="{7D0E555F-97C0-489F-BF67-DA3D7150E50E}" type="pres">
      <dgm:prSet presAssocID="{A269F200-7D65-4F85-93D4-183BD1243115}" presName="sibTrans" presStyleCnt="0"/>
      <dgm:spPr/>
    </dgm:pt>
    <dgm:pt modelId="{FB8A082A-8C0E-4F78-A45C-745480417A4C}" type="pres">
      <dgm:prSet presAssocID="{83BC4468-7CC8-4473-A2D1-7DBC9BA01079}" presName="compNode" presStyleCnt="0"/>
      <dgm:spPr/>
    </dgm:pt>
    <dgm:pt modelId="{970945B4-1DD5-4EB4-8AB7-F1C88DAB5B5A}" type="pres">
      <dgm:prSet presAssocID="{83BC4468-7CC8-4473-A2D1-7DBC9BA010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nake"/>
        </a:ext>
      </dgm:extLst>
    </dgm:pt>
    <dgm:pt modelId="{A2E9F1CB-D24D-438F-A2CE-1C8678D8E26D}" type="pres">
      <dgm:prSet presAssocID="{83BC4468-7CC8-4473-A2D1-7DBC9BA01079}" presName="iconSpace" presStyleCnt="0"/>
      <dgm:spPr/>
    </dgm:pt>
    <dgm:pt modelId="{3EE676E7-E81C-447D-BA23-0C57F2EB3407}" type="pres">
      <dgm:prSet presAssocID="{83BC4468-7CC8-4473-A2D1-7DBC9BA01079}" presName="parTx" presStyleLbl="revTx" presStyleIdx="4" presStyleCnt="6">
        <dgm:presLayoutVars>
          <dgm:chMax val="0"/>
          <dgm:chPref val="0"/>
        </dgm:presLayoutVars>
      </dgm:prSet>
      <dgm:spPr/>
    </dgm:pt>
    <dgm:pt modelId="{2C04E311-315F-41A5-A022-471B1D3501E1}" type="pres">
      <dgm:prSet presAssocID="{83BC4468-7CC8-4473-A2D1-7DBC9BA01079}" presName="txSpace" presStyleCnt="0"/>
      <dgm:spPr/>
    </dgm:pt>
    <dgm:pt modelId="{771144CA-98DE-427D-BD81-424A18605F25}" type="pres">
      <dgm:prSet presAssocID="{83BC4468-7CC8-4473-A2D1-7DBC9BA01079}" presName="desTx" presStyleLbl="revTx" presStyleIdx="5" presStyleCnt="6">
        <dgm:presLayoutVars/>
      </dgm:prSet>
      <dgm:spPr/>
    </dgm:pt>
  </dgm:ptLst>
  <dgm:cxnLst>
    <dgm:cxn modelId="{B8247C07-D986-4C89-B96A-C562E4013AA4}" srcId="{DE43353A-0F5D-4603-A550-3EC816583D01}" destId="{4A058A82-8A4C-4557-A008-CBE3209A893E}" srcOrd="0" destOrd="0" parTransId="{2CE52667-6630-476F-A800-364691AD2768}" sibTransId="{718155D0-1546-4B4D-A48E-CDF73A3DD101}"/>
    <dgm:cxn modelId="{5D16A216-3C49-4FC8-8EBF-2CB4F78ABD1C}" type="presOf" srcId="{4A058A82-8A4C-4557-A008-CBE3209A893E}" destId="{9705E387-01FD-423B-A6E7-53B8D8B7B9DF}" srcOrd="0" destOrd="0" presId="urn:microsoft.com/office/officeart/2018/2/layout/IconLabelDescriptionList"/>
    <dgm:cxn modelId="{5BA6FB18-B352-4178-A457-3F053825AA39}" srcId="{EE9B65A5-FB05-4F39-98CD-300D5D853FE2}" destId="{789495FB-9376-451D-B227-80DC41EB0A5A}" srcOrd="1" destOrd="0" parTransId="{DDA516CB-DD6E-4FD6-BEF5-49586C834FBD}" sibTransId="{E7733E1C-6FF3-47EC-9EB4-7E2C26C5E28E}"/>
    <dgm:cxn modelId="{E30B3D6C-DA52-412E-B613-D9B49BC2B56D}" srcId="{83BC4468-7CC8-4473-A2D1-7DBC9BA01079}" destId="{99858341-F935-41E3-B6C0-D281C2DBAFC8}" srcOrd="0" destOrd="0" parTransId="{CC161D6D-392F-47D5-99B4-592554BC5687}" sibTransId="{BC98BDF7-55A8-407A-9C2D-A7F4DA305B6F}"/>
    <dgm:cxn modelId="{289EFA6C-42CC-4A6F-89CC-F58468D828E9}" srcId="{EE9B65A5-FB05-4F39-98CD-300D5D853FE2}" destId="{3BC40BED-DA20-4EA5-B161-E2D0247F415F}" srcOrd="0" destOrd="0" parTransId="{E37C1C54-96E0-45F1-9FEE-755B21CC5048}" sibTransId="{71C65CEF-4F7E-4D0C-84E8-F5C822C88FF7}"/>
    <dgm:cxn modelId="{2307B37B-2F66-4D74-B587-03B134B7ECC5}" type="presOf" srcId="{DE43353A-0F5D-4603-A550-3EC816583D01}" destId="{B2AFD7B6-1CC3-4D3D-BB55-2CA39E05AB15}" srcOrd="0" destOrd="0" presId="urn:microsoft.com/office/officeart/2018/2/layout/IconLabelDescriptionList"/>
    <dgm:cxn modelId="{4E54FB8B-734F-45FA-9624-4E852D431ED3}" type="presOf" srcId="{9F3572E2-C92B-4CFF-939E-115D6CDE53E2}" destId="{E3E67ABB-9ECD-40C2-83AD-5A230FBF49C9}" srcOrd="0" destOrd="0" presId="urn:microsoft.com/office/officeart/2018/2/layout/IconLabelDescriptionList"/>
    <dgm:cxn modelId="{DCC380A7-0FC0-40C9-81CF-D0B18D7F6014}" type="presOf" srcId="{3BC40BED-DA20-4EA5-B161-E2D0247F415F}" destId="{7282F4FA-1C42-4417-A200-25F774ED075E}" srcOrd="0" destOrd="0" presId="urn:microsoft.com/office/officeart/2018/2/layout/IconLabelDescriptionList"/>
    <dgm:cxn modelId="{63FB9BBF-EF66-4730-A1B5-73D98B0BC604}" srcId="{9F3572E2-C92B-4CFF-939E-115D6CDE53E2}" destId="{DE43353A-0F5D-4603-A550-3EC816583D01}" srcOrd="0" destOrd="0" parTransId="{1576AD72-B910-4564-B8A8-FDD5F09940FD}" sibTransId="{9A301D1F-2524-451C-A644-427D980EB5F9}"/>
    <dgm:cxn modelId="{D13DBAC1-5C80-49BB-8E1E-8E9E2254A001}" type="presOf" srcId="{EE9B65A5-FB05-4F39-98CD-300D5D853FE2}" destId="{59F3619B-736C-4FCF-8ECE-3944026A2F84}" srcOrd="0" destOrd="0" presId="urn:microsoft.com/office/officeart/2018/2/layout/IconLabelDescriptionList"/>
    <dgm:cxn modelId="{9A3619D2-8ACE-4672-96E4-81ABD33AE30E}" type="presOf" srcId="{83BC4468-7CC8-4473-A2D1-7DBC9BA01079}" destId="{3EE676E7-E81C-447D-BA23-0C57F2EB3407}" srcOrd="0" destOrd="0" presId="urn:microsoft.com/office/officeart/2018/2/layout/IconLabelDescriptionList"/>
    <dgm:cxn modelId="{F3F996D7-9984-41FE-AFE5-BD715213F16F}" srcId="{9F3572E2-C92B-4CFF-939E-115D6CDE53E2}" destId="{83BC4468-7CC8-4473-A2D1-7DBC9BA01079}" srcOrd="2" destOrd="0" parTransId="{AE152A1E-CBE3-424C-8311-6EF6B4098CEA}" sibTransId="{BBCFFAB8-2BC3-47DB-BFD3-8E16514A56B4}"/>
    <dgm:cxn modelId="{992850E8-A7A7-463A-BDD3-4A90AAB7577A}" srcId="{9F3572E2-C92B-4CFF-939E-115D6CDE53E2}" destId="{EE9B65A5-FB05-4F39-98CD-300D5D853FE2}" srcOrd="1" destOrd="0" parTransId="{DF51A0DE-72E4-4425-A56F-EA8CA15259AA}" sibTransId="{A269F200-7D65-4F85-93D4-183BD1243115}"/>
    <dgm:cxn modelId="{D92487EE-8B55-4D6E-BADB-694E115D70B4}" type="presOf" srcId="{789495FB-9376-451D-B227-80DC41EB0A5A}" destId="{7282F4FA-1C42-4417-A200-25F774ED075E}" srcOrd="0" destOrd="1" presId="urn:microsoft.com/office/officeart/2018/2/layout/IconLabelDescriptionList"/>
    <dgm:cxn modelId="{D38750F6-AB5E-4544-BE22-669D4206681A}" type="presOf" srcId="{99858341-F935-41E3-B6C0-D281C2DBAFC8}" destId="{771144CA-98DE-427D-BD81-424A18605F25}" srcOrd="0" destOrd="0" presId="urn:microsoft.com/office/officeart/2018/2/layout/IconLabelDescriptionList"/>
    <dgm:cxn modelId="{B7B1A986-EC7B-44BA-8743-E7EA7A121752}" type="presParOf" srcId="{E3E67ABB-9ECD-40C2-83AD-5A230FBF49C9}" destId="{8B33ABAA-0DFD-48CE-84CD-0C2180144658}" srcOrd="0" destOrd="0" presId="urn:microsoft.com/office/officeart/2018/2/layout/IconLabelDescriptionList"/>
    <dgm:cxn modelId="{94464D8D-2A67-4211-8357-73F0102FC058}" type="presParOf" srcId="{8B33ABAA-0DFD-48CE-84CD-0C2180144658}" destId="{0B93154E-69DE-4919-87D3-2E4EAF323F6B}" srcOrd="0" destOrd="0" presId="urn:microsoft.com/office/officeart/2018/2/layout/IconLabelDescriptionList"/>
    <dgm:cxn modelId="{062B0FAB-C5A3-4852-B9EF-2FFDA6B13F03}" type="presParOf" srcId="{8B33ABAA-0DFD-48CE-84CD-0C2180144658}" destId="{B1F80E40-DD4C-497A-82BB-7DD6CAA3C4F6}" srcOrd="1" destOrd="0" presId="urn:microsoft.com/office/officeart/2018/2/layout/IconLabelDescriptionList"/>
    <dgm:cxn modelId="{1C7191D9-AD2C-4CF3-A2CD-CC1800087253}" type="presParOf" srcId="{8B33ABAA-0DFD-48CE-84CD-0C2180144658}" destId="{B2AFD7B6-1CC3-4D3D-BB55-2CA39E05AB15}" srcOrd="2" destOrd="0" presId="urn:microsoft.com/office/officeart/2018/2/layout/IconLabelDescriptionList"/>
    <dgm:cxn modelId="{133D97C8-996C-4B39-9767-C8727751C298}" type="presParOf" srcId="{8B33ABAA-0DFD-48CE-84CD-0C2180144658}" destId="{C080FFE9-A691-485F-948B-012ED53C2F5A}" srcOrd="3" destOrd="0" presId="urn:microsoft.com/office/officeart/2018/2/layout/IconLabelDescriptionList"/>
    <dgm:cxn modelId="{39110270-8DC3-4EDA-8AEF-339027C3E6B0}" type="presParOf" srcId="{8B33ABAA-0DFD-48CE-84CD-0C2180144658}" destId="{9705E387-01FD-423B-A6E7-53B8D8B7B9DF}" srcOrd="4" destOrd="0" presId="urn:microsoft.com/office/officeart/2018/2/layout/IconLabelDescriptionList"/>
    <dgm:cxn modelId="{DE31F3BB-6E6E-4266-A517-2F047DBEB5E4}" type="presParOf" srcId="{E3E67ABB-9ECD-40C2-83AD-5A230FBF49C9}" destId="{8F02797B-167C-4E59-9820-399A2D6EA8C5}" srcOrd="1" destOrd="0" presId="urn:microsoft.com/office/officeart/2018/2/layout/IconLabelDescriptionList"/>
    <dgm:cxn modelId="{B857CD91-2F9A-4323-82A1-C7E94E178E95}" type="presParOf" srcId="{E3E67ABB-9ECD-40C2-83AD-5A230FBF49C9}" destId="{40D96311-778B-4D44-A231-BAD10BDBD061}" srcOrd="2" destOrd="0" presId="urn:microsoft.com/office/officeart/2018/2/layout/IconLabelDescriptionList"/>
    <dgm:cxn modelId="{914C013D-C269-4BC8-BC34-B43230645AF9}" type="presParOf" srcId="{40D96311-778B-4D44-A231-BAD10BDBD061}" destId="{1C123D0D-E748-4CF0-B299-995764B4FF51}" srcOrd="0" destOrd="0" presId="urn:microsoft.com/office/officeart/2018/2/layout/IconLabelDescriptionList"/>
    <dgm:cxn modelId="{4918F164-F972-494C-BD12-F165432B5E30}" type="presParOf" srcId="{40D96311-778B-4D44-A231-BAD10BDBD061}" destId="{A732B80B-8D3D-47A5-BA90-E0FBFFB0ED6B}" srcOrd="1" destOrd="0" presId="urn:microsoft.com/office/officeart/2018/2/layout/IconLabelDescriptionList"/>
    <dgm:cxn modelId="{5CF8C8CE-150F-4D70-BBB3-4AF35E14CDEB}" type="presParOf" srcId="{40D96311-778B-4D44-A231-BAD10BDBD061}" destId="{59F3619B-736C-4FCF-8ECE-3944026A2F84}" srcOrd="2" destOrd="0" presId="urn:microsoft.com/office/officeart/2018/2/layout/IconLabelDescriptionList"/>
    <dgm:cxn modelId="{07AF25EC-44F2-45D7-A608-121188C736F2}" type="presParOf" srcId="{40D96311-778B-4D44-A231-BAD10BDBD061}" destId="{0317B162-4183-4ADA-8E3A-A5E5CD3811A8}" srcOrd="3" destOrd="0" presId="urn:microsoft.com/office/officeart/2018/2/layout/IconLabelDescriptionList"/>
    <dgm:cxn modelId="{6149662E-20A4-4E53-8E58-25810832B11A}" type="presParOf" srcId="{40D96311-778B-4D44-A231-BAD10BDBD061}" destId="{7282F4FA-1C42-4417-A200-25F774ED075E}" srcOrd="4" destOrd="0" presId="urn:microsoft.com/office/officeart/2018/2/layout/IconLabelDescriptionList"/>
    <dgm:cxn modelId="{F72D283C-D273-4792-BF57-4606ABA65670}" type="presParOf" srcId="{E3E67ABB-9ECD-40C2-83AD-5A230FBF49C9}" destId="{7D0E555F-97C0-489F-BF67-DA3D7150E50E}" srcOrd="3" destOrd="0" presId="urn:microsoft.com/office/officeart/2018/2/layout/IconLabelDescriptionList"/>
    <dgm:cxn modelId="{AF2EC185-5918-4EB3-89CC-3163CF48D0FF}" type="presParOf" srcId="{E3E67ABB-9ECD-40C2-83AD-5A230FBF49C9}" destId="{FB8A082A-8C0E-4F78-A45C-745480417A4C}" srcOrd="4" destOrd="0" presId="urn:microsoft.com/office/officeart/2018/2/layout/IconLabelDescriptionList"/>
    <dgm:cxn modelId="{45DD7261-8CB1-41E8-AE31-04B82BEF23F9}" type="presParOf" srcId="{FB8A082A-8C0E-4F78-A45C-745480417A4C}" destId="{970945B4-1DD5-4EB4-8AB7-F1C88DAB5B5A}" srcOrd="0" destOrd="0" presId="urn:microsoft.com/office/officeart/2018/2/layout/IconLabelDescriptionList"/>
    <dgm:cxn modelId="{2F4EBFD6-E225-42B8-8127-D0076E556830}" type="presParOf" srcId="{FB8A082A-8C0E-4F78-A45C-745480417A4C}" destId="{A2E9F1CB-D24D-438F-A2CE-1C8678D8E26D}" srcOrd="1" destOrd="0" presId="urn:microsoft.com/office/officeart/2018/2/layout/IconLabelDescriptionList"/>
    <dgm:cxn modelId="{C4D836DC-43B2-4FAC-A8C2-2A954CE9BE21}" type="presParOf" srcId="{FB8A082A-8C0E-4F78-A45C-745480417A4C}" destId="{3EE676E7-E81C-447D-BA23-0C57F2EB3407}" srcOrd="2" destOrd="0" presId="urn:microsoft.com/office/officeart/2018/2/layout/IconLabelDescriptionList"/>
    <dgm:cxn modelId="{8AC3BCF3-44AC-4759-A28E-A05485B1725A}" type="presParOf" srcId="{FB8A082A-8C0E-4F78-A45C-745480417A4C}" destId="{2C04E311-315F-41A5-A022-471B1D3501E1}" srcOrd="3" destOrd="0" presId="urn:microsoft.com/office/officeart/2018/2/layout/IconLabelDescriptionList"/>
    <dgm:cxn modelId="{58C53503-AF87-4B9E-9FB0-F534002389E4}" type="presParOf" srcId="{FB8A082A-8C0E-4F78-A45C-745480417A4C}" destId="{771144CA-98DE-427D-BD81-424A18605F2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5B6B43-4DAC-4B8F-8E2A-9E3732A28E88}"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54D4E9C-76F7-4FCF-8F76-130CAF4E2946}">
      <dgm:prSet/>
      <dgm:spPr/>
      <dgm:t>
        <a:bodyPr/>
        <a:lstStyle/>
        <a:p>
          <a:pPr>
            <a:lnSpc>
              <a:spcPct val="100000"/>
            </a:lnSpc>
            <a:defRPr b="1"/>
          </a:pPr>
          <a:r>
            <a:rPr lang="en-US" dirty="0"/>
            <a:t>Command Line</a:t>
          </a:r>
        </a:p>
      </dgm:t>
    </dgm:pt>
    <dgm:pt modelId="{3AA0EEAE-920B-4DF2-84AC-A9EAFF16EC9A}" type="parTrans" cxnId="{41D5D564-A13B-475D-B8E5-8311EE3012D9}">
      <dgm:prSet/>
      <dgm:spPr/>
      <dgm:t>
        <a:bodyPr/>
        <a:lstStyle/>
        <a:p>
          <a:endParaRPr lang="en-US"/>
        </a:p>
      </dgm:t>
    </dgm:pt>
    <dgm:pt modelId="{D2A3800B-F5E2-454C-B320-5658C5BDE3D2}" type="sibTrans" cxnId="{41D5D564-A13B-475D-B8E5-8311EE3012D9}">
      <dgm:prSet/>
      <dgm:spPr/>
      <dgm:t>
        <a:bodyPr/>
        <a:lstStyle/>
        <a:p>
          <a:endParaRPr lang="en-US"/>
        </a:p>
      </dgm:t>
    </dgm:pt>
    <dgm:pt modelId="{83C36F0E-F95F-4E3A-BDF4-DBFFA3EBC7F7}">
      <dgm:prSet custT="1"/>
      <dgm:spPr/>
      <dgm:t>
        <a:bodyPr/>
        <a:lstStyle/>
        <a:p>
          <a:pPr>
            <a:lnSpc>
              <a:spcPct val="100000"/>
            </a:lnSpc>
          </a:pPr>
          <a:r>
            <a:rPr lang="en-US" sz="2000" dirty="0"/>
            <a:t>Linux/Bash/Git</a:t>
          </a:r>
        </a:p>
      </dgm:t>
    </dgm:pt>
    <dgm:pt modelId="{B9649FF3-4D84-48C0-90FF-5E8380D98AC9}" type="parTrans" cxnId="{3166791E-7352-4B0E-A3DD-00251267EBB7}">
      <dgm:prSet/>
      <dgm:spPr/>
      <dgm:t>
        <a:bodyPr/>
        <a:lstStyle/>
        <a:p>
          <a:endParaRPr lang="en-US"/>
        </a:p>
      </dgm:t>
    </dgm:pt>
    <dgm:pt modelId="{28E2EDDA-712B-4F73-A3A7-37B46ABCC584}" type="sibTrans" cxnId="{3166791E-7352-4B0E-A3DD-00251267EBB7}">
      <dgm:prSet/>
      <dgm:spPr/>
      <dgm:t>
        <a:bodyPr/>
        <a:lstStyle/>
        <a:p>
          <a:endParaRPr lang="en-US"/>
        </a:p>
      </dgm:t>
    </dgm:pt>
    <dgm:pt modelId="{A4A60E2E-7A45-4CF6-B5A3-98AA1602DD8E}">
      <dgm:prSet custT="1"/>
      <dgm:spPr/>
      <dgm:t>
        <a:bodyPr/>
        <a:lstStyle/>
        <a:p>
          <a:pPr>
            <a:lnSpc>
              <a:spcPct val="100000"/>
            </a:lnSpc>
          </a:pPr>
          <a:r>
            <a:rPr lang="en-US" sz="2000" dirty="0"/>
            <a:t>vi/ssh/scp</a:t>
          </a:r>
        </a:p>
        <a:p>
          <a:pPr>
            <a:lnSpc>
              <a:spcPct val="100000"/>
            </a:lnSpc>
          </a:pPr>
          <a:r>
            <a:rPr lang="en-US" sz="2000" dirty="0"/>
            <a:t>pythonanywhere.com </a:t>
          </a:r>
        </a:p>
      </dgm:t>
    </dgm:pt>
    <dgm:pt modelId="{7A475621-F323-490E-BBCC-8FE3EE4ADA66}" type="parTrans" cxnId="{A2BFEBB3-A489-4E7F-971F-A7483BC00458}">
      <dgm:prSet/>
      <dgm:spPr/>
      <dgm:t>
        <a:bodyPr/>
        <a:lstStyle/>
        <a:p>
          <a:endParaRPr lang="en-US"/>
        </a:p>
      </dgm:t>
    </dgm:pt>
    <dgm:pt modelId="{DBC41E8F-22CA-4958-877B-F20796BD5004}" type="sibTrans" cxnId="{A2BFEBB3-A489-4E7F-971F-A7483BC00458}">
      <dgm:prSet/>
      <dgm:spPr/>
      <dgm:t>
        <a:bodyPr/>
        <a:lstStyle/>
        <a:p>
          <a:endParaRPr lang="en-US"/>
        </a:p>
      </dgm:t>
    </dgm:pt>
    <dgm:pt modelId="{345E7E84-5B7E-4628-A8B0-800014BBF6B2}">
      <dgm:prSet/>
      <dgm:spPr/>
      <dgm:t>
        <a:bodyPr/>
        <a:lstStyle/>
        <a:p>
          <a:pPr>
            <a:lnSpc>
              <a:spcPct val="100000"/>
            </a:lnSpc>
            <a:defRPr b="1"/>
          </a:pPr>
          <a:r>
            <a:rPr lang="en-US" dirty="0"/>
            <a:t>Coding Style</a:t>
          </a:r>
        </a:p>
      </dgm:t>
    </dgm:pt>
    <dgm:pt modelId="{172EFD1E-E2CC-4C87-8D8F-27FF8702105C}" type="parTrans" cxnId="{710B330C-D8CE-4B0D-8DD4-059EC9538DFF}">
      <dgm:prSet/>
      <dgm:spPr/>
      <dgm:t>
        <a:bodyPr/>
        <a:lstStyle/>
        <a:p>
          <a:endParaRPr lang="en-US"/>
        </a:p>
      </dgm:t>
    </dgm:pt>
    <dgm:pt modelId="{9348BA46-2F59-4FF2-9C02-39991CEAEEE6}" type="sibTrans" cxnId="{710B330C-D8CE-4B0D-8DD4-059EC9538DFF}">
      <dgm:prSet/>
      <dgm:spPr/>
      <dgm:t>
        <a:bodyPr/>
        <a:lstStyle/>
        <a:p>
          <a:endParaRPr lang="en-US"/>
        </a:p>
      </dgm:t>
    </dgm:pt>
    <dgm:pt modelId="{0FCA6211-28F7-4D2C-9FE0-2BC9F86F0C3C}">
      <dgm:prSet custT="1"/>
      <dgm:spPr/>
      <dgm:t>
        <a:bodyPr/>
        <a:lstStyle/>
        <a:p>
          <a:pPr>
            <a:lnSpc>
              <a:spcPct val="100000"/>
            </a:lnSpc>
          </a:pPr>
          <a:r>
            <a:rPr lang="en-US" sz="2000" dirty="0"/>
            <a:t>The Zen of Python</a:t>
          </a:r>
        </a:p>
        <a:p>
          <a:pPr>
            <a:lnSpc>
              <a:spcPct val="100000"/>
            </a:lnSpc>
          </a:pPr>
          <a:r>
            <a:rPr lang="en-US" sz="2000" dirty="0"/>
            <a:t>PEP 8</a:t>
          </a:r>
        </a:p>
        <a:p>
          <a:pPr>
            <a:lnSpc>
              <a:spcPct val="100000"/>
            </a:lnSpc>
          </a:pPr>
          <a:r>
            <a:rPr lang="en-US" sz="2000" dirty="0"/>
            <a:t>PEP 257</a:t>
          </a:r>
        </a:p>
      </dgm:t>
    </dgm:pt>
    <dgm:pt modelId="{984181F9-6E28-4C7C-8A91-DC790257EBE2}" type="parTrans" cxnId="{7C8EA872-B112-4854-8750-CBF676C5A9C3}">
      <dgm:prSet/>
      <dgm:spPr/>
      <dgm:t>
        <a:bodyPr/>
        <a:lstStyle/>
        <a:p>
          <a:endParaRPr lang="en-US"/>
        </a:p>
      </dgm:t>
    </dgm:pt>
    <dgm:pt modelId="{A1B480B2-221E-4D48-805F-10E83D03248F}" type="sibTrans" cxnId="{7C8EA872-B112-4854-8750-CBF676C5A9C3}">
      <dgm:prSet/>
      <dgm:spPr/>
      <dgm:t>
        <a:bodyPr/>
        <a:lstStyle/>
        <a:p>
          <a:endParaRPr lang="en-US"/>
        </a:p>
      </dgm:t>
    </dgm:pt>
    <dgm:pt modelId="{F3FA4F01-EC5C-45AD-99BC-62E43202D578}">
      <dgm:prSet/>
      <dgm:spPr/>
      <dgm:t>
        <a:bodyPr/>
        <a:lstStyle/>
        <a:p>
          <a:pPr>
            <a:lnSpc>
              <a:spcPct val="100000"/>
            </a:lnSpc>
            <a:defRPr b="1"/>
          </a:pPr>
          <a:r>
            <a:rPr lang="en-US" dirty="0"/>
            <a:t>Python Modules</a:t>
          </a:r>
        </a:p>
      </dgm:t>
    </dgm:pt>
    <dgm:pt modelId="{872C3394-9DBC-4571-93D1-180A71649369}" type="parTrans" cxnId="{7667F08A-56AC-4484-9CBA-EED6324E4C36}">
      <dgm:prSet/>
      <dgm:spPr/>
      <dgm:t>
        <a:bodyPr/>
        <a:lstStyle/>
        <a:p>
          <a:endParaRPr lang="en-US"/>
        </a:p>
      </dgm:t>
    </dgm:pt>
    <dgm:pt modelId="{F25D0892-E041-4F49-A192-7A1123A8CDF9}" type="sibTrans" cxnId="{7667F08A-56AC-4484-9CBA-EED6324E4C36}">
      <dgm:prSet/>
      <dgm:spPr/>
      <dgm:t>
        <a:bodyPr/>
        <a:lstStyle/>
        <a:p>
          <a:endParaRPr lang="en-US"/>
        </a:p>
      </dgm:t>
    </dgm:pt>
    <dgm:pt modelId="{600EB894-29AE-48DA-BEF4-E09DD5ACB1C9}">
      <dgm:prSet custT="1"/>
      <dgm:spPr/>
      <dgm:t>
        <a:bodyPr/>
        <a:lstStyle/>
        <a:p>
          <a:pPr>
            <a:lnSpc>
              <a:spcPct val="100000"/>
            </a:lnSpc>
          </a:pPr>
          <a:r>
            <a:rPr lang="en-US" sz="2000" dirty="0"/>
            <a:t>Scripts &amp; Modules  </a:t>
          </a:r>
        </a:p>
      </dgm:t>
    </dgm:pt>
    <dgm:pt modelId="{E3735C60-4A2B-4081-A01C-751CE3B9DEE0}" type="parTrans" cxnId="{8E4AC153-DEA8-4BF5-9538-67DA61FF7431}">
      <dgm:prSet/>
      <dgm:spPr/>
      <dgm:t>
        <a:bodyPr/>
        <a:lstStyle/>
        <a:p>
          <a:endParaRPr lang="en-US"/>
        </a:p>
      </dgm:t>
    </dgm:pt>
    <dgm:pt modelId="{E4830AB9-CBB4-4815-B9ED-CDCF10AC5712}" type="sibTrans" cxnId="{8E4AC153-DEA8-4BF5-9538-67DA61FF7431}">
      <dgm:prSet/>
      <dgm:spPr/>
      <dgm:t>
        <a:bodyPr/>
        <a:lstStyle/>
        <a:p>
          <a:endParaRPr lang="en-US"/>
        </a:p>
      </dgm:t>
    </dgm:pt>
    <dgm:pt modelId="{9E7A1C67-0968-4E8F-A157-AFE14B74D11A}">
      <dgm:prSet custT="1"/>
      <dgm:spPr/>
      <dgm:t>
        <a:bodyPr/>
        <a:lstStyle/>
        <a:p>
          <a:pPr>
            <a:lnSpc>
              <a:spcPct val="100000"/>
            </a:lnSpc>
          </a:pPr>
          <a:r>
            <a:rPr lang="en-US" sz="2000" dirty="0"/>
            <a:t>Import Modules</a:t>
          </a:r>
        </a:p>
        <a:p>
          <a:pPr>
            <a:lnSpc>
              <a:spcPct val="100000"/>
            </a:lnSpc>
          </a:pPr>
          <a:r>
            <a:rPr lang="en-US" sz="2000" dirty="0"/>
            <a:t>Install Packages</a:t>
          </a:r>
        </a:p>
      </dgm:t>
    </dgm:pt>
    <dgm:pt modelId="{23D7D15E-7A25-4FA0-B614-CCD0A0FC6904}" type="parTrans" cxnId="{1BD8D54E-2B38-4E75-92C8-1EA71D55043F}">
      <dgm:prSet/>
      <dgm:spPr/>
      <dgm:t>
        <a:bodyPr/>
        <a:lstStyle/>
        <a:p>
          <a:endParaRPr lang="en-US"/>
        </a:p>
      </dgm:t>
    </dgm:pt>
    <dgm:pt modelId="{783B746C-E959-4B7E-925B-BCF95C18266B}" type="sibTrans" cxnId="{1BD8D54E-2B38-4E75-92C8-1EA71D55043F}">
      <dgm:prSet/>
      <dgm:spPr/>
      <dgm:t>
        <a:bodyPr/>
        <a:lstStyle/>
        <a:p>
          <a:endParaRPr lang="en-US"/>
        </a:p>
      </dgm:t>
    </dgm:pt>
    <dgm:pt modelId="{5AF9DC96-19BC-44B0-8868-BD0A1A8448DF}" type="pres">
      <dgm:prSet presAssocID="{765B6B43-4DAC-4B8F-8E2A-9E3732A28E88}" presName="root" presStyleCnt="0">
        <dgm:presLayoutVars>
          <dgm:dir/>
          <dgm:resizeHandles val="exact"/>
        </dgm:presLayoutVars>
      </dgm:prSet>
      <dgm:spPr/>
    </dgm:pt>
    <dgm:pt modelId="{4D401022-B886-4193-81C8-AD1CA8FEE691}" type="pres">
      <dgm:prSet presAssocID="{454D4E9C-76F7-4FCF-8F76-130CAF4E2946}" presName="compNode" presStyleCnt="0"/>
      <dgm:spPr/>
    </dgm:pt>
    <dgm:pt modelId="{17C69B07-30CC-4D8D-94F4-6490DAFE0164}" type="pres">
      <dgm:prSet presAssocID="{454D4E9C-76F7-4FCF-8F76-130CAF4E29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md Terminal"/>
        </a:ext>
      </dgm:extLst>
    </dgm:pt>
    <dgm:pt modelId="{80D9F596-4698-4F74-8DFE-ED27DCC7E0CC}" type="pres">
      <dgm:prSet presAssocID="{454D4E9C-76F7-4FCF-8F76-130CAF4E2946}" presName="iconSpace" presStyleCnt="0"/>
      <dgm:spPr/>
    </dgm:pt>
    <dgm:pt modelId="{867C4A42-2FF5-4328-BCE2-D1978566EC43}" type="pres">
      <dgm:prSet presAssocID="{454D4E9C-76F7-4FCF-8F76-130CAF4E2946}" presName="parTx" presStyleLbl="revTx" presStyleIdx="0" presStyleCnt="6">
        <dgm:presLayoutVars>
          <dgm:chMax val="0"/>
          <dgm:chPref val="0"/>
        </dgm:presLayoutVars>
      </dgm:prSet>
      <dgm:spPr/>
    </dgm:pt>
    <dgm:pt modelId="{AE8598AE-7455-47CA-9862-B9E3E2B07B9F}" type="pres">
      <dgm:prSet presAssocID="{454D4E9C-76F7-4FCF-8F76-130CAF4E2946}" presName="txSpace" presStyleCnt="0"/>
      <dgm:spPr/>
    </dgm:pt>
    <dgm:pt modelId="{FB8042A1-8139-4734-865D-FBFA41E61E8A}" type="pres">
      <dgm:prSet presAssocID="{454D4E9C-76F7-4FCF-8F76-130CAF4E2946}" presName="desTx" presStyleLbl="revTx" presStyleIdx="1" presStyleCnt="6">
        <dgm:presLayoutVars/>
      </dgm:prSet>
      <dgm:spPr/>
    </dgm:pt>
    <dgm:pt modelId="{B2568E3E-48FF-46C7-B523-E5E5B677573D}" type="pres">
      <dgm:prSet presAssocID="{D2A3800B-F5E2-454C-B320-5658C5BDE3D2}" presName="sibTrans" presStyleCnt="0"/>
      <dgm:spPr/>
    </dgm:pt>
    <dgm:pt modelId="{1F1B9E46-224A-46EA-A0C7-187F3BD1FA4A}" type="pres">
      <dgm:prSet presAssocID="{345E7E84-5B7E-4628-A8B0-800014BBF6B2}" presName="compNode" presStyleCnt="0"/>
      <dgm:spPr/>
    </dgm:pt>
    <dgm:pt modelId="{D101A5B3-D3EA-42A1-96F8-5DF57627E38F}" type="pres">
      <dgm:prSet presAssocID="{345E7E84-5B7E-4628-A8B0-800014BBF6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Yin And Yang"/>
        </a:ext>
      </dgm:extLst>
    </dgm:pt>
    <dgm:pt modelId="{1450A428-72A4-4B12-8379-66C62330D2DB}" type="pres">
      <dgm:prSet presAssocID="{345E7E84-5B7E-4628-A8B0-800014BBF6B2}" presName="iconSpace" presStyleCnt="0"/>
      <dgm:spPr/>
    </dgm:pt>
    <dgm:pt modelId="{479275A1-B689-4C1E-9D35-73117C63AD58}" type="pres">
      <dgm:prSet presAssocID="{345E7E84-5B7E-4628-A8B0-800014BBF6B2}" presName="parTx" presStyleLbl="revTx" presStyleIdx="2" presStyleCnt="6">
        <dgm:presLayoutVars>
          <dgm:chMax val="0"/>
          <dgm:chPref val="0"/>
        </dgm:presLayoutVars>
      </dgm:prSet>
      <dgm:spPr/>
    </dgm:pt>
    <dgm:pt modelId="{A33B25E9-F7C9-4803-8A4D-05B31490F6EA}" type="pres">
      <dgm:prSet presAssocID="{345E7E84-5B7E-4628-A8B0-800014BBF6B2}" presName="txSpace" presStyleCnt="0"/>
      <dgm:spPr/>
    </dgm:pt>
    <dgm:pt modelId="{E8C54E31-AA38-4705-9867-C1E2800BF48A}" type="pres">
      <dgm:prSet presAssocID="{345E7E84-5B7E-4628-A8B0-800014BBF6B2}" presName="desTx" presStyleLbl="revTx" presStyleIdx="3" presStyleCnt="6">
        <dgm:presLayoutVars/>
      </dgm:prSet>
      <dgm:spPr/>
    </dgm:pt>
    <dgm:pt modelId="{1905EA98-FC9B-45C4-902F-026D9A953BA6}" type="pres">
      <dgm:prSet presAssocID="{9348BA46-2F59-4FF2-9C02-39991CEAEEE6}" presName="sibTrans" presStyleCnt="0"/>
      <dgm:spPr/>
    </dgm:pt>
    <dgm:pt modelId="{69CD4DD1-186F-4790-993E-A5FB4B675BCC}" type="pres">
      <dgm:prSet presAssocID="{F3FA4F01-EC5C-45AD-99BC-62E43202D578}" presName="compNode" presStyleCnt="0"/>
      <dgm:spPr/>
    </dgm:pt>
    <dgm:pt modelId="{0F9D019E-1A86-4B6B-87D7-348C93652930}" type="pres">
      <dgm:prSet presAssocID="{F3FA4F01-EC5C-45AD-99BC-62E43202D5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older Search"/>
        </a:ext>
      </dgm:extLst>
    </dgm:pt>
    <dgm:pt modelId="{421F7DFA-4AD5-4390-A533-2C270E1669C9}" type="pres">
      <dgm:prSet presAssocID="{F3FA4F01-EC5C-45AD-99BC-62E43202D578}" presName="iconSpace" presStyleCnt="0"/>
      <dgm:spPr/>
    </dgm:pt>
    <dgm:pt modelId="{065173FB-2DB5-4756-81DB-AD6F99E6A240}" type="pres">
      <dgm:prSet presAssocID="{F3FA4F01-EC5C-45AD-99BC-62E43202D578}" presName="parTx" presStyleLbl="revTx" presStyleIdx="4" presStyleCnt="6">
        <dgm:presLayoutVars>
          <dgm:chMax val="0"/>
          <dgm:chPref val="0"/>
        </dgm:presLayoutVars>
      </dgm:prSet>
      <dgm:spPr/>
    </dgm:pt>
    <dgm:pt modelId="{80AF2F0F-5814-42EC-AC95-A9463221F466}" type="pres">
      <dgm:prSet presAssocID="{F3FA4F01-EC5C-45AD-99BC-62E43202D578}" presName="txSpace" presStyleCnt="0"/>
      <dgm:spPr/>
    </dgm:pt>
    <dgm:pt modelId="{EA2E5995-B0C5-49CD-AB2D-2AC66579700E}" type="pres">
      <dgm:prSet presAssocID="{F3FA4F01-EC5C-45AD-99BC-62E43202D578}" presName="desTx" presStyleLbl="revTx" presStyleIdx="5" presStyleCnt="6">
        <dgm:presLayoutVars/>
      </dgm:prSet>
      <dgm:spPr/>
    </dgm:pt>
  </dgm:ptLst>
  <dgm:cxnLst>
    <dgm:cxn modelId="{DCD54500-3735-40D1-B644-CEF3E06D7423}" type="presOf" srcId="{765B6B43-4DAC-4B8F-8E2A-9E3732A28E88}" destId="{5AF9DC96-19BC-44B0-8868-BD0A1A8448DF}" srcOrd="0" destOrd="0" presId="urn:microsoft.com/office/officeart/2018/5/layout/CenteredIconLabelDescriptionList"/>
    <dgm:cxn modelId="{710B330C-D8CE-4B0D-8DD4-059EC9538DFF}" srcId="{765B6B43-4DAC-4B8F-8E2A-9E3732A28E88}" destId="{345E7E84-5B7E-4628-A8B0-800014BBF6B2}" srcOrd="1" destOrd="0" parTransId="{172EFD1E-E2CC-4C87-8D8F-27FF8702105C}" sibTransId="{9348BA46-2F59-4FF2-9C02-39991CEAEEE6}"/>
    <dgm:cxn modelId="{47E2531A-ADE9-4157-9F73-FBCBF7AE03DF}" type="presOf" srcId="{0FCA6211-28F7-4D2C-9FE0-2BC9F86F0C3C}" destId="{E8C54E31-AA38-4705-9867-C1E2800BF48A}" srcOrd="0" destOrd="0" presId="urn:microsoft.com/office/officeart/2018/5/layout/CenteredIconLabelDescriptionList"/>
    <dgm:cxn modelId="{C0468F1B-EBAD-406E-B5D9-BD27E08C016C}" type="presOf" srcId="{83C36F0E-F95F-4E3A-BDF4-DBFFA3EBC7F7}" destId="{FB8042A1-8139-4734-865D-FBFA41E61E8A}" srcOrd="0" destOrd="0" presId="urn:microsoft.com/office/officeart/2018/5/layout/CenteredIconLabelDescriptionList"/>
    <dgm:cxn modelId="{3166791E-7352-4B0E-A3DD-00251267EBB7}" srcId="{454D4E9C-76F7-4FCF-8F76-130CAF4E2946}" destId="{83C36F0E-F95F-4E3A-BDF4-DBFFA3EBC7F7}" srcOrd="0" destOrd="0" parTransId="{B9649FF3-4D84-48C0-90FF-5E8380D98AC9}" sibTransId="{28E2EDDA-712B-4F73-A3A7-37B46ABCC584}"/>
    <dgm:cxn modelId="{41D5D564-A13B-475D-B8E5-8311EE3012D9}" srcId="{765B6B43-4DAC-4B8F-8E2A-9E3732A28E88}" destId="{454D4E9C-76F7-4FCF-8F76-130CAF4E2946}" srcOrd="0" destOrd="0" parTransId="{3AA0EEAE-920B-4DF2-84AC-A9EAFF16EC9A}" sibTransId="{D2A3800B-F5E2-454C-B320-5658C5BDE3D2}"/>
    <dgm:cxn modelId="{587AD669-BC05-4251-A826-A305C3E2F1E5}" type="presOf" srcId="{600EB894-29AE-48DA-BEF4-E09DD5ACB1C9}" destId="{EA2E5995-B0C5-49CD-AB2D-2AC66579700E}" srcOrd="0" destOrd="0" presId="urn:microsoft.com/office/officeart/2018/5/layout/CenteredIconLabelDescriptionList"/>
    <dgm:cxn modelId="{1BD8D54E-2B38-4E75-92C8-1EA71D55043F}" srcId="{F3FA4F01-EC5C-45AD-99BC-62E43202D578}" destId="{9E7A1C67-0968-4E8F-A157-AFE14B74D11A}" srcOrd="1" destOrd="0" parTransId="{23D7D15E-7A25-4FA0-B614-CCD0A0FC6904}" sibTransId="{783B746C-E959-4B7E-925B-BCF95C18266B}"/>
    <dgm:cxn modelId="{7C8EA872-B112-4854-8750-CBF676C5A9C3}" srcId="{345E7E84-5B7E-4628-A8B0-800014BBF6B2}" destId="{0FCA6211-28F7-4D2C-9FE0-2BC9F86F0C3C}" srcOrd="0" destOrd="0" parTransId="{984181F9-6E28-4C7C-8A91-DC790257EBE2}" sibTransId="{A1B480B2-221E-4D48-805F-10E83D03248F}"/>
    <dgm:cxn modelId="{8E4AC153-DEA8-4BF5-9538-67DA61FF7431}" srcId="{F3FA4F01-EC5C-45AD-99BC-62E43202D578}" destId="{600EB894-29AE-48DA-BEF4-E09DD5ACB1C9}" srcOrd="0" destOrd="0" parTransId="{E3735C60-4A2B-4081-A01C-751CE3B9DEE0}" sibTransId="{E4830AB9-CBB4-4815-B9ED-CDCF10AC5712}"/>
    <dgm:cxn modelId="{7667F08A-56AC-4484-9CBA-EED6324E4C36}" srcId="{765B6B43-4DAC-4B8F-8E2A-9E3732A28E88}" destId="{F3FA4F01-EC5C-45AD-99BC-62E43202D578}" srcOrd="2" destOrd="0" parTransId="{872C3394-9DBC-4571-93D1-180A71649369}" sibTransId="{F25D0892-E041-4F49-A192-7A1123A8CDF9}"/>
    <dgm:cxn modelId="{8BCE54A0-81DD-41C9-8F4A-755F7D7F5132}" type="presOf" srcId="{9E7A1C67-0968-4E8F-A157-AFE14B74D11A}" destId="{EA2E5995-B0C5-49CD-AB2D-2AC66579700E}" srcOrd="0" destOrd="1" presId="urn:microsoft.com/office/officeart/2018/5/layout/CenteredIconLabelDescriptionList"/>
    <dgm:cxn modelId="{FD3702A2-E63F-4EFE-976F-9E98203E6BDE}" type="presOf" srcId="{A4A60E2E-7A45-4CF6-B5A3-98AA1602DD8E}" destId="{FB8042A1-8139-4734-865D-FBFA41E61E8A}" srcOrd="0" destOrd="1" presId="urn:microsoft.com/office/officeart/2018/5/layout/CenteredIconLabelDescriptionList"/>
    <dgm:cxn modelId="{A2BFEBB3-A489-4E7F-971F-A7483BC00458}" srcId="{454D4E9C-76F7-4FCF-8F76-130CAF4E2946}" destId="{A4A60E2E-7A45-4CF6-B5A3-98AA1602DD8E}" srcOrd="1" destOrd="0" parTransId="{7A475621-F323-490E-BBCC-8FE3EE4ADA66}" sibTransId="{DBC41E8F-22CA-4958-877B-F20796BD5004}"/>
    <dgm:cxn modelId="{63CED3E1-087C-4873-8704-41AC19E83EC4}" type="presOf" srcId="{454D4E9C-76F7-4FCF-8F76-130CAF4E2946}" destId="{867C4A42-2FF5-4328-BCE2-D1978566EC43}" srcOrd="0" destOrd="0" presId="urn:microsoft.com/office/officeart/2018/5/layout/CenteredIconLabelDescriptionList"/>
    <dgm:cxn modelId="{6F261BE6-6AFA-43C9-AD1E-D2893BDCDA36}" type="presOf" srcId="{345E7E84-5B7E-4628-A8B0-800014BBF6B2}" destId="{479275A1-B689-4C1E-9D35-73117C63AD58}" srcOrd="0" destOrd="0" presId="urn:microsoft.com/office/officeart/2018/5/layout/CenteredIconLabelDescriptionList"/>
    <dgm:cxn modelId="{A7AE7EFC-38B0-4CBE-B2EB-3E8C66CD939B}" type="presOf" srcId="{F3FA4F01-EC5C-45AD-99BC-62E43202D578}" destId="{065173FB-2DB5-4756-81DB-AD6F99E6A240}" srcOrd="0" destOrd="0" presId="urn:microsoft.com/office/officeart/2018/5/layout/CenteredIconLabelDescriptionList"/>
    <dgm:cxn modelId="{FAB08FC2-A43D-4345-80CE-A771ABB3CEC2}" type="presParOf" srcId="{5AF9DC96-19BC-44B0-8868-BD0A1A8448DF}" destId="{4D401022-B886-4193-81C8-AD1CA8FEE691}" srcOrd="0" destOrd="0" presId="urn:microsoft.com/office/officeart/2018/5/layout/CenteredIconLabelDescriptionList"/>
    <dgm:cxn modelId="{DF9AF9BC-1F7D-45D5-8E46-3C5A6996C0B7}" type="presParOf" srcId="{4D401022-B886-4193-81C8-AD1CA8FEE691}" destId="{17C69B07-30CC-4D8D-94F4-6490DAFE0164}" srcOrd="0" destOrd="0" presId="urn:microsoft.com/office/officeart/2018/5/layout/CenteredIconLabelDescriptionList"/>
    <dgm:cxn modelId="{EAFD39C6-5450-4D5F-9174-CFAE1481C733}" type="presParOf" srcId="{4D401022-B886-4193-81C8-AD1CA8FEE691}" destId="{80D9F596-4698-4F74-8DFE-ED27DCC7E0CC}" srcOrd="1" destOrd="0" presId="urn:microsoft.com/office/officeart/2018/5/layout/CenteredIconLabelDescriptionList"/>
    <dgm:cxn modelId="{91E449AC-47F6-497E-B6AF-F854B6BA044A}" type="presParOf" srcId="{4D401022-B886-4193-81C8-AD1CA8FEE691}" destId="{867C4A42-2FF5-4328-BCE2-D1978566EC43}" srcOrd="2" destOrd="0" presId="urn:microsoft.com/office/officeart/2018/5/layout/CenteredIconLabelDescriptionList"/>
    <dgm:cxn modelId="{32F6AB26-318D-4DCE-B5F6-FEC96468FACC}" type="presParOf" srcId="{4D401022-B886-4193-81C8-AD1CA8FEE691}" destId="{AE8598AE-7455-47CA-9862-B9E3E2B07B9F}" srcOrd="3" destOrd="0" presId="urn:microsoft.com/office/officeart/2018/5/layout/CenteredIconLabelDescriptionList"/>
    <dgm:cxn modelId="{041C4B01-F8D1-43C9-9643-2A3DA4BB68BC}" type="presParOf" srcId="{4D401022-B886-4193-81C8-AD1CA8FEE691}" destId="{FB8042A1-8139-4734-865D-FBFA41E61E8A}" srcOrd="4" destOrd="0" presId="urn:microsoft.com/office/officeart/2018/5/layout/CenteredIconLabelDescriptionList"/>
    <dgm:cxn modelId="{9BC45200-9651-4009-B16E-CECC133F2C97}" type="presParOf" srcId="{5AF9DC96-19BC-44B0-8868-BD0A1A8448DF}" destId="{B2568E3E-48FF-46C7-B523-E5E5B677573D}" srcOrd="1" destOrd="0" presId="urn:microsoft.com/office/officeart/2018/5/layout/CenteredIconLabelDescriptionList"/>
    <dgm:cxn modelId="{B81904BC-CFD7-4842-B414-2009636927D8}" type="presParOf" srcId="{5AF9DC96-19BC-44B0-8868-BD0A1A8448DF}" destId="{1F1B9E46-224A-46EA-A0C7-187F3BD1FA4A}" srcOrd="2" destOrd="0" presId="urn:microsoft.com/office/officeart/2018/5/layout/CenteredIconLabelDescriptionList"/>
    <dgm:cxn modelId="{E9BF4ABD-C7A3-4C32-9458-D2F8CCFB5D92}" type="presParOf" srcId="{1F1B9E46-224A-46EA-A0C7-187F3BD1FA4A}" destId="{D101A5B3-D3EA-42A1-96F8-5DF57627E38F}" srcOrd="0" destOrd="0" presId="urn:microsoft.com/office/officeart/2018/5/layout/CenteredIconLabelDescriptionList"/>
    <dgm:cxn modelId="{B623295B-FD96-43A5-A42F-B3F83645B29D}" type="presParOf" srcId="{1F1B9E46-224A-46EA-A0C7-187F3BD1FA4A}" destId="{1450A428-72A4-4B12-8379-66C62330D2DB}" srcOrd="1" destOrd="0" presId="urn:microsoft.com/office/officeart/2018/5/layout/CenteredIconLabelDescriptionList"/>
    <dgm:cxn modelId="{ABEEBB90-07AA-4E3E-8B59-68BE4A0C6857}" type="presParOf" srcId="{1F1B9E46-224A-46EA-A0C7-187F3BD1FA4A}" destId="{479275A1-B689-4C1E-9D35-73117C63AD58}" srcOrd="2" destOrd="0" presId="urn:microsoft.com/office/officeart/2018/5/layout/CenteredIconLabelDescriptionList"/>
    <dgm:cxn modelId="{0DD5AAAA-02F4-4D54-9317-6C2D18023120}" type="presParOf" srcId="{1F1B9E46-224A-46EA-A0C7-187F3BD1FA4A}" destId="{A33B25E9-F7C9-4803-8A4D-05B31490F6EA}" srcOrd="3" destOrd="0" presId="urn:microsoft.com/office/officeart/2018/5/layout/CenteredIconLabelDescriptionList"/>
    <dgm:cxn modelId="{869641E5-8C8C-46EC-B8B4-08F287A650D8}" type="presParOf" srcId="{1F1B9E46-224A-46EA-A0C7-187F3BD1FA4A}" destId="{E8C54E31-AA38-4705-9867-C1E2800BF48A}" srcOrd="4" destOrd="0" presId="urn:microsoft.com/office/officeart/2018/5/layout/CenteredIconLabelDescriptionList"/>
    <dgm:cxn modelId="{0431AE7E-5CBE-4302-A0E4-DBCD2C2C7EAF}" type="presParOf" srcId="{5AF9DC96-19BC-44B0-8868-BD0A1A8448DF}" destId="{1905EA98-FC9B-45C4-902F-026D9A953BA6}" srcOrd="3" destOrd="0" presId="urn:microsoft.com/office/officeart/2018/5/layout/CenteredIconLabelDescriptionList"/>
    <dgm:cxn modelId="{3CC6C8A7-3004-49C3-B276-55AA4603FBC4}" type="presParOf" srcId="{5AF9DC96-19BC-44B0-8868-BD0A1A8448DF}" destId="{69CD4DD1-186F-4790-993E-A5FB4B675BCC}" srcOrd="4" destOrd="0" presId="urn:microsoft.com/office/officeart/2018/5/layout/CenteredIconLabelDescriptionList"/>
    <dgm:cxn modelId="{D80317AD-0E9D-4FFF-BFD8-DE3E415B3DBE}" type="presParOf" srcId="{69CD4DD1-186F-4790-993E-A5FB4B675BCC}" destId="{0F9D019E-1A86-4B6B-87D7-348C93652930}" srcOrd="0" destOrd="0" presId="urn:microsoft.com/office/officeart/2018/5/layout/CenteredIconLabelDescriptionList"/>
    <dgm:cxn modelId="{9CCFFFCD-3A57-4F07-8A67-8289FEE4D5C9}" type="presParOf" srcId="{69CD4DD1-186F-4790-993E-A5FB4B675BCC}" destId="{421F7DFA-4AD5-4390-A533-2C270E1669C9}" srcOrd="1" destOrd="0" presId="urn:microsoft.com/office/officeart/2018/5/layout/CenteredIconLabelDescriptionList"/>
    <dgm:cxn modelId="{D55760CE-EFAF-4EDA-9FF0-4D064A640554}" type="presParOf" srcId="{69CD4DD1-186F-4790-993E-A5FB4B675BCC}" destId="{065173FB-2DB5-4756-81DB-AD6F99E6A240}" srcOrd="2" destOrd="0" presId="urn:microsoft.com/office/officeart/2018/5/layout/CenteredIconLabelDescriptionList"/>
    <dgm:cxn modelId="{60F6C9AF-5B71-4FE8-9D47-8F97C2E7F522}" type="presParOf" srcId="{69CD4DD1-186F-4790-993E-A5FB4B675BCC}" destId="{80AF2F0F-5814-42EC-AC95-A9463221F466}" srcOrd="3" destOrd="0" presId="urn:microsoft.com/office/officeart/2018/5/layout/CenteredIconLabelDescriptionList"/>
    <dgm:cxn modelId="{4D8024BB-6ECF-4900-AFA2-0AA14E43A68F}" type="presParOf" srcId="{69CD4DD1-186F-4790-993E-A5FB4B675BCC}" destId="{EA2E5995-B0C5-49CD-AB2D-2AC66579700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3A893A-0ECE-4D44-920C-0C25084D4B6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9324B6A-15E3-4C30-87AF-77C074DD310C}">
      <dgm:prSet/>
      <dgm:spPr/>
      <dgm:t>
        <a:bodyPr/>
        <a:lstStyle/>
        <a:p>
          <a:r>
            <a:rPr lang="en-US" dirty="0"/>
            <a:t>Pandas for Data Analytics</a:t>
          </a:r>
        </a:p>
      </dgm:t>
    </dgm:pt>
    <dgm:pt modelId="{46480F87-3EE4-46FE-AEFF-9B0166AC6A7E}" type="parTrans" cxnId="{EF602F69-2AB3-4A1C-A86D-D2C9D83C42AC}">
      <dgm:prSet/>
      <dgm:spPr/>
      <dgm:t>
        <a:bodyPr/>
        <a:lstStyle/>
        <a:p>
          <a:endParaRPr lang="en-US"/>
        </a:p>
      </dgm:t>
    </dgm:pt>
    <dgm:pt modelId="{8A8BD4C6-D612-485B-8786-2C2BEEDB2188}" type="sibTrans" cxnId="{EF602F69-2AB3-4A1C-A86D-D2C9D83C42AC}">
      <dgm:prSet/>
      <dgm:spPr/>
      <dgm:t>
        <a:bodyPr/>
        <a:lstStyle/>
        <a:p>
          <a:endParaRPr lang="en-US"/>
        </a:p>
      </dgm:t>
    </dgm:pt>
    <dgm:pt modelId="{5D880CDD-8B61-4930-828B-1455C498E17B}">
      <dgm:prSet/>
      <dgm:spPr/>
      <dgm:t>
        <a:bodyPr/>
        <a:lstStyle/>
        <a:p>
          <a:r>
            <a:rPr lang="en-US" dirty="0"/>
            <a:t>Plotly for Data Visualizations</a:t>
          </a:r>
        </a:p>
      </dgm:t>
    </dgm:pt>
    <dgm:pt modelId="{FDA93C3A-486B-426C-8112-0E84BD639CA9}" type="parTrans" cxnId="{85C1A9BB-A361-4AA2-BCBF-E13BC7FDE7BC}">
      <dgm:prSet/>
      <dgm:spPr/>
      <dgm:t>
        <a:bodyPr/>
        <a:lstStyle/>
        <a:p>
          <a:endParaRPr lang="en-US"/>
        </a:p>
      </dgm:t>
    </dgm:pt>
    <dgm:pt modelId="{F2330904-C9D2-4002-A8CE-B12FC2463B34}" type="sibTrans" cxnId="{85C1A9BB-A361-4AA2-BCBF-E13BC7FDE7BC}">
      <dgm:prSet/>
      <dgm:spPr/>
      <dgm:t>
        <a:bodyPr/>
        <a:lstStyle/>
        <a:p>
          <a:endParaRPr lang="en-US"/>
        </a:p>
      </dgm:t>
    </dgm:pt>
    <dgm:pt modelId="{BBF19B13-4F1B-4437-B5CD-6753803043A4}">
      <dgm:prSet/>
      <dgm:spPr/>
      <dgm:t>
        <a:bodyPr/>
        <a:lstStyle/>
        <a:p>
          <a:r>
            <a:rPr lang="en-US" dirty="0">
              <a:solidFill>
                <a:srgbClr val="00B050"/>
              </a:solidFill>
            </a:rPr>
            <a:t>Dash for Interactive Dashboards</a:t>
          </a:r>
        </a:p>
      </dgm:t>
    </dgm:pt>
    <dgm:pt modelId="{461494D5-724C-4606-A9F6-33226B16912B}" type="parTrans" cxnId="{4E325318-D222-4ED3-A682-EBBBE28C1114}">
      <dgm:prSet/>
      <dgm:spPr/>
      <dgm:t>
        <a:bodyPr/>
        <a:lstStyle/>
        <a:p>
          <a:endParaRPr lang="en-US"/>
        </a:p>
      </dgm:t>
    </dgm:pt>
    <dgm:pt modelId="{D20ABF23-C7E9-4FEA-A0F9-80A663CFFE04}" type="sibTrans" cxnId="{4E325318-D222-4ED3-A682-EBBBE28C1114}">
      <dgm:prSet/>
      <dgm:spPr/>
      <dgm:t>
        <a:bodyPr/>
        <a:lstStyle/>
        <a:p>
          <a:endParaRPr lang="en-US"/>
        </a:p>
      </dgm:t>
    </dgm:pt>
    <dgm:pt modelId="{C314B55B-FCC8-45BD-8CE0-A5D4FC2AF97A}">
      <dgm:prSet/>
      <dgm:spPr/>
      <dgm:t>
        <a:bodyPr/>
        <a:lstStyle/>
        <a:p>
          <a:r>
            <a:rPr lang="en-US" dirty="0"/>
            <a:t>PySpark for Big Data Analytics</a:t>
          </a:r>
        </a:p>
      </dgm:t>
    </dgm:pt>
    <dgm:pt modelId="{DF00E8FC-B0D5-496B-9004-44811833ED17}" type="parTrans" cxnId="{00D353D7-4C29-41C5-A4AD-638DBE78C39E}">
      <dgm:prSet/>
      <dgm:spPr/>
      <dgm:t>
        <a:bodyPr/>
        <a:lstStyle/>
        <a:p>
          <a:endParaRPr lang="en-US"/>
        </a:p>
      </dgm:t>
    </dgm:pt>
    <dgm:pt modelId="{9815AB72-4932-4A8F-A5DE-2AC8868CAD47}" type="sibTrans" cxnId="{00D353D7-4C29-41C5-A4AD-638DBE78C39E}">
      <dgm:prSet/>
      <dgm:spPr/>
      <dgm:t>
        <a:bodyPr/>
        <a:lstStyle/>
        <a:p>
          <a:endParaRPr lang="en-US"/>
        </a:p>
      </dgm:t>
    </dgm:pt>
    <dgm:pt modelId="{145F2E4B-F9E7-4EB0-8598-974B29DF8602}" type="pres">
      <dgm:prSet presAssocID="{9D3A893A-0ECE-4D44-920C-0C25084D4B68}" presName="root" presStyleCnt="0">
        <dgm:presLayoutVars>
          <dgm:dir/>
          <dgm:resizeHandles val="exact"/>
        </dgm:presLayoutVars>
      </dgm:prSet>
      <dgm:spPr/>
    </dgm:pt>
    <dgm:pt modelId="{510E48C9-BCA4-4087-8EE5-7D15CC04CF15}" type="pres">
      <dgm:prSet presAssocID="{9D3A893A-0ECE-4D44-920C-0C25084D4B68}" presName="container" presStyleCnt="0">
        <dgm:presLayoutVars>
          <dgm:dir/>
          <dgm:resizeHandles val="exact"/>
        </dgm:presLayoutVars>
      </dgm:prSet>
      <dgm:spPr/>
    </dgm:pt>
    <dgm:pt modelId="{6456BF54-5D41-4672-93F0-AFABB0BE3D4F}" type="pres">
      <dgm:prSet presAssocID="{D9324B6A-15E3-4C30-87AF-77C074DD310C}" presName="compNode" presStyleCnt="0"/>
      <dgm:spPr/>
    </dgm:pt>
    <dgm:pt modelId="{33158443-56E8-4FFA-AD40-E191A7F90B8B}" type="pres">
      <dgm:prSet presAssocID="{D9324B6A-15E3-4C30-87AF-77C074DD310C}" presName="iconBgRect" presStyleLbl="bgShp" presStyleIdx="0" presStyleCnt="4"/>
      <dgm:spPr/>
    </dgm:pt>
    <dgm:pt modelId="{F4E425C2-2EAB-4B69-A21B-D995B2214535}" type="pres">
      <dgm:prSet presAssocID="{D9324B6A-15E3-4C30-87AF-77C074DD31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lly"/>
        </a:ext>
      </dgm:extLst>
    </dgm:pt>
    <dgm:pt modelId="{2AAD5458-2587-41E9-A9E9-C10C71FBD05A}" type="pres">
      <dgm:prSet presAssocID="{D9324B6A-15E3-4C30-87AF-77C074DD310C}" presName="spaceRect" presStyleCnt="0"/>
      <dgm:spPr/>
    </dgm:pt>
    <dgm:pt modelId="{4F5A8A97-6B24-4C80-BDB4-6ADFB01A1318}" type="pres">
      <dgm:prSet presAssocID="{D9324B6A-15E3-4C30-87AF-77C074DD310C}" presName="textRect" presStyleLbl="revTx" presStyleIdx="0" presStyleCnt="4">
        <dgm:presLayoutVars>
          <dgm:chMax val="1"/>
          <dgm:chPref val="1"/>
        </dgm:presLayoutVars>
      </dgm:prSet>
      <dgm:spPr/>
    </dgm:pt>
    <dgm:pt modelId="{BF59A387-4A5B-45F7-953F-3A895F70ECF8}" type="pres">
      <dgm:prSet presAssocID="{8A8BD4C6-D612-485B-8786-2C2BEEDB2188}" presName="sibTrans" presStyleLbl="sibTrans2D1" presStyleIdx="0" presStyleCnt="0"/>
      <dgm:spPr/>
    </dgm:pt>
    <dgm:pt modelId="{60C84BE5-B083-4544-8E08-F11D7788BEB5}" type="pres">
      <dgm:prSet presAssocID="{5D880CDD-8B61-4930-828B-1455C498E17B}" presName="compNode" presStyleCnt="0"/>
      <dgm:spPr/>
    </dgm:pt>
    <dgm:pt modelId="{1D237C05-C7EC-4CF1-B6D9-11DE69D59831}" type="pres">
      <dgm:prSet presAssocID="{5D880CDD-8B61-4930-828B-1455C498E17B}" presName="iconBgRect" presStyleLbl="bgShp" presStyleIdx="1" presStyleCnt="4"/>
      <dgm:spPr/>
    </dgm:pt>
    <dgm:pt modelId="{76C23AD7-C823-4C73-80BE-C5C979F010F1}" type="pres">
      <dgm:prSet presAssocID="{5D880CDD-8B61-4930-828B-1455C498E1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ort Add"/>
        </a:ext>
      </dgm:extLst>
    </dgm:pt>
    <dgm:pt modelId="{259A5EA2-784F-439E-B945-83145CBB8193}" type="pres">
      <dgm:prSet presAssocID="{5D880CDD-8B61-4930-828B-1455C498E17B}" presName="spaceRect" presStyleCnt="0"/>
      <dgm:spPr/>
    </dgm:pt>
    <dgm:pt modelId="{265D8296-BAD0-450D-94FF-56DF931F37B8}" type="pres">
      <dgm:prSet presAssocID="{5D880CDD-8B61-4930-828B-1455C498E17B}" presName="textRect" presStyleLbl="revTx" presStyleIdx="1" presStyleCnt="4">
        <dgm:presLayoutVars>
          <dgm:chMax val="1"/>
          <dgm:chPref val="1"/>
        </dgm:presLayoutVars>
      </dgm:prSet>
      <dgm:spPr/>
    </dgm:pt>
    <dgm:pt modelId="{23CBCCA5-CC19-4C51-92BA-C7A7B838490E}" type="pres">
      <dgm:prSet presAssocID="{F2330904-C9D2-4002-A8CE-B12FC2463B34}" presName="sibTrans" presStyleLbl="sibTrans2D1" presStyleIdx="0" presStyleCnt="0"/>
      <dgm:spPr/>
    </dgm:pt>
    <dgm:pt modelId="{96F99635-0256-4C46-A32B-9D427ACE1E64}" type="pres">
      <dgm:prSet presAssocID="{BBF19B13-4F1B-4437-B5CD-6753803043A4}" presName="compNode" presStyleCnt="0"/>
      <dgm:spPr/>
    </dgm:pt>
    <dgm:pt modelId="{5F7F4A74-B97D-474F-90FE-430B1755E976}" type="pres">
      <dgm:prSet presAssocID="{BBF19B13-4F1B-4437-B5CD-6753803043A4}" presName="iconBgRect" presStyleLbl="bgShp" presStyleIdx="2" presStyleCnt="4"/>
      <dgm:spPr>
        <a:solidFill>
          <a:srgbClr val="00B050"/>
        </a:solidFill>
      </dgm:spPr>
    </dgm:pt>
    <dgm:pt modelId="{85DFE0D6-A339-43C4-9038-BD13F306BBD3}" type="pres">
      <dgm:prSet presAssocID="{BBF19B13-4F1B-4437-B5CD-6753803043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auge"/>
        </a:ext>
      </dgm:extLst>
    </dgm:pt>
    <dgm:pt modelId="{999D7489-DB67-4B3A-9260-FDB98497D08F}" type="pres">
      <dgm:prSet presAssocID="{BBF19B13-4F1B-4437-B5CD-6753803043A4}" presName="spaceRect" presStyleCnt="0"/>
      <dgm:spPr/>
    </dgm:pt>
    <dgm:pt modelId="{706F48B7-00AC-4E66-A78A-85CAC6E94615}" type="pres">
      <dgm:prSet presAssocID="{BBF19B13-4F1B-4437-B5CD-6753803043A4}" presName="textRect" presStyleLbl="revTx" presStyleIdx="2" presStyleCnt="4">
        <dgm:presLayoutVars>
          <dgm:chMax val="1"/>
          <dgm:chPref val="1"/>
        </dgm:presLayoutVars>
      </dgm:prSet>
      <dgm:spPr/>
    </dgm:pt>
    <dgm:pt modelId="{4BF01AD6-5F66-4694-9D0A-5DD41E59EA95}" type="pres">
      <dgm:prSet presAssocID="{D20ABF23-C7E9-4FEA-A0F9-80A663CFFE04}" presName="sibTrans" presStyleLbl="sibTrans2D1" presStyleIdx="0" presStyleCnt="0"/>
      <dgm:spPr/>
    </dgm:pt>
    <dgm:pt modelId="{4AF7530C-46AE-4D81-85C4-A658D7D15F22}" type="pres">
      <dgm:prSet presAssocID="{C314B55B-FCC8-45BD-8CE0-A5D4FC2AF97A}" presName="compNode" presStyleCnt="0"/>
      <dgm:spPr/>
    </dgm:pt>
    <dgm:pt modelId="{65AD3F97-908B-4CAE-BC5B-C42C60F83D6E}" type="pres">
      <dgm:prSet presAssocID="{C314B55B-FCC8-45BD-8CE0-A5D4FC2AF97A}" presName="iconBgRect" presStyleLbl="bgShp" presStyleIdx="3" presStyleCnt="4"/>
      <dgm:spPr/>
    </dgm:pt>
    <dgm:pt modelId="{A93EB7BE-D5D0-4D86-AF6B-06F265DCC94D}" type="pres">
      <dgm:prSet presAssocID="{C314B55B-FCC8-45BD-8CE0-A5D4FC2AF9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9EEA8A45-55E3-4041-8E7A-50483A0FAADB}" type="pres">
      <dgm:prSet presAssocID="{C314B55B-FCC8-45BD-8CE0-A5D4FC2AF97A}" presName="spaceRect" presStyleCnt="0"/>
      <dgm:spPr/>
    </dgm:pt>
    <dgm:pt modelId="{900682CB-53D2-4452-94FC-25FC5450B4A9}" type="pres">
      <dgm:prSet presAssocID="{C314B55B-FCC8-45BD-8CE0-A5D4FC2AF97A}" presName="textRect" presStyleLbl="revTx" presStyleIdx="3" presStyleCnt="4">
        <dgm:presLayoutVars>
          <dgm:chMax val="1"/>
          <dgm:chPref val="1"/>
        </dgm:presLayoutVars>
      </dgm:prSet>
      <dgm:spPr/>
    </dgm:pt>
  </dgm:ptLst>
  <dgm:cxnLst>
    <dgm:cxn modelId="{C226A212-4260-42E6-A3C4-48179E74FB5B}" type="presOf" srcId="{BBF19B13-4F1B-4437-B5CD-6753803043A4}" destId="{706F48B7-00AC-4E66-A78A-85CAC6E94615}" srcOrd="0" destOrd="0" presId="urn:microsoft.com/office/officeart/2018/2/layout/IconCircleList"/>
    <dgm:cxn modelId="{4E325318-D222-4ED3-A682-EBBBE28C1114}" srcId="{9D3A893A-0ECE-4D44-920C-0C25084D4B68}" destId="{BBF19B13-4F1B-4437-B5CD-6753803043A4}" srcOrd="2" destOrd="0" parTransId="{461494D5-724C-4606-A9F6-33226B16912B}" sibTransId="{D20ABF23-C7E9-4FEA-A0F9-80A663CFFE04}"/>
    <dgm:cxn modelId="{CAB0682F-CB2E-4428-AD51-B3E319252767}" type="presOf" srcId="{D9324B6A-15E3-4C30-87AF-77C074DD310C}" destId="{4F5A8A97-6B24-4C80-BDB4-6ADFB01A1318}" srcOrd="0" destOrd="0" presId="urn:microsoft.com/office/officeart/2018/2/layout/IconCircleList"/>
    <dgm:cxn modelId="{EF602F69-2AB3-4A1C-A86D-D2C9D83C42AC}" srcId="{9D3A893A-0ECE-4D44-920C-0C25084D4B68}" destId="{D9324B6A-15E3-4C30-87AF-77C074DD310C}" srcOrd="0" destOrd="0" parTransId="{46480F87-3EE4-46FE-AEFF-9B0166AC6A7E}" sibTransId="{8A8BD4C6-D612-485B-8786-2C2BEEDB2188}"/>
    <dgm:cxn modelId="{1149A96D-8B34-4D0F-9969-98A15C3573B2}" type="presOf" srcId="{C314B55B-FCC8-45BD-8CE0-A5D4FC2AF97A}" destId="{900682CB-53D2-4452-94FC-25FC5450B4A9}" srcOrd="0" destOrd="0" presId="urn:microsoft.com/office/officeart/2018/2/layout/IconCircleList"/>
    <dgm:cxn modelId="{50659D53-6028-4097-BD06-73214DEE7DD8}" type="presOf" srcId="{F2330904-C9D2-4002-A8CE-B12FC2463B34}" destId="{23CBCCA5-CC19-4C51-92BA-C7A7B838490E}" srcOrd="0" destOrd="0" presId="urn:microsoft.com/office/officeart/2018/2/layout/IconCircleList"/>
    <dgm:cxn modelId="{4D1783AC-29D6-48D4-8EBC-0686B3DC6FD0}" type="presOf" srcId="{D20ABF23-C7E9-4FEA-A0F9-80A663CFFE04}" destId="{4BF01AD6-5F66-4694-9D0A-5DD41E59EA95}" srcOrd="0" destOrd="0" presId="urn:microsoft.com/office/officeart/2018/2/layout/IconCircleList"/>
    <dgm:cxn modelId="{8C11ADB6-756F-4532-856D-AFBF6538699A}" type="presOf" srcId="{9D3A893A-0ECE-4D44-920C-0C25084D4B68}" destId="{145F2E4B-F9E7-4EB0-8598-974B29DF8602}" srcOrd="0" destOrd="0" presId="urn:microsoft.com/office/officeart/2018/2/layout/IconCircleList"/>
    <dgm:cxn modelId="{85C1A9BB-A361-4AA2-BCBF-E13BC7FDE7BC}" srcId="{9D3A893A-0ECE-4D44-920C-0C25084D4B68}" destId="{5D880CDD-8B61-4930-828B-1455C498E17B}" srcOrd="1" destOrd="0" parTransId="{FDA93C3A-486B-426C-8112-0E84BD639CA9}" sibTransId="{F2330904-C9D2-4002-A8CE-B12FC2463B34}"/>
    <dgm:cxn modelId="{E0D01AC5-09D3-4C8C-91B0-8F534AF40B7A}" type="presOf" srcId="{8A8BD4C6-D612-485B-8786-2C2BEEDB2188}" destId="{BF59A387-4A5B-45F7-953F-3A895F70ECF8}" srcOrd="0" destOrd="0" presId="urn:microsoft.com/office/officeart/2018/2/layout/IconCircleList"/>
    <dgm:cxn modelId="{00D353D7-4C29-41C5-A4AD-638DBE78C39E}" srcId="{9D3A893A-0ECE-4D44-920C-0C25084D4B68}" destId="{C314B55B-FCC8-45BD-8CE0-A5D4FC2AF97A}" srcOrd="3" destOrd="0" parTransId="{DF00E8FC-B0D5-496B-9004-44811833ED17}" sibTransId="{9815AB72-4932-4A8F-A5DE-2AC8868CAD47}"/>
    <dgm:cxn modelId="{B277F9F5-E056-4867-9B81-4A45D084491D}" type="presOf" srcId="{5D880CDD-8B61-4930-828B-1455C498E17B}" destId="{265D8296-BAD0-450D-94FF-56DF931F37B8}" srcOrd="0" destOrd="0" presId="urn:microsoft.com/office/officeart/2018/2/layout/IconCircleList"/>
    <dgm:cxn modelId="{E0FF935F-E59C-46DE-A8D9-6BE7FE8A52E6}" type="presParOf" srcId="{145F2E4B-F9E7-4EB0-8598-974B29DF8602}" destId="{510E48C9-BCA4-4087-8EE5-7D15CC04CF15}" srcOrd="0" destOrd="0" presId="urn:microsoft.com/office/officeart/2018/2/layout/IconCircleList"/>
    <dgm:cxn modelId="{DC9F0640-8605-4A6D-9678-FA796B716B63}" type="presParOf" srcId="{510E48C9-BCA4-4087-8EE5-7D15CC04CF15}" destId="{6456BF54-5D41-4672-93F0-AFABB0BE3D4F}" srcOrd="0" destOrd="0" presId="urn:microsoft.com/office/officeart/2018/2/layout/IconCircleList"/>
    <dgm:cxn modelId="{21D0A19F-6A1D-4E1D-A39C-D5B3580B914B}" type="presParOf" srcId="{6456BF54-5D41-4672-93F0-AFABB0BE3D4F}" destId="{33158443-56E8-4FFA-AD40-E191A7F90B8B}" srcOrd="0" destOrd="0" presId="urn:microsoft.com/office/officeart/2018/2/layout/IconCircleList"/>
    <dgm:cxn modelId="{BAF4B883-8C63-42AC-9E63-1F4B27F8B66D}" type="presParOf" srcId="{6456BF54-5D41-4672-93F0-AFABB0BE3D4F}" destId="{F4E425C2-2EAB-4B69-A21B-D995B2214535}" srcOrd="1" destOrd="0" presId="urn:microsoft.com/office/officeart/2018/2/layout/IconCircleList"/>
    <dgm:cxn modelId="{16E7468B-ACB1-4A01-A5DD-E890737C8288}" type="presParOf" srcId="{6456BF54-5D41-4672-93F0-AFABB0BE3D4F}" destId="{2AAD5458-2587-41E9-A9E9-C10C71FBD05A}" srcOrd="2" destOrd="0" presId="urn:microsoft.com/office/officeart/2018/2/layout/IconCircleList"/>
    <dgm:cxn modelId="{4A2FAA8F-70B2-4910-906D-49D8926209F7}" type="presParOf" srcId="{6456BF54-5D41-4672-93F0-AFABB0BE3D4F}" destId="{4F5A8A97-6B24-4C80-BDB4-6ADFB01A1318}" srcOrd="3" destOrd="0" presId="urn:microsoft.com/office/officeart/2018/2/layout/IconCircleList"/>
    <dgm:cxn modelId="{6341B87A-396C-4E35-909C-B73CE3365364}" type="presParOf" srcId="{510E48C9-BCA4-4087-8EE5-7D15CC04CF15}" destId="{BF59A387-4A5B-45F7-953F-3A895F70ECF8}" srcOrd="1" destOrd="0" presId="urn:microsoft.com/office/officeart/2018/2/layout/IconCircleList"/>
    <dgm:cxn modelId="{295B113A-6377-4CB0-AAB4-181C677C6750}" type="presParOf" srcId="{510E48C9-BCA4-4087-8EE5-7D15CC04CF15}" destId="{60C84BE5-B083-4544-8E08-F11D7788BEB5}" srcOrd="2" destOrd="0" presId="urn:microsoft.com/office/officeart/2018/2/layout/IconCircleList"/>
    <dgm:cxn modelId="{A3D1CDAE-4129-4AD5-AE07-A76A385285D4}" type="presParOf" srcId="{60C84BE5-B083-4544-8E08-F11D7788BEB5}" destId="{1D237C05-C7EC-4CF1-B6D9-11DE69D59831}" srcOrd="0" destOrd="0" presId="urn:microsoft.com/office/officeart/2018/2/layout/IconCircleList"/>
    <dgm:cxn modelId="{D706D37F-A46D-44DC-BC99-92814F7FCD0B}" type="presParOf" srcId="{60C84BE5-B083-4544-8E08-F11D7788BEB5}" destId="{76C23AD7-C823-4C73-80BE-C5C979F010F1}" srcOrd="1" destOrd="0" presId="urn:microsoft.com/office/officeart/2018/2/layout/IconCircleList"/>
    <dgm:cxn modelId="{159DD1CE-6E95-46D5-9E3F-C68ED342F382}" type="presParOf" srcId="{60C84BE5-B083-4544-8E08-F11D7788BEB5}" destId="{259A5EA2-784F-439E-B945-83145CBB8193}" srcOrd="2" destOrd="0" presId="urn:microsoft.com/office/officeart/2018/2/layout/IconCircleList"/>
    <dgm:cxn modelId="{CB8FC3AE-2051-4546-9B4D-A3F12900C399}" type="presParOf" srcId="{60C84BE5-B083-4544-8E08-F11D7788BEB5}" destId="{265D8296-BAD0-450D-94FF-56DF931F37B8}" srcOrd="3" destOrd="0" presId="urn:microsoft.com/office/officeart/2018/2/layout/IconCircleList"/>
    <dgm:cxn modelId="{D703B163-8FE2-4F99-9C0B-D4ADCAD82422}" type="presParOf" srcId="{510E48C9-BCA4-4087-8EE5-7D15CC04CF15}" destId="{23CBCCA5-CC19-4C51-92BA-C7A7B838490E}" srcOrd="3" destOrd="0" presId="urn:microsoft.com/office/officeart/2018/2/layout/IconCircleList"/>
    <dgm:cxn modelId="{55D50C26-D97E-4A3A-9CA0-A0B888063142}" type="presParOf" srcId="{510E48C9-BCA4-4087-8EE5-7D15CC04CF15}" destId="{96F99635-0256-4C46-A32B-9D427ACE1E64}" srcOrd="4" destOrd="0" presId="urn:microsoft.com/office/officeart/2018/2/layout/IconCircleList"/>
    <dgm:cxn modelId="{E72C0973-757D-470C-AADC-50EC2B9101B7}" type="presParOf" srcId="{96F99635-0256-4C46-A32B-9D427ACE1E64}" destId="{5F7F4A74-B97D-474F-90FE-430B1755E976}" srcOrd="0" destOrd="0" presId="urn:microsoft.com/office/officeart/2018/2/layout/IconCircleList"/>
    <dgm:cxn modelId="{4211F39A-6607-46F5-AAB9-E6487DE44243}" type="presParOf" srcId="{96F99635-0256-4C46-A32B-9D427ACE1E64}" destId="{85DFE0D6-A339-43C4-9038-BD13F306BBD3}" srcOrd="1" destOrd="0" presId="urn:microsoft.com/office/officeart/2018/2/layout/IconCircleList"/>
    <dgm:cxn modelId="{AE225CE4-79B6-412D-BACC-4927E9B02E46}" type="presParOf" srcId="{96F99635-0256-4C46-A32B-9D427ACE1E64}" destId="{999D7489-DB67-4B3A-9260-FDB98497D08F}" srcOrd="2" destOrd="0" presId="urn:microsoft.com/office/officeart/2018/2/layout/IconCircleList"/>
    <dgm:cxn modelId="{B2ED7404-351D-4579-9462-0A31687BBB45}" type="presParOf" srcId="{96F99635-0256-4C46-A32B-9D427ACE1E64}" destId="{706F48B7-00AC-4E66-A78A-85CAC6E94615}" srcOrd="3" destOrd="0" presId="urn:microsoft.com/office/officeart/2018/2/layout/IconCircleList"/>
    <dgm:cxn modelId="{EF46C13B-3B9A-466A-A2AC-83406381F859}" type="presParOf" srcId="{510E48C9-BCA4-4087-8EE5-7D15CC04CF15}" destId="{4BF01AD6-5F66-4694-9D0A-5DD41E59EA95}" srcOrd="5" destOrd="0" presId="urn:microsoft.com/office/officeart/2018/2/layout/IconCircleList"/>
    <dgm:cxn modelId="{474E93F1-59CD-438D-B656-9C83C150E948}" type="presParOf" srcId="{510E48C9-BCA4-4087-8EE5-7D15CC04CF15}" destId="{4AF7530C-46AE-4D81-85C4-A658D7D15F22}" srcOrd="6" destOrd="0" presId="urn:microsoft.com/office/officeart/2018/2/layout/IconCircleList"/>
    <dgm:cxn modelId="{75C470B3-15D7-45FE-B31D-00B574082896}" type="presParOf" srcId="{4AF7530C-46AE-4D81-85C4-A658D7D15F22}" destId="{65AD3F97-908B-4CAE-BC5B-C42C60F83D6E}" srcOrd="0" destOrd="0" presId="urn:microsoft.com/office/officeart/2018/2/layout/IconCircleList"/>
    <dgm:cxn modelId="{CCDF1C51-3AC1-4805-8DA4-794FCD668790}" type="presParOf" srcId="{4AF7530C-46AE-4D81-85C4-A658D7D15F22}" destId="{A93EB7BE-D5D0-4D86-AF6B-06F265DCC94D}" srcOrd="1" destOrd="0" presId="urn:microsoft.com/office/officeart/2018/2/layout/IconCircleList"/>
    <dgm:cxn modelId="{FF3B9880-5EF9-4C26-837C-A2A2B31B9A94}" type="presParOf" srcId="{4AF7530C-46AE-4D81-85C4-A658D7D15F22}" destId="{9EEA8A45-55E3-4041-8E7A-50483A0FAADB}" srcOrd="2" destOrd="0" presId="urn:microsoft.com/office/officeart/2018/2/layout/IconCircleList"/>
    <dgm:cxn modelId="{A0322052-940D-45DB-9B4B-0EB9E8976E6F}" type="presParOf" srcId="{4AF7530C-46AE-4D81-85C4-A658D7D15F22}" destId="{900682CB-53D2-4452-94FC-25FC5450B4A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69D64-9DC6-4FB1-804C-BFBEF283082E}">
      <dsp:nvSpPr>
        <dsp:cNvPr id="0" name=""/>
        <dsp:cNvSpPr/>
      </dsp:nvSpPr>
      <dsp:spPr>
        <a:xfrm>
          <a:off x="762194" y="950110"/>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791F6A-1046-4D0B-9D7D-238AFAA182F0}">
      <dsp:nvSpPr>
        <dsp:cNvPr id="0" name=""/>
        <dsp:cNvSpPr/>
      </dsp:nvSpPr>
      <dsp:spPr>
        <a:xfrm>
          <a:off x="8092" y="1867669"/>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Software Engineer</a:t>
          </a:r>
        </a:p>
      </dsp:txBody>
      <dsp:txXfrm>
        <a:off x="8092" y="1867669"/>
        <a:ext cx="2320312" cy="348046"/>
      </dsp:txXfrm>
    </dsp:sp>
    <dsp:sp modelId="{EB6E0BB0-3F47-400B-A1FA-99A31A18365A}">
      <dsp:nvSpPr>
        <dsp:cNvPr id="0" name=""/>
        <dsp:cNvSpPr/>
      </dsp:nvSpPr>
      <dsp:spPr>
        <a:xfrm>
          <a:off x="8092" y="2264763"/>
          <a:ext cx="2320312" cy="113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Java</a:t>
          </a:r>
        </a:p>
        <a:p>
          <a:pPr marL="0" lvl="0" indent="0" algn="ctr" defTabSz="666750">
            <a:lnSpc>
              <a:spcPct val="100000"/>
            </a:lnSpc>
            <a:spcBef>
              <a:spcPct val="0"/>
            </a:spcBef>
            <a:spcAft>
              <a:spcPct val="35000"/>
            </a:spcAft>
            <a:buNone/>
          </a:pPr>
          <a:r>
            <a:rPr lang="en-US" sz="1500" kern="1200" dirty="0"/>
            <a:t>Python </a:t>
          </a:r>
        </a:p>
        <a:p>
          <a:pPr marL="0" lvl="0" indent="0" algn="ctr" defTabSz="666750">
            <a:lnSpc>
              <a:spcPct val="100000"/>
            </a:lnSpc>
            <a:spcBef>
              <a:spcPct val="0"/>
            </a:spcBef>
            <a:spcAft>
              <a:spcPct val="35000"/>
            </a:spcAft>
            <a:buNone/>
          </a:pPr>
          <a:r>
            <a:rPr lang="en-US" sz="1500" kern="1200" dirty="0"/>
            <a:t>Cloud Computing</a:t>
          </a:r>
        </a:p>
      </dsp:txBody>
      <dsp:txXfrm>
        <a:off x="8092" y="2264763"/>
        <a:ext cx="2320312" cy="1137670"/>
      </dsp:txXfrm>
    </dsp:sp>
    <dsp:sp modelId="{A0AFE6EC-8301-4CBB-AA57-6A133D4FBFB9}">
      <dsp:nvSpPr>
        <dsp:cNvPr id="0" name=""/>
        <dsp:cNvSpPr/>
      </dsp:nvSpPr>
      <dsp:spPr>
        <a:xfrm>
          <a:off x="3488561" y="950110"/>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FDC8A6-1FB1-47DE-B908-FAF88FB074F3}">
      <dsp:nvSpPr>
        <dsp:cNvPr id="0" name=""/>
        <dsp:cNvSpPr/>
      </dsp:nvSpPr>
      <dsp:spPr>
        <a:xfrm>
          <a:off x="2734460" y="1867669"/>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Project Manager</a:t>
          </a:r>
        </a:p>
      </dsp:txBody>
      <dsp:txXfrm>
        <a:off x="2734460" y="1867669"/>
        <a:ext cx="2320312" cy="348046"/>
      </dsp:txXfrm>
    </dsp:sp>
    <dsp:sp modelId="{85AE6EA5-3A03-49B7-87FE-D2E49B737BD3}">
      <dsp:nvSpPr>
        <dsp:cNvPr id="0" name=""/>
        <dsp:cNvSpPr/>
      </dsp:nvSpPr>
      <dsp:spPr>
        <a:xfrm>
          <a:off x="2734460" y="2264763"/>
          <a:ext cx="2320312" cy="113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People</a:t>
          </a:r>
        </a:p>
        <a:p>
          <a:pPr marL="0" lvl="0" indent="0" algn="ctr" defTabSz="666750">
            <a:lnSpc>
              <a:spcPct val="100000"/>
            </a:lnSpc>
            <a:spcBef>
              <a:spcPct val="0"/>
            </a:spcBef>
            <a:spcAft>
              <a:spcPct val="35000"/>
            </a:spcAft>
            <a:buNone/>
          </a:pPr>
          <a:r>
            <a:rPr lang="en-US" sz="1500" kern="1200" dirty="0"/>
            <a:t>Process</a:t>
          </a:r>
        </a:p>
        <a:p>
          <a:pPr marL="0" lvl="0" indent="0" algn="ctr" defTabSz="666750">
            <a:lnSpc>
              <a:spcPct val="100000"/>
            </a:lnSpc>
            <a:spcBef>
              <a:spcPct val="0"/>
            </a:spcBef>
            <a:spcAft>
              <a:spcPct val="35000"/>
            </a:spcAft>
            <a:buNone/>
          </a:pPr>
          <a:r>
            <a:rPr lang="en-US" sz="1500" kern="1200" dirty="0"/>
            <a:t>Technology</a:t>
          </a:r>
        </a:p>
      </dsp:txBody>
      <dsp:txXfrm>
        <a:off x="2734460" y="2264763"/>
        <a:ext cx="2320312" cy="1137670"/>
      </dsp:txXfrm>
    </dsp:sp>
    <dsp:sp modelId="{87D5A83A-3D06-4BB0-83EF-3B511A355335}">
      <dsp:nvSpPr>
        <dsp:cNvPr id="0" name=""/>
        <dsp:cNvSpPr/>
      </dsp:nvSpPr>
      <dsp:spPr>
        <a:xfrm>
          <a:off x="6214928" y="950110"/>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3E2B4F-9F17-4A93-B4C5-898FB101EA38}">
      <dsp:nvSpPr>
        <dsp:cNvPr id="0" name=""/>
        <dsp:cNvSpPr/>
      </dsp:nvSpPr>
      <dsp:spPr>
        <a:xfrm>
          <a:off x="5460827" y="1867669"/>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Systems Thinker</a:t>
          </a:r>
        </a:p>
      </dsp:txBody>
      <dsp:txXfrm>
        <a:off x="5460827" y="1867669"/>
        <a:ext cx="2320312" cy="348046"/>
      </dsp:txXfrm>
    </dsp:sp>
    <dsp:sp modelId="{E2D087B2-7CAA-4120-84B6-7EE61D6FBD8E}">
      <dsp:nvSpPr>
        <dsp:cNvPr id="0" name=""/>
        <dsp:cNvSpPr/>
      </dsp:nvSpPr>
      <dsp:spPr>
        <a:xfrm>
          <a:off x="5460827" y="2264763"/>
          <a:ext cx="2320312" cy="113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Systems</a:t>
          </a:r>
        </a:p>
        <a:p>
          <a:pPr marL="0" lvl="0" indent="0" algn="ctr" defTabSz="666750">
            <a:lnSpc>
              <a:spcPct val="100000"/>
            </a:lnSpc>
            <a:spcBef>
              <a:spcPct val="0"/>
            </a:spcBef>
            <a:spcAft>
              <a:spcPct val="35000"/>
            </a:spcAft>
            <a:buNone/>
          </a:pPr>
          <a:r>
            <a:rPr lang="en-US" sz="1500" kern="1200" dirty="0"/>
            <a:t>Systems of Systems</a:t>
          </a:r>
        </a:p>
        <a:p>
          <a:pPr marL="0" lvl="0" indent="0" algn="ctr" defTabSz="666750">
            <a:lnSpc>
              <a:spcPct val="100000"/>
            </a:lnSpc>
            <a:spcBef>
              <a:spcPct val="0"/>
            </a:spcBef>
            <a:spcAft>
              <a:spcPct val="35000"/>
            </a:spcAft>
            <a:buNone/>
          </a:pPr>
          <a:r>
            <a:rPr lang="en-US" sz="1500" kern="1200" dirty="0"/>
            <a:t>Complex Adaptive Systems</a:t>
          </a:r>
        </a:p>
      </dsp:txBody>
      <dsp:txXfrm>
        <a:off x="5460827" y="2264763"/>
        <a:ext cx="2320312" cy="1137670"/>
      </dsp:txXfrm>
    </dsp:sp>
    <dsp:sp modelId="{289CDE8D-FB40-40ED-89BF-498DCB3D945B}">
      <dsp:nvSpPr>
        <dsp:cNvPr id="0" name=""/>
        <dsp:cNvSpPr/>
      </dsp:nvSpPr>
      <dsp:spPr>
        <a:xfrm>
          <a:off x="8941296" y="950110"/>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61610A-612B-47BF-A2D9-B6A0349ACDC4}">
      <dsp:nvSpPr>
        <dsp:cNvPr id="0" name=""/>
        <dsp:cNvSpPr/>
      </dsp:nvSpPr>
      <dsp:spPr>
        <a:xfrm>
          <a:off x="8187194" y="1867669"/>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Data Scientist</a:t>
          </a:r>
        </a:p>
      </dsp:txBody>
      <dsp:txXfrm>
        <a:off x="8187194" y="1867669"/>
        <a:ext cx="2320312" cy="348046"/>
      </dsp:txXfrm>
    </dsp:sp>
    <dsp:sp modelId="{BF4741F1-AD2E-478E-A5BE-B0E65FC3BC94}">
      <dsp:nvSpPr>
        <dsp:cNvPr id="0" name=""/>
        <dsp:cNvSpPr/>
      </dsp:nvSpPr>
      <dsp:spPr>
        <a:xfrm>
          <a:off x="8187194" y="2264763"/>
          <a:ext cx="2320312" cy="113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Data Engineering</a:t>
          </a:r>
        </a:p>
        <a:p>
          <a:pPr marL="0" lvl="0" indent="0" algn="ctr" defTabSz="666750">
            <a:lnSpc>
              <a:spcPct val="100000"/>
            </a:lnSpc>
            <a:spcBef>
              <a:spcPct val="0"/>
            </a:spcBef>
            <a:spcAft>
              <a:spcPct val="35000"/>
            </a:spcAft>
            <a:buNone/>
          </a:pPr>
          <a:r>
            <a:rPr lang="en-US" sz="1500" kern="1200" dirty="0"/>
            <a:t>Data Visualization</a:t>
          </a:r>
        </a:p>
        <a:p>
          <a:pPr marL="0" lvl="0" indent="0" algn="ctr" defTabSz="666750">
            <a:lnSpc>
              <a:spcPct val="100000"/>
            </a:lnSpc>
            <a:spcBef>
              <a:spcPct val="0"/>
            </a:spcBef>
            <a:spcAft>
              <a:spcPct val="35000"/>
            </a:spcAft>
            <a:buNone/>
          </a:pPr>
          <a:r>
            <a:rPr lang="en-US" sz="1500" kern="1200" dirty="0"/>
            <a:t>Data for Social Good</a:t>
          </a:r>
        </a:p>
        <a:p>
          <a:pPr marL="0" lvl="0" indent="0" algn="ctr" defTabSz="666750">
            <a:lnSpc>
              <a:spcPct val="100000"/>
            </a:lnSpc>
            <a:spcBef>
              <a:spcPct val="0"/>
            </a:spcBef>
            <a:spcAft>
              <a:spcPct val="35000"/>
            </a:spcAft>
            <a:buNone/>
          </a:pPr>
          <a:endParaRPr lang="en-US" sz="1500" kern="1200" dirty="0"/>
        </a:p>
      </dsp:txBody>
      <dsp:txXfrm>
        <a:off x="8187194" y="2264763"/>
        <a:ext cx="2320312" cy="1137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69B07-30CC-4D8D-94F4-6490DAFE0164}">
      <dsp:nvSpPr>
        <dsp:cNvPr id="0" name=""/>
        <dsp:cNvSpPr/>
      </dsp:nvSpPr>
      <dsp:spPr>
        <a:xfrm>
          <a:off x="1020487" y="753941"/>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C4A42-2FF5-4328-BCE2-D1978566EC43}">
      <dsp:nvSpPr>
        <dsp:cNvPr id="0" name=""/>
        <dsp:cNvSpPr/>
      </dsp:nvSpPr>
      <dsp:spPr>
        <a:xfrm>
          <a:off x="393" y="1974772"/>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a:t>Audience </a:t>
          </a:r>
        </a:p>
      </dsp:txBody>
      <dsp:txXfrm>
        <a:off x="393" y="1974772"/>
        <a:ext cx="3138750" cy="470812"/>
      </dsp:txXfrm>
    </dsp:sp>
    <dsp:sp modelId="{FB8042A1-8139-4734-865D-FBFA41E61E8A}">
      <dsp:nvSpPr>
        <dsp:cNvPr id="0" name=""/>
        <dsp:cNvSpPr/>
      </dsp:nvSpPr>
      <dsp:spPr>
        <a:xfrm>
          <a:off x="393" y="2502454"/>
          <a:ext cx="3138750" cy="1094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Interested in Python </a:t>
          </a:r>
        </a:p>
        <a:p>
          <a:pPr marL="0" lvl="0" indent="0" algn="ctr" defTabSz="889000">
            <a:lnSpc>
              <a:spcPct val="100000"/>
            </a:lnSpc>
            <a:spcBef>
              <a:spcPct val="0"/>
            </a:spcBef>
            <a:spcAft>
              <a:spcPct val="35000"/>
            </a:spcAft>
            <a:buNone/>
          </a:pPr>
          <a:r>
            <a:rPr lang="en-US" sz="2000" kern="1200" dirty="0"/>
            <a:t>Prior  Exp. not Required</a:t>
          </a:r>
        </a:p>
        <a:p>
          <a:pPr marL="0" lvl="0" indent="0" algn="ctr" defTabSz="889000">
            <a:lnSpc>
              <a:spcPct val="100000"/>
            </a:lnSpc>
            <a:spcBef>
              <a:spcPct val="0"/>
            </a:spcBef>
            <a:spcAft>
              <a:spcPct val="35000"/>
            </a:spcAft>
            <a:buNone/>
          </a:pPr>
          <a:r>
            <a:rPr lang="en-US" sz="2000" kern="1200" dirty="0"/>
            <a:t>Local Env. not Required </a:t>
          </a:r>
        </a:p>
      </dsp:txBody>
      <dsp:txXfrm>
        <a:off x="393" y="2502454"/>
        <a:ext cx="3138750" cy="1094942"/>
      </dsp:txXfrm>
    </dsp:sp>
    <dsp:sp modelId="{D101A5B3-D3EA-42A1-96F8-5DF57627E38F}">
      <dsp:nvSpPr>
        <dsp:cNvPr id="0" name=""/>
        <dsp:cNvSpPr/>
      </dsp:nvSpPr>
      <dsp:spPr>
        <a:xfrm>
          <a:off x="4708518" y="753941"/>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9275A1-B689-4C1E-9D35-73117C63AD58}">
      <dsp:nvSpPr>
        <dsp:cNvPr id="0" name=""/>
        <dsp:cNvSpPr/>
      </dsp:nvSpPr>
      <dsp:spPr>
        <a:xfrm>
          <a:off x="3688425" y="1974772"/>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a:t>Objectives</a:t>
          </a:r>
        </a:p>
      </dsp:txBody>
      <dsp:txXfrm>
        <a:off x="3688425" y="1974772"/>
        <a:ext cx="3138750" cy="470812"/>
      </dsp:txXfrm>
    </dsp:sp>
    <dsp:sp modelId="{E8C54E31-AA38-4705-9867-C1E2800BF48A}">
      <dsp:nvSpPr>
        <dsp:cNvPr id="0" name=""/>
        <dsp:cNvSpPr/>
      </dsp:nvSpPr>
      <dsp:spPr>
        <a:xfrm>
          <a:off x="3688425" y="2502454"/>
          <a:ext cx="3138750" cy="1094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Code in Python</a:t>
          </a:r>
        </a:p>
        <a:p>
          <a:pPr marL="0" lvl="0" indent="0" algn="ctr" defTabSz="889000">
            <a:lnSpc>
              <a:spcPct val="100000"/>
            </a:lnSpc>
            <a:spcBef>
              <a:spcPct val="0"/>
            </a:spcBef>
            <a:spcAft>
              <a:spcPct val="35000"/>
            </a:spcAft>
            <a:buNone/>
          </a:pPr>
          <a:r>
            <a:rPr lang="en-US" sz="2000" kern="1200" dirty="0"/>
            <a:t>Use Linux/Bash Shell</a:t>
          </a:r>
        </a:p>
        <a:p>
          <a:pPr marL="0" lvl="0" indent="0" algn="ctr" defTabSz="889000">
            <a:lnSpc>
              <a:spcPct val="100000"/>
            </a:lnSpc>
            <a:spcBef>
              <a:spcPct val="0"/>
            </a:spcBef>
            <a:spcAft>
              <a:spcPct val="35000"/>
            </a:spcAft>
            <a:buNone/>
          </a:pPr>
          <a:r>
            <a:rPr lang="en-US" sz="2000" kern="1200" dirty="0"/>
            <a:t>Use Git/GitHub</a:t>
          </a:r>
        </a:p>
      </dsp:txBody>
      <dsp:txXfrm>
        <a:off x="3688425" y="2502454"/>
        <a:ext cx="3138750" cy="1094942"/>
      </dsp:txXfrm>
    </dsp:sp>
    <dsp:sp modelId="{0F9D019E-1A86-4B6B-87D7-348C93652930}">
      <dsp:nvSpPr>
        <dsp:cNvPr id="0" name=""/>
        <dsp:cNvSpPr/>
      </dsp:nvSpPr>
      <dsp:spPr>
        <a:xfrm>
          <a:off x="8396550" y="753941"/>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5173FB-2DB5-4756-81DB-AD6F99E6A240}">
      <dsp:nvSpPr>
        <dsp:cNvPr id="0" name=""/>
        <dsp:cNvSpPr/>
      </dsp:nvSpPr>
      <dsp:spPr>
        <a:xfrm>
          <a:off x="7376456" y="1974772"/>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a:t>Approach</a:t>
          </a:r>
        </a:p>
      </dsp:txBody>
      <dsp:txXfrm>
        <a:off x="7376456" y="1974772"/>
        <a:ext cx="3138750" cy="470812"/>
      </dsp:txXfrm>
    </dsp:sp>
    <dsp:sp modelId="{EA2E5995-B0C5-49CD-AB2D-2AC66579700E}">
      <dsp:nvSpPr>
        <dsp:cNvPr id="0" name=""/>
        <dsp:cNvSpPr/>
      </dsp:nvSpPr>
      <dsp:spPr>
        <a:xfrm>
          <a:off x="7376456" y="2502454"/>
          <a:ext cx="3138750" cy="1094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Hands-on Practices  </a:t>
          </a:r>
        </a:p>
        <a:p>
          <a:pPr marL="0" lvl="0" indent="0" algn="ctr" defTabSz="889000">
            <a:lnSpc>
              <a:spcPct val="100000"/>
            </a:lnSpc>
            <a:spcBef>
              <a:spcPct val="0"/>
            </a:spcBef>
            <a:spcAft>
              <a:spcPct val="35000"/>
            </a:spcAft>
            <a:buNone/>
          </a:pPr>
          <a:r>
            <a:rPr lang="en-US" sz="2000" kern="1200" dirty="0"/>
            <a:t>Eng. Best Practices</a:t>
          </a:r>
        </a:p>
        <a:p>
          <a:pPr marL="0" lvl="0" indent="0" algn="ctr" defTabSz="889000">
            <a:lnSpc>
              <a:spcPct val="100000"/>
            </a:lnSpc>
            <a:spcBef>
              <a:spcPct val="0"/>
            </a:spcBef>
            <a:spcAft>
              <a:spcPct val="35000"/>
            </a:spcAft>
            <a:buNone/>
          </a:pPr>
          <a:r>
            <a:rPr lang="en-US" sz="2000" kern="1200" dirty="0"/>
            <a:t>Cloud-hosted Env</a:t>
          </a:r>
        </a:p>
      </dsp:txBody>
      <dsp:txXfrm>
        <a:off x="7376456" y="2502454"/>
        <a:ext cx="3138750" cy="1094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69B07-30CC-4D8D-94F4-6490DAFE0164}">
      <dsp:nvSpPr>
        <dsp:cNvPr id="0" name=""/>
        <dsp:cNvSpPr/>
      </dsp:nvSpPr>
      <dsp:spPr>
        <a:xfrm>
          <a:off x="1020487" y="966196"/>
          <a:ext cx="1098562" cy="1098562"/>
        </a:xfrm>
        <a:prstGeom prst="rect">
          <a:avLst/>
        </a:prstGeom>
        <a:blipFill rotWithShape="1">
          <a:blip xmlns:r="http://schemas.openxmlformats.org/officeDocument/2006/relationships" r:embed="rId1"/>
          <a:srcRect/>
          <a:stretch>
            <a:fillRect t="-8000" b="-8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C4A42-2FF5-4328-BCE2-D1978566EC43}">
      <dsp:nvSpPr>
        <dsp:cNvPr id="0" name=""/>
        <dsp:cNvSpPr/>
      </dsp:nvSpPr>
      <dsp:spPr>
        <a:xfrm>
          <a:off x="393" y="216877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python.org </a:t>
          </a:r>
        </a:p>
      </dsp:txBody>
      <dsp:txXfrm>
        <a:off x="393" y="2168773"/>
        <a:ext cx="3138750" cy="470812"/>
      </dsp:txXfrm>
    </dsp:sp>
    <dsp:sp modelId="{FB8042A1-8139-4734-865D-FBFA41E61E8A}">
      <dsp:nvSpPr>
        <dsp:cNvPr id="0" name=""/>
        <dsp:cNvSpPr/>
      </dsp:nvSpPr>
      <dsp:spPr>
        <a:xfrm>
          <a:off x="393" y="2687965"/>
          <a:ext cx="3138750" cy="697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Read about Python </a:t>
          </a:r>
        </a:p>
        <a:p>
          <a:pPr marL="0" lvl="0" indent="0" algn="ctr" defTabSz="889000">
            <a:lnSpc>
              <a:spcPct val="100000"/>
            </a:lnSpc>
            <a:spcBef>
              <a:spcPct val="0"/>
            </a:spcBef>
            <a:spcAft>
              <a:spcPct val="35000"/>
            </a:spcAft>
            <a:buNone/>
          </a:pPr>
          <a:r>
            <a:rPr lang="en-US" sz="2000" kern="1200"/>
            <a:t>Try Interactive Shell</a:t>
          </a:r>
        </a:p>
      </dsp:txBody>
      <dsp:txXfrm>
        <a:off x="393" y="2687965"/>
        <a:ext cx="3138750" cy="697175"/>
      </dsp:txXfrm>
    </dsp:sp>
    <dsp:sp modelId="{D101A5B3-D3EA-42A1-96F8-5DF57627E38F}">
      <dsp:nvSpPr>
        <dsp:cNvPr id="0" name=""/>
        <dsp:cNvSpPr/>
      </dsp:nvSpPr>
      <dsp:spPr>
        <a:xfrm>
          <a:off x="4708518" y="966196"/>
          <a:ext cx="1098562" cy="1098562"/>
        </a:xfrm>
        <a:prstGeom prst="rect">
          <a:avLst/>
        </a:prstGeom>
        <a:blipFill rotWithShape="1">
          <a:blip xmlns:r="http://schemas.openxmlformats.org/officeDocument/2006/relationships" r:embed="rId2"/>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9275A1-B689-4C1E-9D35-73117C63AD58}">
      <dsp:nvSpPr>
        <dsp:cNvPr id="0" name=""/>
        <dsp:cNvSpPr/>
      </dsp:nvSpPr>
      <dsp:spPr>
        <a:xfrm>
          <a:off x="3688425" y="216877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a:t>GitHub</a:t>
          </a:r>
        </a:p>
      </dsp:txBody>
      <dsp:txXfrm>
        <a:off x="3688425" y="2168773"/>
        <a:ext cx="3138750" cy="470812"/>
      </dsp:txXfrm>
    </dsp:sp>
    <dsp:sp modelId="{E8C54E31-AA38-4705-9867-C1E2800BF48A}">
      <dsp:nvSpPr>
        <dsp:cNvPr id="0" name=""/>
        <dsp:cNvSpPr/>
      </dsp:nvSpPr>
      <dsp:spPr>
        <a:xfrm>
          <a:off x="3688425" y="2687965"/>
          <a:ext cx="3138750" cy="697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Create an account</a:t>
          </a:r>
        </a:p>
        <a:p>
          <a:pPr marL="0" lvl="0" indent="0" algn="ctr" defTabSz="889000">
            <a:lnSpc>
              <a:spcPct val="100000"/>
            </a:lnSpc>
            <a:spcBef>
              <a:spcPct val="0"/>
            </a:spcBef>
            <a:spcAft>
              <a:spcPct val="35000"/>
            </a:spcAft>
            <a:buNone/>
          </a:pPr>
          <a:r>
            <a:rPr lang="en-US" sz="2000" kern="1200" dirty="0"/>
            <a:t>Explore features</a:t>
          </a:r>
        </a:p>
      </dsp:txBody>
      <dsp:txXfrm>
        <a:off x="3688425" y="2687965"/>
        <a:ext cx="3138750" cy="697175"/>
      </dsp:txXfrm>
    </dsp:sp>
    <dsp:sp modelId="{0F9D019E-1A86-4B6B-87D7-348C93652930}">
      <dsp:nvSpPr>
        <dsp:cNvPr id="0" name=""/>
        <dsp:cNvSpPr/>
      </dsp:nvSpPr>
      <dsp:spPr>
        <a:xfrm>
          <a:off x="8396550" y="966196"/>
          <a:ext cx="1098562" cy="1098562"/>
        </a:xfrm>
        <a:prstGeom prst="rect">
          <a:avLst/>
        </a:prstGeom>
        <a:blipFill rotWithShape="1">
          <a:blip xmlns:r="http://schemas.openxmlformats.org/officeDocument/2006/relationships" r:embed="rId3"/>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5173FB-2DB5-4756-81DB-AD6F99E6A240}">
      <dsp:nvSpPr>
        <dsp:cNvPr id="0" name=""/>
        <dsp:cNvSpPr/>
      </dsp:nvSpPr>
      <dsp:spPr>
        <a:xfrm>
          <a:off x="7376456" y="216877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Google </a:t>
          </a:r>
          <a:r>
            <a:rPr lang="en-US" sz="3200" kern="1200" dirty="0" err="1"/>
            <a:t>Colab</a:t>
          </a:r>
          <a:endParaRPr lang="en-US" sz="3200" kern="1200" dirty="0"/>
        </a:p>
      </dsp:txBody>
      <dsp:txXfrm>
        <a:off x="7376456" y="2168773"/>
        <a:ext cx="3138750" cy="470812"/>
      </dsp:txXfrm>
    </dsp:sp>
    <dsp:sp modelId="{EA2E5995-B0C5-49CD-AB2D-2AC66579700E}">
      <dsp:nvSpPr>
        <dsp:cNvPr id="0" name=""/>
        <dsp:cNvSpPr/>
      </dsp:nvSpPr>
      <dsp:spPr>
        <a:xfrm>
          <a:off x="7376456" y="2687965"/>
          <a:ext cx="3138750" cy="697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Create an account  </a:t>
          </a:r>
        </a:p>
        <a:p>
          <a:pPr marL="0" lvl="0" indent="0" algn="ctr" defTabSz="889000">
            <a:lnSpc>
              <a:spcPct val="100000"/>
            </a:lnSpc>
            <a:spcBef>
              <a:spcPct val="0"/>
            </a:spcBef>
            <a:spcAft>
              <a:spcPct val="35000"/>
            </a:spcAft>
            <a:buNone/>
          </a:pPr>
          <a:r>
            <a:rPr lang="en-US" sz="2000" kern="1200" dirty="0"/>
            <a:t>Explore features</a:t>
          </a:r>
        </a:p>
      </dsp:txBody>
      <dsp:txXfrm>
        <a:off x="7376456" y="2687965"/>
        <a:ext cx="3138750" cy="697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FB1E6-AF78-423C-A738-6550988610F6}">
      <dsp:nvSpPr>
        <dsp:cNvPr id="0" name=""/>
        <dsp:cNvSpPr/>
      </dsp:nvSpPr>
      <dsp:spPr>
        <a:xfrm rot="5400000">
          <a:off x="389743" y="2028479"/>
          <a:ext cx="1171470" cy="1949300"/>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87784-B10E-4DF7-982D-48D9367261C4}">
      <dsp:nvSpPr>
        <dsp:cNvPr id="0" name=""/>
        <dsp:cNvSpPr/>
      </dsp:nvSpPr>
      <dsp:spPr>
        <a:xfrm>
          <a:off x="194196" y="2610900"/>
          <a:ext cx="1759839" cy="154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1. Elementary (Interactive Shell)</a:t>
          </a:r>
        </a:p>
      </dsp:txBody>
      <dsp:txXfrm>
        <a:off x="194196" y="2610900"/>
        <a:ext cx="1759839" cy="1542602"/>
      </dsp:txXfrm>
    </dsp:sp>
    <dsp:sp modelId="{22907034-4C44-4D2B-801B-3F0CFF3F5120}">
      <dsp:nvSpPr>
        <dsp:cNvPr id="0" name=""/>
        <dsp:cNvSpPr/>
      </dsp:nvSpPr>
      <dsp:spPr>
        <a:xfrm>
          <a:off x="1621990" y="1884970"/>
          <a:ext cx="332045" cy="332045"/>
        </a:xfrm>
        <a:prstGeom prst="triangle">
          <a:avLst>
            <a:gd name="adj" fmla="val 100000"/>
          </a:avLst>
        </a:prstGeom>
        <a:solidFill>
          <a:schemeClr val="accent5">
            <a:hueOff val="490715"/>
            <a:satOff val="-5576"/>
            <a:lumOff val="-1813"/>
            <a:alphaOff val="0"/>
          </a:schemeClr>
        </a:solidFill>
        <a:ln w="12700" cap="flat" cmpd="sng" algn="ctr">
          <a:solidFill>
            <a:schemeClr val="accent5">
              <a:hueOff val="490715"/>
              <a:satOff val="-5576"/>
              <a:lumOff val="-18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D11A1-D198-4805-A8C8-9D705B80AC87}">
      <dsp:nvSpPr>
        <dsp:cNvPr id="0" name=""/>
        <dsp:cNvSpPr/>
      </dsp:nvSpPr>
      <dsp:spPr>
        <a:xfrm rot="5400000">
          <a:off x="2544131" y="1495374"/>
          <a:ext cx="1171470" cy="1949300"/>
        </a:xfrm>
        <a:prstGeom prst="corner">
          <a:avLst>
            <a:gd name="adj1" fmla="val 16120"/>
            <a:gd name="adj2" fmla="val 16110"/>
          </a:avLst>
        </a:prstGeom>
        <a:solidFill>
          <a:schemeClr val="accent5">
            <a:hueOff val="981430"/>
            <a:satOff val="-11151"/>
            <a:lumOff val="-3626"/>
            <a:alphaOff val="0"/>
          </a:schemeClr>
        </a:solidFill>
        <a:ln w="12700" cap="flat" cmpd="sng" algn="ctr">
          <a:solidFill>
            <a:schemeClr val="accent5">
              <a:hueOff val="981430"/>
              <a:satOff val="-11151"/>
              <a:lumOff val="-36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BBFBDF-CA12-4CE6-975E-8176179B1E9D}">
      <dsp:nvSpPr>
        <dsp:cNvPr id="0" name=""/>
        <dsp:cNvSpPr/>
      </dsp:nvSpPr>
      <dsp:spPr>
        <a:xfrm>
          <a:off x="2348583" y="2077795"/>
          <a:ext cx="1759839" cy="154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2.  Exploratory (Jupyter Notebook)</a:t>
          </a:r>
        </a:p>
      </dsp:txBody>
      <dsp:txXfrm>
        <a:off x="2348583" y="2077795"/>
        <a:ext cx="1759839" cy="1542602"/>
      </dsp:txXfrm>
    </dsp:sp>
    <dsp:sp modelId="{1A64428F-7975-4F24-90CE-BA949A922DBD}">
      <dsp:nvSpPr>
        <dsp:cNvPr id="0" name=""/>
        <dsp:cNvSpPr/>
      </dsp:nvSpPr>
      <dsp:spPr>
        <a:xfrm>
          <a:off x="3776378" y="1351864"/>
          <a:ext cx="332045" cy="332045"/>
        </a:xfrm>
        <a:prstGeom prst="triangle">
          <a:avLst>
            <a:gd name="adj" fmla="val 100000"/>
          </a:avLst>
        </a:prstGeom>
        <a:solidFill>
          <a:schemeClr val="accent5">
            <a:hueOff val="1472146"/>
            <a:satOff val="-16727"/>
            <a:lumOff val="-5440"/>
            <a:alphaOff val="0"/>
          </a:schemeClr>
        </a:solidFill>
        <a:ln w="12700" cap="flat" cmpd="sng" algn="ctr">
          <a:solidFill>
            <a:schemeClr val="accent5">
              <a:hueOff val="1472146"/>
              <a:satOff val="-16727"/>
              <a:lumOff val="-54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CC4600-A240-495B-BCE4-FBCF53279BA5}">
      <dsp:nvSpPr>
        <dsp:cNvPr id="0" name=""/>
        <dsp:cNvSpPr/>
      </dsp:nvSpPr>
      <dsp:spPr>
        <a:xfrm rot="5400000">
          <a:off x="4698519" y="962269"/>
          <a:ext cx="1171470" cy="1949300"/>
        </a:xfrm>
        <a:prstGeom prst="corner">
          <a:avLst>
            <a:gd name="adj1" fmla="val 16120"/>
            <a:gd name="adj2" fmla="val 16110"/>
          </a:avLst>
        </a:prstGeom>
        <a:solidFill>
          <a:schemeClr val="accent5">
            <a:hueOff val="1962861"/>
            <a:satOff val="-22302"/>
            <a:lumOff val="-7253"/>
            <a:alphaOff val="0"/>
          </a:schemeClr>
        </a:solidFill>
        <a:ln w="12700" cap="flat" cmpd="sng" algn="ctr">
          <a:solidFill>
            <a:schemeClr val="accent5">
              <a:hueOff val="1962861"/>
              <a:satOff val="-22302"/>
              <a:lumOff val="-72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67DD99-E922-491B-A683-097A7EF0EB63}">
      <dsp:nvSpPr>
        <dsp:cNvPr id="0" name=""/>
        <dsp:cNvSpPr/>
      </dsp:nvSpPr>
      <dsp:spPr>
        <a:xfrm>
          <a:off x="4502971" y="1544690"/>
          <a:ext cx="1759839" cy="154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3. Engineering (Python Modules)</a:t>
          </a:r>
        </a:p>
      </dsp:txBody>
      <dsp:txXfrm>
        <a:off x="4502971" y="1544690"/>
        <a:ext cx="1759839" cy="15426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6481E-5438-4613-8BEA-EBF6A7427037}">
      <dsp:nvSpPr>
        <dsp:cNvPr id="0" name=""/>
        <dsp:cNvSpPr/>
      </dsp:nvSpPr>
      <dsp:spPr>
        <a:xfrm>
          <a:off x="0" y="1806"/>
          <a:ext cx="10515600" cy="9155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B8801-C3E5-4D70-9ED5-CEB467550914}">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845ACB-E2AB-4A0C-8E0D-BFBA10645D13}">
      <dsp:nvSpPr>
        <dsp:cNvPr id="0" name=""/>
        <dsp:cNvSpPr/>
      </dsp:nvSpPr>
      <dsp:spPr>
        <a:xfrm>
          <a:off x="1057476" y="1806"/>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dirty="0"/>
            <a:t>Scalar Types &amp; Operators</a:t>
          </a:r>
        </a:p>
      </dsp:txBody>
      <dsp:txXfrm>
        <a:off x="1057476" y="1806"/>
        <a:ext cx="4732020" cy="915564"/>
      </dsp:txXfrm>
    </dsp:sp>
    <dsp:sp modelId="{67CFCE95-4BC6-4E4F-A629-DEC81B2C0B71}">
      <dsp:nvSpPr>
        <dsp:cNvPr id="0" name=""/>
        <dsp:cNvSpPr/>
      </dsp:nvSpPr>
      <dsp:spPr>
        <a:xfrm>
          <a:off x="5789496" y="1806"/>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577850">
            <a:lnSpc>
              <a:spcPct val="100000"/>
            </a:lnSpc>
            <a:spcBef>
              <a:spcPct val="0"/>
            </a:spcBef>
            <a:spcAft>
              <a:spcPct val="35000"/>
            </a:spcAft>
            <a:buNone/>
          </a:pPr>
          <a:r>
            <a:rPr lang="en-US" sz="1300" kern="1200" dirty="0"/>
            <a:t>int, float, bool, None</a:t>
          </a:r>
        </a:p>
        <a:p>
          <a:pPr marL="0" lvl="0" indent="0" algn="l" defTabSz="577850">
            <a:lnSpc>
              <a:spcPct val="100000"/>
            </a:lnSpc>
            <a:spcBef>
              <a:spcPct val="0"/>
            </a:spcBef>
            <a:spcAft>
              <a:spcPct val="35000"/>
            </a:spcAft>
            <a:buNone/>
          </a:pPr>
          <a:r>
            <a:rPr lang="en-US" sz="1300" kern="1200" dirty="0"/>
            <a:t>=, +, - , *, / , %, **     (arithmetic)</a:t>
          </a:r>
        </a:p>
      </dsp:txBody>
      <dsp:txXfrm>
        <a:off x="5789496" y="1806"/>
        <a:ext cx="4726103" cy="915564"/>
      </dsp:txXfrm>
    </dsp:sp>
    <dsp:sp modelId="{38E92BBA-6BDD-4F22-93E7-E4DA4FBA9974}">
      <dsp:nvSpPr>
        <dsp:cNvPr id="0" name=""/>
        <dsp:cNvSpPr/>
      </dsp:nvSpPr>
      <dsp:spPr>
        <a:xfrm>
          <a:off x="0" y="1146262"/>
          <a:ext cx="10515600" cy="915564"/>
        </a:xfrm>
        <a:prstGeom prst="roundRect">
          <a:avLst>
            <a:gd name="adj" fmla="val 10000"/>
          </a:avLst>
        </a:prstGeom>
        <a:solidFill>
          <a:schemeClr val="accent2">
            <a:hueOff val="2772519"/>
            <a:satOff val="0"/>
            <a:lumOff val="8759"/>
            <a:alphaOff val="0"/>
          </a:schemeClr>
        </a:solidFill>
        <a:ln>
          <a:noFill/>
        </a:ln>
        <a:effectLst/>
      </dsp:spPr>
      <dsp:style>
        <a:lnRef idx="0">
          <a:scrgbClr r="0" g="0" b="0"/>
        </a:lnRef>
        <a:fillRef idx="1">
          <a:scrgbClr r="0" g="0" b="0"/>
        </a:fillRef>
        <a:effectRef idx="0">
          <a:scrgbClr r="0" g="0" b="0"/>
        </a:effectRef>
        <a:fontRef idx="minor"/>
      </dsp:style>
    </dsp:sp>
    <dsp:sp modelId="{57E98A92-0142-42B2-86A2-E4C4C47ADD68}">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4EDEF1-39B7-4D7D-9E80-54D39B1C942F}">
      <dsp:nvSpPr>
        <dsp:cNvPr id="0" name=""/>
        <dsp:cNvSpPr/>
      </dsp:nvSpPr>
      <dsp:spPr>
        <a:xfrm>
          <a:off x="1057476" y="1146262"/>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dirty="0"/>
            <a:t>Collection Types &amp; Operations</a:t>
          </a:r>
        </a:p>
      </dsp:txBody>
      <dsp:txXfrm>
        <a:off x="1057476" y="1146262"/>
        <a:ext cx="4732020" cy="915564"/>
      </dsp:txXfrm>
    </dsp:sp>
    <dsp:sp modelId="{7D4C2FA6-A8CC-4680-946C-7EA6FFCDFB5B}">
      <dsp:nvSpPr>
        <dsp:cNvPr id="0" name=""/>
        <dsp:cNvSpPr/>
      </dsp:nvSpPr>
      <dsp:spPr>
        <a:xfrm>
          <a:off x="5789496" y="1146262"/>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577850">
            <a:lnSpc>
              <a:spcPct val="100000"/>
            </a:lnSpc>
            <a:spcBef>
              <a:spcPct val="0"/>
            </a:spcBef>
            <a:spcAft>
              <a:spcPct val="35000"/>
            </a:spcAft>
            <a:buNone/>
          </a:pPr>
          <a:r>
            <a:rPr lang="en-US" sz="1300" kern="1200" dirty="0"/>
            <a:t>string and string operations (strip, split, join, replace, find) </a:t>
          </a:r>
        </a:p>
        <a:p>
          <a:pPr marL="0" lvl="0" indent="0" algn="l" defTabSz="577850">
            <a:lnSpc>
              <a:spcPct val="100000"/>
            </a:lnSpc>
            <a:spcBef>
              <a:spcPct val="0"/>
            </a:spcBef>
            <a:spcAft>
              <a:spcPct val="35000"/>
            </a:spcAft>
            <a:buNone/>
          </a:pPr>
          <a:r>
            <a:rPr lang="en-US" sz="1300" kern="1200" dirty="0"/>
            <a:t>tuple, list, dictionary, set, range(start, stop, step)</a:t>
          </a:r>
        </a:p>
        <a:p>
          <a:pPr marL="0" lvl="0" indent="0" algn="l" defTabSz="577850">
            <a:lnSpc>
              <a:spcPct val="100000"/>
            </a:lnSpc>
            <a:spcBef>
              <a:spcPct val="0"/>
            </a:spcBef>
            <a:spcAft>
              <a:spcPct val="35000"/>
            </a:spcAft>
            <a:buNone/>
          </a:pPr>
          <a:r>
            <a:rPr lang="en-US" sz="1300" kern="1200" dirty="0"/>
            <a:t>In (relational, membership), comprehension</a:t>
          </a:r>
        </a:p>
      </dsp:txBody>
      <dsp:txXfrm>
        <a:off x="5789496" y="1146262"/>
        <a:ext cx="4726103" cy="915564"/>
      </dsp:txXfrm>
    </dsp:sp>
    <dsp:sp modelId="{4C5EB51D-8732-45F9-B4C0-FC2E5B8410CC}">
      <dsp:nvSpPr>
        <dsp:cNvPr id="0" name=""/>
        <dsp:cNvSpPr/>
      </dsp:nvSpPr>
      <dsp:spPr>
        <a:xfrm>
          <a:off x="0" y="2290717"/>
          <a:ext cx="10515600" cy="915564"/>
        </a:xfrm>
        <a:prstGeom prst="roundRect">
          <a:avLst>
            <a:gd name="adj" fmla="val 10000"/>
          </a:avLst>
        </a:prstGeom>
        <a:solidFill>
          <a:schemeClr val="accent2">
            <a:hueOff val="5545038"/>
            <a:satOff val="0"/>
            <a:lumOff val="17518"/>
            <a:alphaOff val="0"/>
          </a:schemeClr>
        </a:solidFill>
        <a:ln>
          <a:noFill/>
        </a:ln>
        <a:effectLst/>
      </dsp:spPr>
      <dsp:style>
        <a:lnRef idx="0">
          <a:scrgbClr r="0" g="0" b="0"/>
        </a:lnRef>
        <a:fillRef idx="1">
          <a:scrgbClr r="0" g="0" b="0"/>
        </a:fillRef>
        <a:effectRef idx="0">
          <a:scrgbClr r="0" g="0" b="0"/>
        </a:effectRef>
        <a:fontRef idx="minor"/>
      </dsp:style>
    </dsp:sp>
    <dsp:sp modelId="{1E1EE0C0-87B5-4B40-B74D-D1EADB0A857A}">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1EB8EE-3602-4EA1-A88F-E1E9F12A36DF}">
      <dsp:nvSpPr>
        <dsp:cNvPr id="0" name=""/>
        <dsp:cNvSpPr/>
      </dsp:nvSpPr>
      <dsp:spPr>
        <a:xfrm>
          <a:off x="1057476" y="2290717"/>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dirty="0"/>
            <a:t>Conditions, Loops &amp; Controls </a:t>
          </a:r>
        </a:p>
      </dsp:txBody>
      <dsp:txXfrm>
        <a:off x="1057476" y="2290717"/>
        <a:ext cx="4732020" cy="915564"/>
      </dsp:txXfrm>
    </dsp:sp>
    <dsp:sp modelId="{01A7D520-8739-4DE9-8470-0E3E7A537170}">
      <dsp:nvSpPr>
        <dsp:cNvPr id="0" name=""/>
        <dsp:cNvSpPr/>
      </dsp:nvSpPr>
      <dsp:spPr>
        <a:xfrm>
          <a:off x="5789496" y="2290717"/>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577850">
            <a:lnSpc>
              <a:spcPct val="100000"/>
            </a:lnSpc>
            <a:spcBef>
              <a:spcPct val="0"/>
            </a:spcBef>
            <a:spcAft>
              <a:spcPct val="35000"/>
            </a:spcAft>
            <a:buNone/>
          </a:pPr>
          <a:r>
            <a:rPr lang="en-US" sz="1300" kern="1200" dirty="0"/>
            <a:t>Relational: ==, !=. &gt;, &lt;, &gt;=, &lt;=, and, or, not, is, in  </a:t>
          </a:r>
        </a:p>
        <a:p>
          <a:pPr marL="0" lvl="0" indent="0" algn="l" defTabSz="577850">
            <a:lnSpc>
              <a:spcPct val="100000"/>
            </a:lnSpc>
            <a:spcBef>
              <a:spcPct val="0"/>
            </a:spcBef>
            <a:spcAft>
              <a:spcPct val="35000"/>
            </a:spcAft>
            <a:buNone/>
          </a:pPr>
          <a:r>
            <a:rPr lang="en-US" sz="1300" kern="1200" dirty="0"/>
            <a:t>If, elif, else,</a:t>
          </a:r>
        </a:p>
        <a:p>
          <a:pPr marL="0" lvl="0" indent="0" algn="l" defTabSz="577850">
            <a:lnSpc>
              <a:spcPct val="100000"/>
            </a:lnSpc>
            <a:spcBef>
              <a:spcPct val="0"/>
            </a:spcBef>
            <a:spcAft>
              <a:spcPct val="35000"/>
            </a:spcAft>
            <a:buNone/>
          </a:pPr>
          <a:r>
            <a:rPr lang="en-US" sz="1300" kern="1200" dirty="0"/>
            <a:t> for loop, while loop, pass/break/continue</a:t>
          </a:r>
        </a:p>
      </dsp:txBody>
      <dsp:txXfrm>
        <a:off x="5789496" y="2290717"/>
        <a:ext cx="4726103" cy="915564"/>
      </dsp:txXfrm>
    </dsp:sp>
    <dsp:sp modelId="{E28E38B4-9277-4E60-9DA1-68EF5D45B55B}">
      <dsp:nvSpPr>
        <dsp:cNvPr id="0" name=""/>
        <dsp:cNvSpPr/>
      </dsp:nvSpPr>
      <dsp:spPr>
        <a:xfrm>
          <a:off x="0" y="3435173"/>
          <a:ext cx="10515600" cy="915564"/>
        </a:xfrm>
        <a:prstGeom prst="roundRect">
          <a:avLst>
            <a:gd name="adj" fmla="val 10000"/>
          </a:avLst>
        </a:prstGeom>
        <a:solidFill>
          <a:schemeClr val="accent2">
            <a:hueOff val="8317557"/>
            <a:satOff val="0"/>
            <a:lumOff val="26277"/>
            <a:alphaOff val="0"/>
          </a:schemeClr>
        </a:solidFill>
        <a:ln>
          <a:noFill/>
        </a:ln>
        <a:effectLst/>
      </dsp:spPr>
      <dsp:style>
        <a:lnRef idx="0">
          <a:scrgbClr r="0" g="0" b="0"/>
        </a:lnRef>
        <a:fillRef idx="1">
          <a:scrgbClr r="0" g="0" b="0"/>
        </a:fillRef>
        <a:effectRef idx="0">
          <a:scrgbClr r="0" g="0" b="0"/>
        </a:effectRef>
        <a:fontRef idx="minor"/>
      </dsp:style>
    </dsp:sp>
    <dsp:sp modelId="{0BB97499-4287-43C8-84BA-345C48DDF384}">
      <dsp:nvSpPr>
        <dsp:cNvPr id="0" name=""/>
        <dsp:cNvSpPr/>
      </dsp:nvSpPr>
      <dsp:spPr>
        <a:xfrm>
          <a:off x="276958" y="3641175"/>
          <a:ext cx="503560" cy="50356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4B2B83-65C3-41AB-AD23-7CDFE2DB6147}">
      <dsp:nvSpPr>
        <dsp:cNvPr id="0" name=""/>
        <dsp:cNvSpPr/>
      </dsp:nvSpPr>
      <dsp:spPr>
        <a:xfrm>
          <a:off x="1057476" y="3435173"/>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dirty="0"/>
            <a:t>Built-in functions &amp; standard libraries</a:t>
          </a:r>
        </a:p>
      </dsp:txBody>
      <dsp:txXfrm>
        <a:off x="1057476" y="3435173"/>
        <a:ext cx="4732020" cy="915564"/>
      </dsp:txXfrm>
    </dsp:sp>
    <dsp:sp modelId="{6060A802-975E-4263-943F-53C3C67F2B48}">
      <dsp:nvSpPr>
        <dsp:cNvPr id="0" name=""/>
        <dsp:cNvSpPr/>
      </dsp:nvSpPr>
      <dsp:spPr>
        <a:xfrm>
          <a:off x="5789496" y="3435173"/>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577850">
            <a:lnSpc>
              <a:spcPct val="100000"/>
            </a:lnSpc>
            <a:spcBef>
              <a:spcPct val="0"/>
            </a:spcBef>
            <a:spcAft>
              <a:spcPct val="35000"/>
            </a:spcAft>
            <a:buNone/>
          </a:pPr>
          <a:r>
            <a:rPr lang="en-US" sz="1300" kern="1200" dirty="0"/>
            <a:t>len(), type(), int(), str(), min(), max(), round(), range(),</a:t>
          </a:r>
        </a:p>
        <a:p>
          <a:pPr marL="0" lvl="0" indent="0" algn="l" defTabSz="577850">
            <a:lnSpc>
              <a:spcPct val="100000"/>
            </a:lnSpc>
            <a:spcBef>
              <a:spcPct val="0"/>
            </a:spcBef>
            <a:spcAft>
              <a:spcPct val="35000"/>
            </a:spcAft>
            <a:buNone/>
          </a:pPr>
          <a:r>
            <a:rPr lang="en-US" sz="1300" kern="1200" dirty="0" err="1"/>
            <a:t>os.listdir</a:t>
          </a:r>
          <a:r>
            <a:rPr lang="en-US" sz="1300" kern="1200" dirty="0"/>
            <a:t>(), </a:t>
          </a:r>
          <a:r>
            <a:rPr lang="en-US" sz="1300" kern="1200" dirty="0" err="1"/>
            <a:t>sys.path</a:t>
          </a:r>
          <a:r>
            <a:rPr lang="en-US" sz="1300" kern="1200" dirty="0"/>
            <a:t>, </a:t>
          </a:r>
          <a:r>
            <a:rPr lang="en-US" sz="1300" kern="1200" dirty="0" err="1"/>
            <a:t>math.sqrt</a:t>
          </a:r>
          <a:r>
            <a:rPr lang="en-US" sz="1300" kern="1200" dirty="0"/>
            <a:t>(), </a:t>
          </a:r>
          <a:r>
            <a:rPr lang="en-US" sz="1300" kern="1200" dirty="0" err="1"/>
            <a:t>math.pi</a:t>
          </a:r>
          <a:endParaRPr lang="en-US" sz="1300" kern="1200" dirty="0"/>
        </a:p>
        <a:p>
          <a:pPr marL="0" lvl="0" indent="0" algn="l" defTabSz="577850">
            <a:lnSpc>
              <a:spcPct val="100000"/>
            </a:lnSpc>
            <a:spcBef>
              <a:spcPct val="0"/>
            </a:spcBef>
            <a:spcAft>
              <a:spcPct val="35000"/>
            </a:spcAft>
            <a:buNone/>
          </a:pPr>
          <a:r>
            <a:rPr lang="en-US" sz="1300" kern="1200" dirty="0"/>
            <a:t> random - </a:t>
          </a:r>
          <a:r>
            <a:rPr lang="en-US" sz="1300" kern="1200" dirty="0" err="1"/>
            <a:t>randint</a:t>
          </a:r>
          <a:r>
            <a:rPr lang="en-US" sz="1300" kern="1200" dirty="0"/>
            <a:t>(), choice(), </a:t>
          </a:r>
          <a:r>
            <a:rPr lang="en-US" sz="1300" kern="1200" dirty="0" err="1"/>
            <a:t>randrange</a:t>
          </a:r>
          <a:r>
            <a:rPr lang="en-US" sz="1300" kern="1200" dirty="0"/>
            <a:t>(), gauss()</a:t>
          </a:r>
        </a:p>
      </dsp:txBody>
      <dsp:txXfrm>
        <a:off x="5789496" y="3435173"/>
        <a:ext cx="4726103" cy="9155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3154E-69DE-4919-87D3-2E4EAF323F6B}">
      <dsp:nvSpPr>
        <dsp:cNvPr id="0" name=""/>
        <dsp:cNvSpPr/>
      </dsp:nvSpPr>
      <dsp:spPr>
        <a:xfrm>
          <a:off x="393" y="629647"/>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AFD7B6-1CC3-4D3D-BB55-2CA39E05AB15}">
      <dsp:nvSpPr>
        <dsp:cNvPr id="0" name=""/>
        <dsp:cNvSpPr/>
      </dsp:nvSpPr>
      <dsp:spPr>
        <a:xfrm>
          <a:off x="393" y="186116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a:t>Cloud Env</a:t>
          </a:r>
        </a:p>
      </dsp:txBody>
      <dsp:txXfrm>
        <a:off x="393" y="1861168"/>
        <a:ext cx="3138750" cy="470812"/>
      </dsp:txXfrm>
    </dsp:sp>
    <dsp:sp modelId="{9705E387-01FD-423B-A6E7-53B8D8B7B9DF}">
      <dsp:nvSpPr>
        <dsp:cNvPr id="0" name=""/>
        <dsp:cNvSpPr/>
      </dsp:nvSpPr>
      <dsp:spPr>
        <a:xfrm>
          <a:off x="393" y="2393821"/>
          <a:ext cx="3138750" cy="132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pPr>
          <a:r>
            <a:rPr lang="en-US" sz="2400" kern="1200" dirty="0"/>
            <a:t>- GitHub</a:t>
          </a:r>
        </a:p>
        <a:p>
          <a:pPr marL="0" lvl="0" indent="0" algn="l" defTabSz="1066800">
            <a:lnSpc>
              <a:spcPct val="100000"/>
            </a:lnSpc>
            <a:spcBef>
              <a:spcPct val="0"/>
            </a:spcBef>
            <a:spcAft>
              <a:spcPct val="35000"/>
            </a:spcAft>
            <a:buNone/>
          </a:pPr>
          <a:r>
            <a:rPr lang="en-US" sz="2400" kern="1200" dirty="0"/>
            <a:t>- Google </a:t>
          </a:r>
          <a:r>
            <a:rPr lang="en-US" sz="2400" kern="1200" dirty="0" err="1"/>
            <a:t>Colab</a:t>
          </a:r>
          <a:endParaRPr lang="en-US" sz="2400" kern="1200" dirty="0"/>
        </a:p>
        <a:p>
          <a:pPr marL="0" lvl="0" indent="0" algn="l" defTabSz="1066800">
            <a:lnSpc>
              <a:spcPct val="100000"/>
            </a:lnSpc>
            <a:spcBef>
              <a:spcPct val="0"/>
            </a:spcBef>
            <a:spcAft>
              <a:spcPct val="35000"/>
            </a:spcAft>
            <a:buNone/>
          </a:pPr>
          <a:r>
            <a:rPr lang="en-US" sz="2400" kern="1200" dirty="0"/>
            <a:t>- Kaggle</a:t>
          </a:r>
        </a:p>
      </dsp:txBody>
      <dsp:txXfrm>
        <a:off x="393" y="2393821"/>
        <a:ext cx="3138750" cy="1327868"/>
      </dsp:txXfrm>
    </dsp:sp>
    <dsp:sp modelId="{1C123D0D-E748-4CF0-B299-995764B4FF51}">
      <dsp:nvSpPr>
        <dsp:cNvPr id="0" name=""/>
        <dsp:cNvSpPr/>
      </dsp:nvSpPr>
      <dsp:spPr>
        <a:xfrm>
          <a:off x="3688425" y="629647"/>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3619B-736C-4FCF-8ECE-3944026A2F84}">
      <dsp:nvSpPr>
        <dsp:cNvPr id="0" name=""/>
        <dsp:cNvSpPr/>
      </dsp:nvSpPr>
      <dsp:spPr>
        <a:xfrm>
          <a:off x="3688425" y="186116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dirty="0"/>
            <a:t>Project Mgmt. </a:t>
          </a:r>
        </a:p>
      </dsp:txBody>
      <dsp:txXfrm>
        <a:off x="3688425" y="1861168"/>
        <a:ext cx="3138750" cy="470812"/>
      </dsp:txXfrm>
    </dsp:sp>
    <dsp:sp modelId="{7282F4FA-1C42-4417-A200-25F774ED075E}">
      <dsp:nvSpPr>
        <dsp:cNvPr id="0" name=""/>
        <dsp:cNvSpPr/>
      </dsp:nvSpPr>
      <dsp:spPr>
        <a:xfrm>
          <a:off x="3688425" y="2393821"/>
          <a:ext cx="3138750" cy="132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pPr>
          <a:r>
            <a:rPr lang="en-US" sz="2400" kern="1200" dirty="0"/>
            <a:t>- Repositories</a:t>
          </a:r>
        </a:p>
        <a:p>
          <a:pPr marL="0" lvl="0" indent="0" algn="l" defTabSz="1066800">
            <a:lnSpc>
              <a:spcPct val="100000"/>
            </a:lnSpc>
            <a:spcBef>
              <a:spcPct val="0"/>
            </a:spcBef>
            <a:spcAft>
              <a:spcPct val="35000"/>
            </a:spcAft>
            <a:buNone/>
          </a:pPr>
          <a:r>
            <a:rPr lang="en-US" sz="2400" kern="1200" dirty="0"/>
            <a:t>- Project Structure</a:t>
          </a:r>
        </a:p>
        <a:p>
          <a:pPr marL="0" lvl="0" indent="0" algn="l" defTabSz="1066800">
            <a:lnSpc>
              <a:spcPct val="100000"/>
            </a:lnSpc>
            <a:spcBef>
              <a:spcPct val="0"/>
            </a:spcBef>
            <a:spcAft>
              <a:spcPct val="35000"/>
            </a:spcAft>
            <a:buNone/>
          </a:pPr>
          <a:r>
            <a:rPr lang="en-US" sz="2400" kern="1200" dirty="0"/>
            <a:t>- Markdown</a:t>
          </a:r>
        </a:p>
      </dsp:txBody>
      <dsp:txXfrm>
        <a:off x="3688425" y="2393821"/>
        <a:ext cx="3138750" cy="1327868"/>
      </dsp:txXfrm>
    </dsp:sp>
    <dsp:sp modelId="{970945B4-1DD5-4EB4-8AB7-F1C88DAB5B5A}">
      <dsp:nvSpPr>
        <dsp:cNvPr id="0" name=""/>
        <dsp:cNvSpPr/>
      </dsp:nvSpPr>
      <dsp:spPr>
        <a:xfrm>
          <a:off x="7376456" y="629647"/>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E676E7-E81C-447D-BA23-0C57F2EB3407}">
      <dsp:nvSpPr>
        <dsp:cNvPr id="0" name=""/>
        <dsp:cNvSpPr/>
      </dsp:nvSpPr>
      <dsp:spPr>
        <a:xfrm>
          <a:off x="7376456" y="186116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dirty="0"/>
            <a:t>More Python</a:t>
          </a:r>
        </a:p>
      </dsp:txBody>
      <dsp:txXfrm>
        <a:off x="7376456" y="1861168"/>
        <a:ext cx="3138750" cy="470812"/>
      </dsp:txXfrm>
    </dsp:sp>
    <dsp:sp modelId="{771144CA-98DE-427D-BD81-424A18605F25}">
      <dsp:nvSpPr>
        <dsp:cNvPr id="0" name=""/>
        <dsp:cNvSpPr/>
      </dsp:nvSpPr>
      <dsp:spPr>
        <a:xfrm>
          <a:off x="7376456" y="2393821"/>
          <a:ext cx="3138750" cy="132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pPr>
          <a:r>
            <a:rPr lang="en-US" sz="2400" kern="1200" dirty="0"/>
            <a:t>- try/except/throw</a:t>
          </a:r>
        </a:p>
        <a:p>
          <a:pPr marL="0" lvl="0" indent="0" algn="l" defTabSz="1066800">
            <a:lnSpc>
              <a:spcPct val="100000"/>
            </a:lnSpc>
            <a:spcBef>
              <a:spcPct val="0"/>
            </a:spcBef>
            <a:spcAft>
              <a:spcPct val="35000"/>
            </a:spcAft>
            <a:buNone/>
          </a:pPr>
          <a:r>
            <a:rPr lang="en-US" sz="2400" kern="1200" dirty="0"/>
            <a:t>- Input/output/format </a:t>
          </a:r>
        </a:p>
        <a:p>
          <a:pPr marL="0" lvl="0" indent="0" algn="l" defTabSz="1066800">
            <a:lnSpc>
              <a:spcPct val="100000"/>
            </a:lnSpc>
            <a:spcBef>
              <a:spcPct val="0"/>
            </a:spcBef>
            <a:spcAft>
              <a:spcPct val="35000"/>
            </a:spcAft>
            <a:buNone/>
          </a:pPr>
          <a:r>
            <a:rPr lang="en-US" sz="2400" kern="1200" dirty="0"/>
            <a:t>- functions/lambdas </a:t>
          </a:r>
        </a:p>
      </dsp:txBody>
      <dsp:txXfrm>
        <a:off x="7376456" y="2393821"/>
        <a:ext cx="3138750" cy="13278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69B07-30CC-4D8D-94F4-6490DAFE0164}">
      <dsp:nvSpPr>
        <dsp:cNvPr id="0" name=""/>
        <dsp:cNvSpPr/>
      </dsp:nvSpPr>
      <dsp:spPr>
        <a:xfrm>
          <a:off x="1020487" y="753941"/>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C4A42-2FF5-4328-BCE2-D1978566EC43}">
      <dsp:nvSpPr>
        <dsp:cNvPr id="0" name=""/>
        <dsp:cNvSpPr/>
      </dsp:nvSpPr>
      <dsp:spPr>
        <a:xfrm>
          <a:off x="393" y="1974772"/>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Command Line</a:t>
          </a:r>
        </a:p>
      </dsp:txBody>
      <dsp:txXfrm>
        <a:off x="393" y="1974772"/>
        <a:ext cx="3138750" cy="470812"/>
      </dsp:txXfrm>
    </dsp:sp>
    <dsp:sp modelId="{FB8042A1-8139-4734-865D-FBFA41E61E8A}">
      <dsp:nvSpPr>
        <dsp:cNvPr id="0" name=""/>
        <dsp:cNvSpPr/>
      </dsp:nvSpPr>
      <dsp:spPr>
        <a:xfrm>
          <a:off x="393" y="2502454"/>
          <a:ext cx="3138750" cy="1094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Linux/Bash/Git</a:t>
          </a:r>
        </a:p>
        <a:p>
          <a:pPr marL="0" lvl="0" indent="0" algn="ctr" defTabSz="889000">
            <a:lnSpc>
              <a:spcPct val="100000"/>
            </a:lnSpc>
            <a:spcBef>
              <a:spcPct val="0"/>
            </a:spcBef>
            <a:spcAft>
              <a:spcPct val="35000"/>
            </a:spcAft>
            <a:buNone/>
          </a:pPr>
          <a:r>
            <a:rPr lang="en-US" sz="2000" kern="1200" dirty="0"/>
            <a:t>vi/ssh/scp</a:t>
          </a:r>
        </a:p>
        <a:p>
          <a:pPr marL="0" lvl="0" indent="0" algn="ctr" defTabSz="889000">
            <a:lnSpc>
              <a:spcPct val="100000"/>
            </a:lnSpc>
            <a:spcBef>
              <a:spcPct val="0"/>
            </a:spcBef>
            <a:spcAft>
              <a:spcPct val="35000"/>
            </a:spcAft>
            <a:buNone/>
          </a:pPr>
          <a:r>
            <a:rPr lang="en-US" sz="2000" kern="1200" dirty="0"/>
            <a:t>pythonanywhere.com </a:t>
          </a:r>
        </a:p>
      </dsp:txBody>
      <dsp:txXfrm>
        <a:off x="393" y="2502454"/>
        <a:ext cx="3138750" cy="1094942"/>
      </dsp:txXfrm>
    </dsp:sp>
    <dsp:sp modelId="{D101A5B3-D3EA-42A1-96F8-5DF57627E38F}">
      <dsp:nvSpPr>
        <dsp:cNvPr id="0" name=""/>
        <dsp:cNvSpPr/>
      </dsp:nvSpPr>
      <dsp:spPr>
        <a:xfrm>
          <a:off x="4708518" y="753941"/>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9275A1-B689-4C1E-9D35-73117C63AD58}">
      <dsp:nvSpPr>
        <dsp:cNvPr id="0" name=""/>
        <dsp:cNvSpPr/>
      </dsp:nvSpPr>
      <dsp:spPr>
        <a:xfrm>
          <a:off x="3688425" y="1974772"/>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Coding Style</a:t>
          </a:r>
        </a:p>
      </dsp:txBody>
      <dsp:txXfrm>
        <a:off x="3688425" y="1974772"/>
        <a:ext cx="3138750" cy="470812"/>
      </dsp:txXfrm>
    </dsp:sp>
    <dsp:sp modelId="{E8C54E31-AA38-4705-9867-C1E2800BF48A}">
      <dsp:nvSpPr>
        <dsp:cNvPr id="0" name=""/>
        <dsp:cNvSpPr/>
      </dsp:nvSpPr>
      <dsp:spPr>
        <a:xfrm>
          <a:off x="3688425" y="2502454"/>
          <a:ext cx="3138750" cy="1094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The Zen of Python</a:t>
          </a:r>
        </a:p>
        <a:p>
          <a:pPr marL="0" lvl="0" indent="0" algn="ctr" defTabSz="889000">
            <a:lnSpc>
              <a:spcPct val="100000"/>
            </a:lnSpc>
            <a:spcBef>
              <a:spcPct val="0"/>
            </a:spcBef>
            <a:spcAft>
              <a:spcPct val="35000"/>
            </a:spcAft>
            <a:buNone/>
          </a:pPr>
          <a:r>
            <a:rPr lang="en-US" sz="2000" kern="1200" dirty="0"/>
            <a:t>PEP 8</a:t>
          </a:r>
        </a:p>
        <a:p>
          <a:pPr marL="0" lvl="0" indent="0" algn="ctr" defTabSz="889000">
            <a:lnSpc>
              <a:spcPct val="100000"/>
            </a:lnSpc>
            <a:spcBef>
              <a:spcPct val="0"/>
            </a:spcBef>
            <a:spcAft>
              <a:spcPct val="35000"/>
            </a:spcAft>
            <a:buNone/>
          </a:pPr>
          <a:r>
            <a:rPr lang="en-US" sz="2000" kern="1200" dirty="0"/>
            <a:t>PEP 257</a:t>
          </a:r>
        </a:p>
      </dsp:txBody>
      <dsp:txXfrm>
        <a:off x="3688425" y="2502454"/>
        <a:ext cx="3138750" cy="1094942"/>
      </dsp:txXfrm>
    </dsp:sp>
    <dsp:sp modelId="{0F9D019E-1A86-4B6B-87D7-348C93652930}">
      <dsp:nvSpPr>
        <dsp:cNvPr id="0" name=""/>
        <dsp:cNvSpPr/>
      </dsp:nvSpPr>
      <dsp:spPr>
        <a:xfrm>
          <a:off x="8396550" y="753941"/>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5173FB-2DB5-4756-81DB-AD6F99E6A240}">
      <dsp:nvSpPr>
        <dsp:cNvPr id="0" name=""/>
        <dsp:cNvSpPr/>
      </dsp:nvSpPr>
      <dsp:spPr>
        <a:xfrm>
          <a:off x="7376456" y="1974772"/>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Python Modules</a:t>
          </a:r>
        </a:p>
      </dsp:txBody>
      <dsp:txXfrm>
        <a:off x="7376456" y="1974772"/>
        <a:ext cx="3138750" cy="470812"/>
      </dsp:txXfrm>
    </dsp:sp>
    <dsp:sp modelId="{EA2E5995-B0C5-49CD-AB2D-2AC66579700E}">
      <dsp:nvSpPr>
        <dsp:cNvPr id="0" name=""/>
        <dsp:cNvSpPr/>
      </dsp:nvSpPr>
      <dsp:spPr>
        <a:xfrm>
          <a:off x="7376456" y="2502454"/>
          <a:ext cx="3138750" cy="1094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Scripts &amp; Modules  </a:t>
          </a:r>
        </a:p>
        <a:p>
          <a:pPr marL="0" lvl="0" indent="0" algn="ctr" defTabSz="889000">
            <a:lnSpc>
              <a:spcPct val="100000"/>
            </a:lnSpc>
            <a:spcBef>
              <a:spcPct val="0"/>
            </a:spcBef>
            <a:spcAft>
              <a:spcPct val="35000"/>
            </a:spcAft>
            <a:buNone/>
          </a:pPr>
          <a:r>
            <a:rPr lang="en-US" sz="2000" kern="1200" dirty="0"/>
            <a:t>Import Modules</a:t>
          </a:r>
        </a:p>
        <a:p>
          <a:pPr marL="0" lvl="0" indent="0" algn="ctr" defTabSz="889000">
            <a:lnSpc>
              <a:spcPct val="100000"/>
            </a:lnSpc>
            <a:spcBef>
              <a:spcPct val="0"/>
            </a:spcBef>
            <a:spcAft>
              <a:spcPct val="35000"/>
            </a:spcAft>
            <a:buNone/>
          </a:pPr>
          <a:r>
            <a:rPr lang="en-US" sz="2000" kern="1200" dirty="0"/>
            <a:t>Install Packages</a:t>
          </a:r>
        </a:p>
      </dsp:txBody>
      <dsp:txXfrm>
        <a:off x="7376456" y="2502454"/>
        <a:ext cx="3138750" cy="10949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58443-56E8-4FFA-AD40-E191A7F90B8B}">
      <dsp:nvSpPr>
        <dsp:cNvPr id="0" name=""/>
        <dsp:cNvSpPr/>
      </dsp:nvSpPr>
      <dsp:spPr>
        <a:xfrm>
          <a:off x="278772" y="329187"/>
          <a:ext cx="1370205" cy="13702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425C2-2EAB-4B69-A21B-D995B2214535}">
      <dsp:nvSpPr>
        <dsp:cNvPr id="0" name=""/>
        <dsp:cNvSpPr/>
      </dsp:nvSpPr>
      <dsp:spPr>
        <a:xfrm>
          <a:off x="566516" y="616930"/>
          <a:ext cx="794719" cy="794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5A8A97-6B24-4C80-BDB4-6ADFB01A1318}">
      <dsp:nvSpPr>
        <dsp:cNvPr id="0" name=""/>
        <dsp:cNvSpPr/>
      </dsp:nvSpPr>
      <dsp:spPr>
        <a:xfrm>
          <a:off x="1942593" y="329187"/>
          <a:ext cx="3229769"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Pandas for Data Analytics</a:t>
          </a:r>
        </a:p>
      </dsp:txBody>
      <dsp:txXfrm>
        <a:off x="1942593" y="329187"/>
        <a:ext cx="3229769" cy="1370205"/>
      </dsp:txXfrm>
    </dsp:sp>
    <dsp:sp modelId="{1D237C05-C7EC-4CF1-B6D9-11DE69D59831}">
      <dsp:nvSpPr>
        <dsp:cNvPr id="0" name=""/>
        <dsp:cNvSpPr/>
      </dsp:nvSpPr>
      <dsp:spPr>
        <a:xfrm>
          <a:off x="5735126" y="329187"/>
          <a:ext cx="1370205" cy="13702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C23AD7-C823-4C73-80BE-C5C979F010F1}">
      <dsp:nvSpPr>
        <dsp:cNvPr id="0" name=""/>
        <dsp:cNvSpPr/>
      </dsp:nvSpPr>
      <dsp:spPr>
        <a:xfrm>
          <a:off x="6022869" y="616930"/>
          <a:ext cx="794719" cy="794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5D8296-BAD0-450D-94FF-56DF931F37B8}">
      <dsp:nvSpPr>
        <dsp:cNvPr id="0" name=""/>
        <dsp:cNvSpPr/>
      </dsp:nvSpPr>
      <dsp:spPr>
        <a:xfrm>
          <a:off x="7398947" y="329187"/>
          <a:ext cx="3229769"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Plotly for Data Visualizations</a:t>
          </a:r>
        </a:p>
      </dsp:txBody>
      <dsp:txXfrm>
        <a:off x="7398947" y="329187"/>
        <a:ext cx="3229769" cy="1370205"/>
      </dsp:txXfrm>
    </dsp:sp>
    <dsp:sp modelId="{5F7F4A74-B97D-474F-90FE-430B1755E976}">
      <dsp:nvSpPr>
        <dsp:cNvPr id="0" name=""/>
        <dsp:cNvSpPr/>
      </dsp:nvSpPr>
      <dsp:spPr>
        <a:xfrm>
          <a:off x="278772" y="2395529"/>
          <a:ext cx="1370205" cy="1370205"/>
        </a:xfrm>
        <a:prstGeom prst="ellipse">
          <a:avLst/>
        </a:prstGeom>
        <a:solidFill>
          <a:srgbClr val="00B050"/>
        </a:solidFill>
        <a:ln>
          <a:noFill/>
        </a:ln>
        <a:effectLst/>
      </dsp:spPr>
      <dsp:style>
        <a:lnRef idx="0">
          <a:scrgbClr r="0" g="0" b="0"/>
        </a:lnRef>
        <a:fillRef idx="1">
          <a:scrgbClr r="0" g="0" b="0"/>
        </a:fillRef>
        <a:effectRef idx="0">
          <a:scrgbClr r="0" g="0" b="0"/>
        </a:effectRef>
        <a:fontRef idx="minor"/>
      </dsp:style>
    </dsp:sp>
    <dsp:sp modelId="{85DFE0D6-A339-43C4-9038-BD13F306BBD3}">
      <dsp:nvSpPr>
        <dsp:cNvPr id="0" name=""/>
        <dsp:cNvSpPr/>
      </dsp:nvSpPr>
      <dsp:spPr>
        <a:xfrm>
          <a:off x="566516" y="2683273"/>
          <a:ext cx="794719" cy="794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6F48B7-00AC-4E66-A78A-85CAC6E94615}">
      <dsp:nvSpPr>
        <dsp:cNvPr id="0" name=""/>
        <dsp:cNvSpPr/>
      </dsp:nvSpPr>
      <dsp:spPr>
        <a:xfrm>
          <a:off x="1942593" y="2395529"/>
          <a:ext cx="3229769"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00B050"/>
              </a:solidFill>
            </a:rPr>
            <a:t>Dash for Interactive Dashboards</a:t>
          </a:r>
        </a:p>
      </dsp:txBody>
      <dsp:txXfrm>
        <a:off x="1942593" y="2395529"/>
        <a:ext cx="3229769" cy="1370205"/>
      </dsp:txXfrm>
    </dsp:sp>
    <dsp:sp modelId="{65AD3F97-908B-4CAE-BC5B-C42C60F83D6E}">
      <dsp:nvSpPr>
        <dsp:cNvPr id="0" name=""/>
        <dsp:cNvSpPr/>
      </dsp:nvSpPr>
      <dsp:spPr>
        <a:xfrm>
          <a:off x="5735126" y="2395529"/>
          <a:ext cx="1370205" cy="137020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EB7BE-D5D0-4D86-AF6B-06F265DCC94D}">
      <dsp:nvSpPr>
        <dsp:cNvPr id="0" name=""/>
        <dsp:cNvSpPr/>
      </dsp:nvSpPr>
      <dsp:spPr>
        <a:xfrm>
          <a:off x="6022869" y="2683273"/>
          <a:ext cx="794719" cy="7947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0682CB-53D2-4452-94FC-25FC5450B4A9}">
      <dsp:nvSpPr>
        <dsp:cNvPr id="0" name=""/>
        <dsp:cNvSpPr/>
      </dsp:nvSpPr>
      <dsp:spPr>
        <a:xfrm>
          <a:off x="7398947" y="2395529"/>
          <a:ext cx="3229769"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PySpark for Big Data Analytics</a:t>
          </a:r>
        </a:p>
      </dsp:txBody>
      <dsp:txXfrm>
        <a:off x="7398947" y="2395529"/>
        <a:ext cx="3229769" cy="137020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5/30/2023</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5/30/2023</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watch?v=r-uOLxNrNk8&amp;feature=emb_title&amp;fbclid=IwAR0qJPcqezRICXAx1TAR28Ca5hrw_H9HkMOzyUWPFhyer4G2Lxxs4YdwYIY"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a:t>
            </a:fld>
            <a:endParaRPr lang="en-US" dirty="0"/>
          </a:p>
        </p:txBody>
      </p:sp>
    </p:spTree>
    <p:extLst>
      <p:ext uri="{BB962C8B-B14F-4D97-AF65-F5344CB8AC3E}">
        <p14:creationId xmlns:p14="http://schemas.microsoft.com/office/powerpoint/2010/main" val="3392357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Interactive interpreter = Python Shell = Interactive Python Shell</a:t>
            </a:r>
          </a:p>
          <a:p>
            <a:r>
              <a:rPr lang="en-US" dirty="0"/>
              <a:t>REPL = Read Evaluate Print Loop</a:t>
            </a:r>
          </a:p>
          <a:p>
            <a:endParaRPr lang="en-US" dirty="0"/>
          </a:p>
          <a:p>
            <a:r>
              <a:rPr lang="en-US" dirty="0"/>
              <a:t>Collection type is also called compound type.</a:t>
            </a:r>
          </a:p>
          <a:p>
            <a:r>
              <a:rPr lang="en-US" dirty="0"/>
              <a:t>Scalar type also called simple type.</a:t>
            </a:r>
          </a:p>
        </p:txBody>
      </p:sp>
      <p:sp>
        <p:nvSpPr>
          <p:cNvPr id="4" name="Slide Number Placeholder 3"/>
          <p:cNvSpPr>
            <a:spLocks noGrp="1"/>
          </p:cNvSpPr>
          <p:nvPr>
            <p:ph type="sldNum" sz="quarter" idx="5"/>
          </p:nvPr>
        </p:nvSpPr>
        <p:spPr/>
        <p:txBody>
          <a:bodyPr/>
          <a:lstStyle/>
          <a:p>
            <a:fld id="{363DA6FE-9131-A440-8654-6B8559CB7F0A}" type="slidenum">
              <a:rPr lang="en-US" smtClean="0"/>
              <a:t>10</a:t>
            </a:fld>
            <a:endParaRPr lang="en-US"/>
          </a:p>
        </p:txBody>
      </p:sp>
    </p:spTree>
    <p:extLst>
      <p:ext uri="{BB962C8B-B14F-4D97-AF65-F5344CB8AC3E}">
        <p14:creationId xmlns:p14="http://schemas.microsoft.com/office/powerpoint/2010/main" val="1023178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11</a:t>
            </a:fld>
            <a:endParaRPr lang="en-US"/>
          </a:p>
        </p:txBody>
      </p:sp>
    </p:spTree>
    <p:extLst>
      <p:ext uri="{BB962C8B-B14F-4D97-AF65-F5344CB8AC3E}">
        <p14:creationId xmlns:p14="http://schemas.microsoft.com/office/powerpoint/2010/main" val="1096425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12</a:t>
            </a:fld>
            <a:endParaRPr lang="en-US"/>
          </a:p>
        </p:txBody>
      </p:sp>
    </p:spTree>
    <p:extLst>
      <p:ext uri="{BB962C8B-B14F-4D97-AF65-F5344CB8AC3E}">
        <p14:creationId xmlns:p14="http://schemas.microsoft.com/office/powerpoint/2010/main" val="26735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Jupyter</a:t>
            </a:r>
            <a:r>
              <a:rPr lang="en-US" dirty="0"/>
              <a:t> notebook is one of the many IDEs (Integrated Development Environment) – Desktop vs Web</a:t>
            </a:r>
          </a:p>
          <a:p>
            <a:pPr marL="228600" indent="-228600">
              <a:buAutoNum type="arabicParenR"/>
            </a:pPr>
            <a:r>
              <a:rPr lang="en-US" dirty="0"/>
              <a:t>Python’s bundled IDLE (Integrated Development and Learning Environment)</a:t>
            </a:r>
          </a:p>
          <a:p>
            <a:pPr marL="228600" indent="-228600">
              <a:buAutoNum type="arabicParenR"/>
            </a:pPr>
            <a:r>
              <a:rPr lang="en-US" dirty="0"/>
              <a:t>PyCharm (community and professional edition)</a:t>
            </a:r>
          </a:p>
          <a:p>
            <a:pPr marL="228600" indent="-228600">
              <a:buAutoNum type="arabicParenR"/>
            </a:pPr>
            <a:r>
              <a:rPr lang="en-US" dirty="0"/>
              <a:t>Spyder (IDE for data science)</a:t>
            </a:r>
          </a:p>
          <a:p>
            <a:pPr marL="228600" indent="-228600">
              <a:buAutoNum type="arabicParenR"/>
            </a:pPr>
            <a:r>
              <a:rPr lang="en-US" dirty="0" err="1"/>
              <a:t>Jupyter</a:t>
            </a:r>
            <a:r>
              <a:rPr lang="en-US" dirty="0"/>
              <a:t> Notebooks (Web-based IDE for data science)</a:t>
            </a:r>
          </a:p>
          <a:p>
            <a:endParaRPr lang="en-US" dirty="0"/>
          </a:p>
          <a:p>
            <a:r>
              <a:rPr lang="en-US" dirty="0"/>
              <a:t>Talk about functional and OO programming.</a:t>
            </a:r>
          </a:p>
          <a:p>
            <a:r>
              <a:rPr lang="en-US" dirty="0"/>
              <a:t>- Built-in functions: abs(), round(), len()</a:t>
            </a:r>
          </a:p>
          <a:p>
            <a:pPr marL="0" indent="0">
              <a:buFontTx/>
              <a:buNone/>
            </a:pPr>
            <a:r>
              <a:rPr lang="en-US" dirty="0"/>
              <a:t>- Functions from standard libraries: </a:t>
            </a:r>
            <a:r>
              <a:rPr lang="en-US" dirty="0" err="1"/>
              <a:t>math.sqrt</a:t>
            </a:r>
            <a:r>
              <a:rPr lang="en-US" dirty="0"/>
              <a:t>(), </a:t>
            </a:r>
            <a:r>
              <a:rPr lang="en-US" dirty="0" err="1"/>
              <a:t>random.randint</a:t>
            </a:r>
            <a:endParaRPr lang="en-US" dirty="0"/>
          </a:p>
          <a:p>
            <a:pPr marL="0" indent="0">
              <a:buFontTx/>
              <a:buNone/>
            </a:pPr>
            <a:r>
              <a:rPr lang="en-US" dirty="0"/>
              <a:t>- User defined functions: def </a:t>
            </a:r>
            <a:r>
              <a:rPr lang="en-US" dirty="0" err="1"/>
              <a:t>func</a:t>
            </a:r>
            <a:r>
              <a:rPr lang="en-US" dirty="0"/>
              <a:t>():</a:t>
            </a:r>
          </a:p>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14</a:t>
            </a:fld>
            <a:endParaRPr lang="en-US"/>
          </a:p>
        </p:txBody>
      </p:sp>
    </p:spTree>
    <p:extLst>
      <p:ext uri="{BB962C8B-B14F-4D97-AF65-F5344CB8AC3E}">
        <p14:creationId xmlns:p14="http://schemas.microsoft.com/office/powerpoint/2010/main" val="2502458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16</a:t>
            </a:fld>
            <a:endParaRPr lang="en-US"/>
          </a:p>
        </p:txBody>
      </p:sp>
    </p:spTree>
    <p:extLst>
      <p:ext uri="{BB962C8B-B14F-4D97-AF65-F5344CB8AC3E}">
        <p14:creationId xmlns:p14="http://schemas.microsoft.com/office/powerpoint/2010/main" val="1061916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17</a:t>
            </a:fld>
            <a:endParaRPr lang="en-US"/>
          </a:p>
        </p:txBody>
      </p:sp>
    </p:spTree>
    <p:extLst>
      <p:ext uri="{BB962C8B-B14F-4D97-AF65-F5344CB8AC3E}">
        <p14:creationId xmlns:p14="http://schemas.microsoft.com/office/powerpoint/2010/main" val="1526603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Times New Roman" panose="02020603050405020304" pitchFamily="18" charset="0"/>
              </a:rPr>
              <a:t>Linux, Bash shell, Git, and vi</a:t>
            </a:r>
            <a:r>
              <a:rPr lang="en-US" sz="1800" dirty="0">
                <a:effectLst/>
                <a:latin typeface="Calibri" panose="020F0502020204030204" pitchFamily="34" charset="0"/>
                <a:ea typeface="Times New Roman" panose="02020603050405020304" pitchFamily="18" charset="0"/>
              </a:rPr>
              <a:t> will be introduced as </a:t>
            </a:r>
            <a:r>
              <a:rPr lang="en-US" sz="1800" b="1" dirty="0">
                <a:effectLst/>
                <a:latin typeface="Calibri" panose="020F0502020204030204" pitchFamily="34" charset="0"/>
                <a:ea typeface="Times New Roman" panose="02020603050405020304" pitchFamily="18" charset="0"/>
              </a:rPr>
              <a:t>essential tools for software engineering</a:t>
            </a:r>
            <a:r>
              <a:rPr lang="en-US" sz="1800" dirty="0">
                <a:effectLst/>
                <a:latin typeface="Calibri" panose="020F0502020204030204" pitchFamily="34" charset="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rPr>
              <a:t>We will break away from the nice and cozy Windows environment and get more intimate with the real computer which has been obstructed by the fancy Windows desktop and the powerful mouse which tend to benefit business users but hinder hardcore engineers.</a:t>
            </a:r>
            <a:endParaRPr lang="en-US" sz="1800" dirty="0">
              <a:effectLst/>
              <a:latin typeface="Calibri" panose="020F0502020204030204" pitchFamily="34" charset="0"/>
              <a:ea typeface="Calibri" panose="020F0502020204030204" pitchFamily="34" charset="0"/>
            </a:endParaRPr>
          </a:p>
          <a:p>
            <a:endParaRPr lang="en-US" dirty="0"/>
          </a:p>
          <a:p>
            <a:r>
              <a:rPr lang="en-US" dirty="0"/>
              <a:t>Modularity for Code Reuse, Complexity reduction, and large-scale software development.</a:t>
            </a:r>
          </a:p>
          <a:p>
            <a:r>
              <a:rPr lang="en-US" dirty="0"/>
              <a:t>Zen of Python via import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PEP 8 -- Style Guide for Python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PEP 257 -- Docstring Conventions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18</a:t>
            </a:fld>
            <a:endParaRPr lang="en-US"/>
          </a:p>
        </p:txBody>
      </p:sp>
    </p:spTree>
    <p:extLst>
      <p:ext uri="{BB962C8B-B14F-4D97-AF65-F5344CB8AC3E}">
        <p14:creationId xmlns:p14="http://schemas.microsoft.com/office/powerpoint/2010/main" val="596174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19</a:t>
            </a:fld>
            <a:endParaRPr lang="en-US"/>
          </a:p>
        </p:txBody>
      </p:sp>
    </p:spTree>
    <p:extLst>
      <p:ext uri="{BB962C8B-B14F-4D97-AF65-F5344CB8AC3E}">
        <p14:creationId xmlns:p14="http://schemas.microsoft.com/office/powerpoint/2010/main" val="4144189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20</a:t>
            </a:fld>
            <a:endParaRPr lang="en-US"/>
          </a:p>
        </p:txBody>
      </p:sp>
    </p:spTree>
    <p:extLst>
      <p:ext uri="{BB962C8B-B14F-4D97-AF65-F5344CB8AC3E}">
        <p14:creationId xmlns:p14="http://schemas.microsoft.com/office/powerpoint/2010/main" val="2188497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22</a:t>
            </a:fld>
            <a:endParaRPr lang="en-US"/>
          </a:p>
        </p:txBody>
      </p:sp>
    </p:spTree>
    <p:extLst>
      <p:ext uri="{BB962C8B-B14F-4D97-AF65-F5344CB8AC3E}">
        <p14:creationId xmlns:p14="http://schemas.microsoft.com/office/powerpoint/2010/main" val="241847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a lifelong learner.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interest: Data and Engineering for Social Good.</a:t>
            </a:r>
          </a:p>
          <a:p>
            <a:r>
              <a:rPr lang="en-US" dirty="0"/>
              <a:t>Apply Data Science and Systems Engineering to help improve society and humanity</a:t>
            </a:r>
          </a:p>
        </p:txBody>
      </p:sp>
      <p:sp>
        <p:nvSpPr>
          <p:cNvPr id="4" name="Slide Number Placeholder 3"/>
          <p:cNvSpPr>
            <a:spLocks noGrp="1"/>
          </p:cNvSpPr>
          <p:nvPr>
            <p:ph type="sldNum" sz="quarter" idx="5"/>
          </p:nvPr>
        </p:nvSpPr>
        <p:spPr/>
        <p:txBody>
          <a:bodyPr/>
          <a:lstStyle/>
          <a:p>
            <a:fld id="{363DA6FE-9131-A440-8654-6B8559CB7F0A}" type="slidenum">
              <a:rPr lang="en-US" smtClean="0"/>
              <a:t>2</a:t>
            </a:fld>
            <a:endParaRPr lang="en-US" dirty="0"/>
          </a:p>
        </p:txBody>
      </p:sp>
    </p:spTree>
    <p:extLst>
      <p:ext uri="{BB962C8B-B14F-4D97-AF65-F5344CB8AC3E}">
        <p14:creationId xmlns:p14="http://schemas.microsoft.com/office/powerpoint/2010/main" val="3868019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23</a:t>
            </a:fld>
            <a:endParaRPr lang="en-US"/>
          </a:p>
        </p:txBody>
      </p:sp>
    </p:spTree>
    <p:extLst>
      <p:ext uri="{BB962C8B-B14F-4D97-AF65-F5344CB8AC3E}">
        <p14:creationId xmlns:p14="http://schemas.microsoft.com/office/powerpoint/2010/main" val="1391222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24</a:t>
            </a:fld>
            <a:endParaRPr lang="en-US"/>
          </a:p>
        </p:txBody>
      </p:sp>
    </p:spTree>
    <p:extLst>
      <p:ext uri="{BB962C8B-B14F-4D97-AF65-F5344CB8AC3E}">
        <p14:creationId xmlns:p14="http://schemas.microsoft.com/office/powerpoint/2010/main" val="3435313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Analytics, Visualization, ML, NLP : numpy, statistics, matplotlib, seaborn, plotly, </a:t>
            </a:r>
            <a:r>
              <a:rPr lang="en-US" dirty="0" err="1"/>
              <a:t>sklearn</a:t>
            </a:r>
            <a:r>
              <a:rPr lang="en-US" dirty="0"/>
              <a:t>, </a:t>
            </a:r>
            <a:r>
              <a:rPr lang="en-US" dirty="0" err="1"/>
              <a:t>tensorflow</a:t>
            </a:r>
            <a:r>
              <a:rPr lang="en-US" dirty="0"/>
              <a:t>, </a:t>
            </a:r>
            <a:r>
              <a:rPr lang="en-US" dirty="0" err="1"/>
              <a:t>pytorch</a:t>
            </a:r>
            <a:r>
              <a:rPr lang="en-US" dirty="0"/>
              <a:t>, </a:t>
            </a:r>
            <a:r>
              <a:rPr lang="en-US" dirty="0" err="1"/>
              <a:t>kera</a:t>
            </a:r>
            <a:r>
              <a:rPr lang="en-US" dirty="0"/>
              <a:t>, NLTK</a:t>
            </a:r>
          </a:p>
          <a:p>
            <a:r>
              <a:rPr lang="en-US" dirty="0"/>
              <a:t>Beginner’s Python for Data Science – 4-hour long training video:</a:t>
            </a:r>
          </a:p>
          <a:p>
            <a:r>
              <a:rPr lang="en-US" dirty="0">
                <a:hlinkClick r:id="rId3"/>
              </a:rPr>
              <a:t>https://www.youtube.com/watch?v=r-uOLxNrNk8&amp;feature=emb_title&amp;fbclid=IwAR0qJPcqezRICXAx1TAR28Ca5hrw_H9HkMOzyUWPFhyer4G2Lxxs4YdwYIY</a:t>
            </a:r>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35</a:t>
            </a:fld>
            <a:endParaRPr lang="en-US"/>
          </a:p>
        </p:txBody>
      </p:sp>
    </p:spTree>
    <p:extLst>
      <p:ext uri="{BB962C8B-B14F-4D97-AF65-F5344CB8AC3E}">
        <p14:creationId xmlns:p14="http://schemas.microsoft.com/office/powerpoint/2010/main" val="4047326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36</a:t>
            </a:fld>
            <a:endParaRPr lang="en-US"/>
          </a:p>
        </p:txBody>
      </p:sp>
    </p:spTree>
    <p:extLst>
      <p:ext uri="{BB962C8B-B14F-4D97-AF65-F5344CB8AC3E}">
        <p14:creationId xmlns:p14="http://schemas.microsoft.com/office/powerpoint/2010/main" val="2744595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37</a:t>
            </a:fld>
            <a:endParaRPr lang="en-US"/>
          </a:p>
        </p:txBody>
      </p:sp>
    </p:spTree>
    <p:extLst>
      <p:ext uri="{BB962C8B-B14F-4D97-AF65-F5344CB8AC3E}">
        <p14:creationId xmlns:p14="http://schemas.microsoft.com/office/powerpoint/2010/main" val="1443304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38</a:t>
            </a:fld>
            <a:endParaRPr lang="en-US"/>
          </a:p>
        </p:txBody>
      </p:sp>
    </p:spTree>
    <p:extLst>
      <p:ext uri="{BB962C8B-B14F-4D97-AF65-F5344CB8AC3E}">
        <p14:creationId xmlns:p14="http://schemas.microsoft.com/office/powerpoint/2010/main" val="204680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 is a Complex Adaptive System. One core nature of CAS is learning which make it adaptive.</a:t>
            </a:r>
          </a:p>
          <a:p>
            <a:r>
              <a:rPr lang="en-US" dirty="0"/>
              <a:t>Learning is at the core of AI – machine learning. Learn from historic data and new data. Learn from experience. </a:t>
            </a:r>
          </a:p>
        </p:txBody>
      </p:sp>
      <p:sp>
        <p:nvSpPr>
          <p:cNvPr id="4" name="Slide Number Placeholder 3"/>
          <p:cNvSpPr>
            <a:spLocks noGrp="1"/>
          </p:cNvSpPr>
          <p:nvPr>
            <p:ph type="sldNum" sz="quarter" idx="5"/>
          </p:nvPr>
        </p:nvSpPr>
        <p:spPr/>
        <p:txBody>
          <a:bodyPr/>
          <a:lstStyle/>
          <a:p>
            <a:fld id="{363DA6FE-9131-A440-8654-6B8559CB7F0A}" type="slidenum">
              <a:rPr lang="en-US" smtClean="0"/>
              <a:t>3</a:t>
            </a:fld>
            <a:endParaRPr lang="en-US"/>
          </a:p>
        </p:txBody>
      </p:sp>
    </p:spTree>
    <p:extLst>
      <p:ext uri="{BB962C8B-B14F-4D97-AF65-F5344CB8AC3E}">
        <p14:creationId xmlns:p14="http://schemas.microsoft.com/office/powerpoint/2010/main" val="111664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many makes a living 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few makes a fortune coding. </a:t>
            </a:r>
          </a:p>
        </p:txBody>
      </p:sp>
      <p:sp>
        <p:nvSpPr>
          <p:cNvPr id="4" name="Slide Number Placeholder 3"/>
          <p:cNvSpPr>
            <a:spLocks noGrp="1"/>
          </p:cNvSpPr>
          <p:nvPr>
            <p:ph type="sldNum" sz="quarter" idx="5"/>
          </p:nvPr>
        </p:nvSpPr>
        <p:spPr/>
        <p:txBody>
          <a:bodyPr/>
          <a:lstStyle/>
          <a:p>
            <a:fld id="{363DA6FE-9131-A440-8654-6B8559CB7F0A}" type="slidenum">
              <a:rPr lang="en-US" smtClean="0"/>
              <a:t>4</a:t>
            </a:fld>
            <a:endParaRPr lang="en-US"/>
          </a:p>
        </p:txBody>
      </p:sp>
    </p:spTree>
    <p:extLst>
      <p:ext uri="{BB962C8B-B14F-4D97-AF65-F5344CB8AC3E}">
        <p14:creationId xmlns:p14="http://schemas.microsoft.com/office/powerpoint/2010/main" val="392396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among the top few languages. </a:t>
            </a:r>
          </a:p>
          <a:p>
            <a:r>
              <a:rPr lang="en-US" dirty="0"/>
              <a:t>It is simple. Elegant, flexible, powerful.</a:t>
            </a:r>
          </a:p>
        </p:txBody>
      </p:sp>
      <p:sp>
        <p:nvSpPr>
          <p:cNvPr id="4" name="Slide Number Placeholder 3"/>
          <p:cNvSpPr>
            <a:spLocks noGrp="1"/>
          </p:cNvSpPr>
          <p:nvPr>
            <p:ph type="sldNum" sz="quarter" idx="5"/>
          </p:nvPr>
        </p:nvSpPr>
        <p:spPr/>
        <p:txBody>
          <a:bodyPr/>
          <a:lstStyle/>
          <a:p>
            <a:fld id="{363DA6FE-9131-A440-8654-6B8559CB7F0A}" type="slidenum">
              <a:rPr lang="en-US" smtClean="0"/>
              <a:t>5</a:t>
            </a:fld>
            <a:endParaRPr lang="en-US"/>
          </a:p>
        </p:txBody>
      </p:sp>
    </p:spTree>
    <p:extLst>
      <p:ext uri="{BB962C8B-B14F-4D97-AF65-F5344CB8AC3E}">
        <p14:creationId xmlns:p14="http://schemas.microsoft.com/office/powerpoint/2010/main" val="229141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stone bridge is not the correct answer. “Modern systems”</a:t>
            </a:r>
          </a:p>
        </p:txBody>
      </p:sp>
      <p:sp>
        <p:nvSpPr>
          <p:cNvPr id="4" name="Slide Number Placeholder 3"/>
          <p:cNvSpPr>
            <a:spLocks noGrp="1"/>
          </p:cNvSpPr>
          <p:nvPr>
            <p:ph type="sldNum" sz="quarter" idx="5"/>
          </p:nvPr>
        </p:nvSpPr>
        <p:spPr/>
        <p:txBody>
          <a:bodyPr/>
          <a:lstStyle/>
          <a:p>
            <a:fld id="{363DA6FE-9131-A440-8654-6B8559CB7F0A}" type="slidenum">
              <a:rPr lang="en-US" smtClean="0"/>
              <a:t>6</a:t>
            </a:fld>
            <a:endParaRPr lang="en-US"/>
          </a:p>
        </p:txBody>
      </p:sp>
    </p:spTree>
    <p:extLst>
      <p:ext uri="{BB962C8B-B14F-4D97-AF65-F5344CB8AC3E}">
        <p14:creationId xmlns:p14="http://schemas.microsoft.com/office/powerpoint/2010/main" val="314432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Times New Roman" panose="02020603050405020304" pitchFamily="18" charset="0"/>
              </a:rPr>
              <a:t>Session 1 – we will use the Interactive Python Shell as the first environment to start our Python journey.</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Times New Roman" panose="02020603050405020304" pitchFamily="18" charset="0"/>
              </a:rPr>
              <a:t>Session 2 – We will use </a:t>
            </a:r>
            <a:r>
              <a:rPr lang="en-US" sz="1800" b="1" dirty="0" err="1">
                <a:effectLst/>
                <a:latin typeface="Calibri" panose="020F0502020204030204" pitchFamily="34" charset="0"/>
                <a:ea typeface="Times New Roman" panose="02020603050405020304" pitchFamily="18" charset="0"/>
              </a:rPr>
              <a:t>Jupyter</a:t>
            </a:r>
            <a:r>
              <a:rPr lang="en-US" sz="1800" b="1" dirty="0">
                <a:effectLst/>
                <a:latin typeface="Calibri" panose="020F0502020204030204" pitchFamily="34" charset="0"/>
                <a:ea typeface="Times New Roman" panose="02020603050405020304" pitchFamily="18" charset="0"/>
              </a:rPr>
              <a:t> Notebook</a:t>
            </a:r>
            <a:r>
              <a:rPr lang="en-US" sz="1800" dirty="0">
                <a:effectLst/>
                <a:latin typeface="Calibri" panose="020F0502020204030204" pitchFamily="34" charset="0"/>
                <a:ea typeface="Times New Roman" panose="02020603050405020304" pitchFamily="18" charset="0"/>
              </a:rPr>
              <a:t> provided by notebooks.ai to explore Python. </a:t>
            </a:r>
            <a:r>
              <a:rPr lang="en-US" sz="1800" dirty="0" err="1">
                <a:effectLst/>
                <a:latin typeface="Calibri" panose="020F0502020204030204" pitchFamily="34" charset="0"/>
                <a:ea typeface="Times New Roman" panose="02020603050405020304" pitchFamily="18" charset="0"/>
              </a:rPr>
              <a:t>Jupyter</a:t>
            </a:r>
            <a:r>
              <a:rPr lang="en-US" sz="1800" dirty="0">
                <a:effectLst/>
                <a:latin typeface="Calibri" panose="020F0502020204030204" pitchFamily="34" charset="0"/>
                <a:ea typeface="Times New Roman" panose="02020603050405020304" pitchFamily="18" charset="0"/>
              </a:rPr>
              <a:t> Notebook is a web-based environment commonly used by data engineers and scientists. We will also use GitHub as the repository to store project artifacts including </a:t>
            </a:r>
            <a:r>
              <a:rPr lang="en-US" sz="1800" dirty="0" err="1">
                <a:effectLst/>
                <a:latin typeface="Calibri" panose="020F0502020204030204" pitchFamily="34" charset="0"/>
                <a:ea typeface="Times New Roman" panose="02020603050405020304" pitchFamily="18" charset="0"/>
              </a:rPr>
              <a:t>Jupyter</a:t>
            </a:r>
            <a:r>
              <a:rPr lang="en-US" sz="1800" dirty="0">
                <a:effectLst/>
                <a:latin typeface="Calibri" panose="020F0502020204030204" pitchFamily="34" charset="0"/>
                <a:ea typeface="Times New Roman" panose="02020603050405020304" pitchFamily="18" charset="0"/>
              </a:rPr>
              <a:t> notebooks.  </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Times New Roman" panose="02020603050405020304" pitchFamily="18" charset="0"/>
              </a:rPr>
              <a:t>Session 3 – We will use the </a:t>
            </a:r>
            <a:r>
              <a:rPr lang="en-US" sz="1800" b="1" dirty="0">
                <a:effectLst/>
                <a:latin typeface="Calibri" panose="020F0502020204030204" pitchFamily="34" charset="0"/>
                <a:ea typeface="Times New Roman" panose="02020603050405020304" pitchFamily="18" charset="0"/>
              </a:rPr>
              <a:t>Linux shell</a:t>
            </a:r>
            <a:r>
              <a:rPr lang="en-US" sz="1800" dirty="0">
                <a:effectLst/>
                <a:latin typeface="Calibri" panose="020F0502020204030204" pitchFamily="34" charset="0"/>
                <a:ea typeface="Times New Roman" panose="02020603050405020304" pitchFamily="18" charset="0"/>
              </a:rPr>
              <a:t> provided by notebooks.ai to write and run </a:t>
            </a:r>
            <a:r>
              <a:rPr lang="en-US" sz="1800" b="1" dirty="0">
                <a:effectLst/>
                <a:latin typeface="Calibri" panose="020F0502020204030204" pitchFamily="34" charset="0"/>
                <a:ea typeface="Times New Roman" panose="02020603050405020304" pitchFamily="18" charset="0"/>
              </a:rPr>
              <a:t>Python scripts/modules</a:t>
            </a:r>
            <a:r>
              <a:rPr lang="en-US" sz="1800" dirty="0">
                <a:effectLst/>
                <a:latin typeface="Calibri" panose="020F0502020204030204" pitchFamily="34" charset="0"/>
                <a:ea typeface="Times New Roman" panose="02020603050405020304" pitchFamily="18" charset="0"/>
              </a:rPr>
              <a:t> – This is for developing software using Python. </a:t>
            </a:r>
            <a:r>
              <a:rPr lang="en-US" sz="1800" b="1" dirty="0">
                <a:effectLst/>
                <a:latin typeface="Calibri" panose="020F0502020204030204" pitchFamily="34" charset="0"/>
                <a:ea typeface="Times New Roman" panose="02020603050405020304" pitchFamily="18" charset="0"/>
              </a:rPr>
              <a:t>Linux, Bash shell, Git, and vi</a:t>
            </a:r>
            <a:r>
              <a:rPr lang="en-US" sz="1800" dirty="0">
                <a:effectLst/>
                <a:latin typeface="Calibri" panose="020F0502020204030204" pitchFamily="34" charset="0"/>
                <a:ea typeface="Times New Roman" panose="02020603050405020304" pitchFamily="18" charset="0"/>
              </a:rPr>
              <a:t> will be introduced as </a:t>
            </a:r>
            <a:r>
              <a:rPr lang="en-US" sz="1800" b="1" dirty="0">
                <a:effectLst/>
                <a:latin typeface="Calibri" panose="020F0502020204030204" pitchFamily="34" charset="0"/>
                <a:ea typeface="Times New Roman" panose="02020603050405020304" pitchFamily="18" charset="0"/>
              </a:rPr>
              <a:t>essential tools for software engineering</a:t>
            </a:r>
            <a:r>
              <a:rPr lang="en-US" sz="1800" dirty="0">
                <a:effectLst/>
                <a:latin typeface="Calibri" panose="020F0502020204030204" pitchFamily="34" charset="0"/>
                <a:ea typeface="Times New Roman" panose="02020603050405020304" pitchFamily="18" charset="0"/>
              </a:rPr>
              <a:t>. We try to break away from the nice and cozy Windows environment and get more intimate with the real computer which has been obstructed by the fancy Windows desktop and the powerful mouse which tend to benefit business users but hinder hardcore engineers.</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7</a:t>
            </a:fld>
            <a:endParaRPr lang="en-US"/>
          </a:p>
        </p:txBody>
      </p:sp>
    </p:spTree>
    <p:extLst>
      <p:ext uri="{BB962C8B-B14F-4D97-AF65-F5344CB8AC3E}">
        <p14:creationId xmlns:p14="http://schemas.microsoft.com/office/powerpoint/2010/main" val="3699342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has about 40 million global users and 100 million repositories.</a:t>
            </a:r>
          </a:p>
        </p:txBody>
      </p:sp>
      <p:sp>
        <p:nvSpPr>
          <p:cNvPr id="4" name="Slide Number Placeholder 3"/>
          <p:cNvSpPr>
            <a:spLocks noGrp="1"/>
          </p:cNvSpPr>
          <p:nvPr>
            <p:ph type="sldNum" sz="quarter" idx="5"/>
          </p:nvPr>
        </p:nvSpPr>
        <p:spPr/>
        <p:txBody>
          <a:bodyPr/>
          <a:lstStyle/>
          <a:p>
            <a:fld id="{363DA6FE-9131-A440-8654-6B8559CB7F0A}" type="slidenum">
              <a:rPr lang="en-US" smtClean="0"/>
              <a:t>8</a:t>
            </a:fld>
            <a:endParaRPr lang="en-US"/>
          </a:p>
        </p:txBody>
      </p:sp>
    </p:spTree>
    <p:extLst>
      <p:ext uri="{BB962C8B-B14F-4D97-AF65-F5344CB8AC3E}">
        <p14:creationId xmlns:p14="http://schemas.microsoft.com/office/powerpoint/2010/main" val="2391523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Science endeavor is exploratory and iterative by nature. So the iterative process of exploration can become disorganized and error-prone. </a:t>
            </a:r>
          </a:p>
          <a:p>
            <a:r>
              <a:rPr lang="en-US" dirty="0"/>
              <a:t>To better manage Data Science effort, you need the following tools:</a:t>
            </a:r>
          </a:p>
          <a:p>
            <a:pPr marL="228600" indent="-228600">
              <a:buAutoNum type="arabicParenR"/>
            </a:pPr>
            <a:r>
              <a:rPr lang="en-US" dirty="0"/>
              <a:t>An IDE that support exploration</a:t>
            </a:r>
          </a:p>
          <a:p>
            <a:pPr marL="228600" indent="-228600">
              <a:buAutoNum type="arabicParenR"/>
            </a:pPr>
            <a:r>
              <a:rPr lang="en-US" dirty="0"/>
              <a:t>A repository that support source code version and project management</a:t>
            </a:r>
          </a:p>
          <a:p>
            <a:pPr marL="228600" indent="-228600">
              <a:buAutoNum type="arabicParenR"/>
            </a:pPr>
            <a:r>
              <a:rPr lang="en-US" dirty="0"/>
              <a:t>A coding standard that promotes sharing, collaboration, and repeatability, transparency, and accountability</a:t>
            </a:r>
          </a:p>
          <a:p>
            <a:pPr marL="228600" indent="-228600">
              <a:buAutoNum type="arabicParenR"/>
            </a:pPr>
            <a:r>
              <a:rPr lang="en-US" dirty="0"/>
              <a:t>A defined workflow that guides the exploratory activities</a:t>
            </a:r>
          </a:p>
          <a:p>
            <a:pPr marL="228600" indent="-228600">
              <a:buAutoNum type="arabicParenR"/>
            </a:pPr>
            <a:endParaRPr lang="en-US" dirty="0"/>
          </a:p>
          <a:p>
            <a:pPr marL="228600" indent="-228600">
              <a:buAutoNum type="arabicParenR"/>
            </a:pPr>
            <a:endParaRPr lang="en-US" dirty="0"/>
          </a:p>
          <a:p>
            <a:r>
              <a:rPr lang="en-US" dirty="0"/>
              <a:t>IDE (Integrated Development Environment) – Desktop vs Web</a:t>
            </a:r>
          </a:p>
          <a:p>
            <a:pPr marL="228600" indent="-228600">
              <a:buAutoNum type="arabicParenR"/>
            </a:pPr>
            <a:r>
              <a:rPr lang="en-US" dirty="0"/>
              <a:t>Python’s bundled IDLE (Integrated Development and Learning Environment)</a:t>
            </a:r>
          </a:p>
          <a:p>
            <a:pPr marL="228600" indent="-228600">
              <a:buAutoNum type="arabicParenR"/>
            </a:pPr>
            <a:r>
              <a:rPr lang="en-US" dirty="0"/>
              <a:t>PyCharm (community and professional edition)</a:t>
            </a:r>
          </a:p>
          <a:p>
            <a:pPr marL="228600" indent="-228600">
              <a:buAutoNum type="arabicParenR"/>
            </a:pPr>
            <a:r>
              <a:rPr lang="en-US" dirty="0"/>
              <a:t>Spyder (IDE for data science)</a:t>
            </a:r>
          </a:p>
          <a:p>
            <a:pPr marL="228600" indent="-228600">
              <a:buAutoNum type="arabicParenR"/>
            </a:pPr>
            <a:r>
              <a:rPr lang="en-US" dirty="0"/>
              <a:t>Jupyter Notebooks (Web-based IDE for data science)</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9</a:t>
            </a:fld>
            <a:endParaRPr lang="en-US"/>
          </a:p>
        </p:txBody>
      </p:sp>
    </p:spTree>
    <p:extLst>
      <p:ext uri="{BB962C8B-B14F-4D97-AF65-F5344CB8AC3E}">
        <p14:creationId xmlns:p14="http://schemas.microsoft.com/office/powerpoint/2010/main" val="210845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dirty="0">
                <a:latin typeface="Arial" panose="020B0604020202020204" pitchFamily="34" charset="0"/>
                <a:cs typeface="Arial" panose="020B0604020202020204" pitchFamily="34" charset="0"/>
              </a:rPr>
              <a:t>MITRE POWERPOINT</a:t>
            </a:r>
          </a:p>
          <a:p>
            <a:pPr algn="ctr"/>
            <a:r>
              <a:rPr lang="en-US" sz="4800" b="1" dirty="0">
                <a:latin typeface="Arial" panose="020B0604020202020204" pitchFamily="34" charset="0"/>
                <a:cs typeface="Arial" panose="020B0604020202020204" pitchFamily="34" charset="0"/>
              </a:rPr>
              <a:t>TEMPLATE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spTree>
    <p:extLst>
      <p:ext uri="{BB962C8B-B14F-4D97-AF65-F5344CB8AC3E}">
        <p14:creationId xmlns:p14="http://schemas.microsoft.com/office/powerpoint/2010/main" val="205677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3729997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94103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95405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dirty="0"/>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21318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Tree>
    <p:extLst>
      <p:ext uri="{BB962C8B-B14F-4D97-AF65-F5344CB8AC3E}">
        <p14:creationId xmlns:p14="http://schemas.microsoft.com/office/powerpoint/2010/main" val="251184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dirty="0"/>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dirty="0"/>
              <a:t>“Click to edit text”</a:t>
            </a:r>
          </a:p>
          <a:p>
            <a:pPr lvl="1"/>
            <a:r>
              <a:rPr lang="en-US" dirty="0"/>
              <a:t>To have source text, hit the bullet indent button</a:t>
            </a:r>
          </a:p>
        </p:txBody>
      </p:sp>
    </p:spTree>
    <p:extLst>
      <p:ext uri="{BB962C8B-B14F-4D97-AF65-F5344CB8AC3E}">
        <p14:creationId xmlns:p14="http://schemas.microsoft.com/office/powerpoint/2010/main" val="103016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dirty="0"/>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dirty="0"/>
              <a:t>“Click to edit textbox text”</a:t>
            </a:r>
          </a:p>
          <a:p>
            <a:pPr lvl="1"/>
            <a:r>
              <a:rPr lang="en-US" dirty="0"/>
              <a:t>Source</a:t>
            </a:r>
          </a:p>
        </p:txBody>
      </p:sp>
    </p:spTree>
    <p:extLst>
      <p:ext uri="{BB962C8B-B14F-4D97-AF65-F5344CB8AC3E}">
        <p14:creationId xmlns:p14="http://schemas.microsoft.com/office/powerpoint/2010/main" val="2519599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662410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dirty="0"/>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186899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dirty="0"/>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61363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034696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dirty="0"/>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766185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179708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18884766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3143061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_Insert_Photo_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1139975"/>
            <a:ext cx="10238874" cy="2095453"/>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dirty="0"/>
              <a:t>Presenter Name</a:t>
            </a:r>
          </a:p>
        </p:txBody>
      </p:sp>
      <p:sp>
        <p:nvSpPr>
          <p:cNvPr id="8" name="Text Placeholder 7">
            <a:extLst>
              <a:ext uri="{FF2B5EF4-FFF2-40B4-BE49-F238E27FC236}">
                <a16:creationId xmlns:a16="http://schemas.microsoft.com/office/drawing/2014/main" id="{C81EFF5D-6B9A-434F-9F46-CDC551DFC52A}"/>
              </a:ext>
            </a:extLst>
          </p:cNvPr>
          <p:cNvSpPr>
            <a:spLocks noGrp="1"/>
          </p:cNvSpPr>
          <p:nvPr>
            <p:ph type="body" sz="quarter" idx="19" hasCustomPrompt="1"/>
          </p:nvPr>
        </p:nvSpPr>
        <p:spPr>
          <a:xfrm>
            <a:off x="1513975" y="0"/>
            <a:ext cx="12192000" cy="6858000"/>
          </a:xfrm>
        </p:spPr>
        <p:txBody>
          <a:bodyPr/>
          <a:lstStyle>
            <a:lvl1pPr>
              <a:defRPr b="1">
                <a:solidFill>
                  <a:srgbClr val="FFFF00"/>
                </a:solidFill>
              </a:defRPr>
            </a:lvl1pPr>
            <a:lvl3pPr marL="457200" indent="-457200">
              <a:spcBef>
                <a:spcPts val="0"/>
              </a:spcBef>
              <a:spcAft>
                <a:spcPts val="0"/>
              </a:spcAft>
              <a:buFont typeface="+mj-lt"/>
              <a:buAutoNum type="arabicPeriod"/>
              <a:defRPr b="1">
                <a:solidFill>
                  <a:srgbClr val="FFFF00"/>
                </a:solidFill>
              </a:defRPr>
            </a:lvl3pPr>
          </a:lstStyle>
          <a:p>
            <a:pPr lvl="0"/>
            <a:r>
              <a:rPr lang="en-US" dirty="0"/>
              <a:t>To add background image: </a:t>
            </a:r>
            <a:br>
              <a:rPr lang="en-US" dirty="0"/>
            </a:br>
            <a:r>
              <a:rPr lang="en-US" dirty="0"/>
              <a:t>Navigate to FJ: Images.</a:t>
            </a:r>
          </a:p>
          <a:p>
            <a:pPr lvl="0"/>
            <a:r>
              <a:rPr lang="en-US" dirty="0"/>
              <a:t>Select a photo from the featured gallery, “images for PPT cover Slides”</a:t>
            </a:r>
          </a:p>
          <a:p>
            <a:pPr lvl="0"/>
            <a:r>
              <a:rPr lang="en-US" dirty="0"/>
              <a:t>Save the desired image to your computer or desired location.</a:t>
            </a:r>
          </a:p>
          <a:p>
            <a:pPr lvl="0"/>
            <a:r>
              <a:rPr lang="en-US" dirty="0"/>
              <a:t>Next, click on the icon &amp; choose image from the saved location.</a:t>
            </a:r>
          </a:p>
          <a:p>
            <a:pPr lvl="0"/>
            <a:r>
              <a:rPr lang="en-US" dirty="0"/>
              <a:t>Insert image.</a:t>
            </a:r>
          </a:p>
          <a:p>
            <a:pPr lvl="0"/>
            <a:endParaRPr lang="en-US" dirty="0"/>
          </a:p>
        </p:txBody>
      </p:sp>
      <p:sp>
        <p:nvSpPr>
          <p:cNvPr id="12" name="Text Placeholder 11">
            <a:extLst>
              <a:ext uri="{FF2B5EF4-FFF2-40B4-BE49-F238E27FC236}">
                <a16:creationId xmlns:a16="http://schemas.microsoft.com/office/drawing/2014/main" id="{C6AC086E-CBE9-4673-9AFE-F07619F7A640}"/>
              </a:ext>
            </a:extLst>
          </p:cNvPr>
          <p:cNvSpPr>
            <a:spLocks noGrp="1"/>
          </p:cNvSpPr>
          <p:nvPr>
            <p:ph type="body" sz="quarter" idx="21" hasCustomPrompt="1"/>
          </p:nvPr>
        </p:nvSpPr>
        <p:spPr>
          <a:xfrm>
            <a:off x="0" y="1139975"/>
            <a:ext cx="12192000" cy="6140450"/>
          </a:xfrm>
        </p:spPr>
        <p:txBody>
          <a:bodyPr/>
          <a:lstStyle>
            <a:lvl1pPr marL="457200" indent="-457200">
              <a:spcBef>
                <a:spcPts val="0"/>
              </a:spcBef>
              <a:spcAft>
                <a:spcPts val="0"/>
              </a:spcAft>
              <a:buFont typeface="+mj-lt"/>
              <a:buAutoNum type="arabicPeriod"/>
              <a:defRPr>
                <a:solidFill>
                  <a:srgbClr val="FFFF00"/>
                </a:solidFill>
              </a:defRPr>
            </a:lvl1pPr>
          </a:lstStyle>
          <a:p>
            <a:pPr lvl="0"/>
            <a:r>
              <a:rPr lang="en-US" dirty="0"/>
              <a:t>Navigate to FJ: Images.</a:t>
            </a:r>
          </a:p>
          <a:p>
            <a:pPr lvl="0"/>
            <a:r>
              <a:rPr lang="en-US" dirty="0"/>
              <a:t>Select a photo from the featured gallery, “images for PPT cover Slides”</a:t>
            </a:r>
          </a:p>
          <a:p>
            <a:pPr lvl="0"/>
            <a:r>
              <a:rPr lang="en-US" dirty="0"/>
              <a:t>Save the desired image to your computer or desired location.</a:t>
            </a:r>
          </a:p>
          <a:p>
            <a:pPr lvl="0"/>
            <a:r>
              <a:rPr lang="en-US" dirty="0"/>
              <a:t>Next, click on the icon &amp; choose image from the saved location.</a:t>
            </a:r>
          </a:p>
          <a:p>
            <a:pPr lvl="0"/>
            <a:r>
              <a:rPr lang="en-US" dirty="0"/>
              <a:t>Insert image.</a:t>
            </a:r>
          </a:p>
        </p:txBody>
      </p:sp>
    </p:spTree>
    <p:extLst>
      <p:ext uri="{BB962C8B-B14F-4D97-AF65-F5344CB8AC3E}">
        <p14:creationId xmlns:p14="http://schemas.microsoft.com/office/powerpoint/2010/main" val="18152525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2368296"/>
          </a:xfrm>
        </p:spPr>
        <p:txBody>
          <a:bodyPr/>
          <a:lstStyle>
            <a:lvl1pPr>
              <a:defRPr b="0"/>
            </a:lvl1pPr>
            <a:lvl2pPr>
              <a:defRPr/>
            </a:lvl2pPr>
            <a:lvl3pPr marL="0" indent="0">
              <a:buFontTx/>
              <a:buNone/>
              <a:defRPr/>
            </a:lvl3pPr>
            <a:lvl4pPr marL="346075" indent="0">
              <a:buFontTx/>
              <a:buNone/>
              <a:defRPr/>
            </a:lvl4pPr>
          </a:lstStyle>
          <a:p>
            <a:pPr lvl="0"/>
            <a:r>
              <a:rPr lang="en-US" dirty="0"/>
              <a:t>Name</a:t>
            </a:r>
          </a:p>
          <a:p>
            <a:pPr lvl="1"/>
            <a:r>
              <a:rPr lang="en-US" dirty="0"/>
              <a:t>email@mitre.org</a:t>
            </a:r>
          </a:p>
          <a:p>
            <a:pPr lvl="1"/>
            <a:r>
              <a:rPr lang="en-US" dirty="0"/>
              <a:t>    @</a:t>
            </a:r>
            <a:r>
              <a:rPr lang="en-US" dirty="0" err="1"/>
              <a:t>TwitterHandle</a:t>
            </a:r>
            <a:endParaRPr lang="en-US" dirty="0"/>
          </a:p>
          <a:p>
            <a:pPr lvl="1"/>
            <a:r>
              <a:rPr lang="en-US" dirty="0"/>
              <a:t>     linkedin.com/in/</a:t>
            </a:r>
            <a:r>
              <a:rPr lang="en-US" dirty="0" err="1"/>
              <a:t>firstnamelastname</a:t>
            </a:r>
            <a:endParaRPr lang="en-US" dirty="0"/>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400482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2781300"/>
          </a:xfrm>
        </p:spPr>
        <p:txBody>
          <a:bodyPr/>
          <a:lstStyle>
            <a:lvl1pPr>
              <a:defRPr/>
            </a:lvl1pPr>
            <a:lvl2pPr>
              <a:defRPr/>
            </a:lvl2pPr>
          </a:lstStyle>
          <a:p>
            <a:pPr lvl="0"/>
            <a:r>
              <a:rPr lang="en-US" dirty="0"/>
              <a:t>Project Name</a:t>
            </a:r>
          </a:p>
          <a:p>
            <a:pPr lvl="0"/>
            <a:r>
              <a:rPr lang="en-US" dirty="0"/>
              <a:t>Project Number</a:t>
            </a:r>
          </a:p>
          <a:p>
            <a:pPr lvl="0"/>
            <a:r>
              <a:rPr lang="en-US" dirty="0"/>
              <a:t>Disclaimer text</a:t>
            </a:r>
          </a:p>
          <a:p>
            <a:pPr lvl="1"/>
            <a:r>
              <a:rPr lang="en-US" dirty="0"/>
              <a:t>Additional text</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6" name="Text Placeholder 29">
            <a:extLst>
              <a:ext uri="{FF2B5EF4-FFF2-40B4-BE49-F238E27FC236}">
                <a16:creationId xmlns:a16="http://schemas.microsoft.com/office/drawing/2014/main" id="{5CECFA0F-6E30-41CB-8655-2BD7D9FAD580}"/>
              </a:ext>
            </a:extLst>
          </p:cNvPr>
          <p:cNvSpPr txBox="1">
            <a:spLocks/>
          </p:cNvSpPr>
          <p:nvPr userDrawn="1"/>
        </p:nvSpPr>
        <p:spPr>
          <a:xfrm>
            <a:off x="1" y="-32656"/>
            <a:ext cx="10394950" cy="1149350"/>
          </a:xfrm>
          <a:prstGeom prst="rect">
            <a:avLst/>
          </a:prstGeo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b="1" i="0" kern="1200" cap="none" baseline="0">
                <a:solidFill>
                  <a:srgbClr val="FFFF00"/>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t>Disclaimer: Presentation Option Only</a:t>
            </a:r>
            <a:endParaRPr lang="en-US" altLang="en-US" dirty="0">
              <a:solidFill>
                <a:schemeClr val="accent2"/>
              </a:solidFill>
              <a:latin typeface="Arial" panose="020B0604020202020204" pitchFamily="34" charset="0"/>
            </a:endParaRPr>
          </a:p>
        </p:txBody>
      </p:sp>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0" y="5794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26374731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Quote/Statement Navy">
    <p:bg>
      <p:bgRef idx="1001">
        <a:schemeClr val="bg2"/>
      </p:bgRef>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0" y="2046424"/>
            <a:ext cx="9334499" cy="2765151"/>
          </a:xfrm>
        </p:spPr>
        <p:txBody>
          <a:bodyPr/>
          <a:lstStyle>
            <a:lvl1pPr algn="ctr">
              <a:defRPr sz="5400" cap="none" baseline="0">
                <a:solidFill>
                  <a:schemeClr val="tx1"/>
                </a:solidFill>
              </a:defRPr>
            </a:lvl1pPr>
          </a:lstStyle>
          <a:p>
            <a:r>
              <a:rPr lang="en-US" dirty="0"/>
              <a:t>Insert Quotation Here</a:t>
            </a:r>
          </a:p>
        </p:txBody>
      </p:sp>
      <p:sp>
        <p:nvSpPr>
          <p:cNvPr id="7" name="Text Placeholder 15">
            <a:extLst>
              <a:ext uri="{FF2B5EF4-FFF2-40B4-BE49-F238E27FC236}">
                <a16:creationId xmlns:a16="http://schemas.microsoft.com/office/drawing/2014/main" id="{B481E68C-787F-4D7A-8436-DDE386C6B39E}"/>
              </a:ext>
            </a:extLst>
          </p:cNvPr>
          <p:cNvSpPr txBox="1">
            <a:spLocks/>
          </p:cNvSpPr>
          <p:nvPr userDrawn="1"/>
        </p:nvSpPr>
        <p:spPr>
          <a:xfrm rot="5400000">
            <a:off x="10637520" y="-1"/>
            <a:ext cx="1554480" cy="1554480"/>
          </a:xfrm>
          <a:prstGeom prst="halfFrame">
            <a:avLst>
              <a:gd name="adj1" fmla="val 20261"/>
              <a:gd name="adj2" fmla="val 20261"/>
            </a:avLst>
          </a:prstGeom>
          <a:solidFill>
            <a:schemeClr val="accent2"/>
          </a:solidFill>
        </p:spPr>
        <p:txBody>
          <a:bodyPr vert="horz" lIns="91440" tIns="45720" rIns="91440" bIns="45720" rtlCol="0">
            <a:normAutofit/>
          </a:bodyPr>
          <a:lstStyle>
            <a:lvl1pPr marL="0" indent="0" algn="l" defTabSz="914400" rtl="0" eaLnBrk="1" latinLnBrk="0" hangingPunct="1">
              <a:lnSpc>
                <a:spcPct val="90000"/>
              </a:lnSpc>
              <a:spcBef>
                <a:spcPts val="600"/>
              </a:spcBef>
              <a:spcAft>
                <a:spcPts val="600"/>
              </a:spcAft>
              <a:buFont typeface="Arial"/>
              <a:buNone/>
              <a:defRPr sz="100" b="1" i="0" kern="1200" cap="all" baseline="0">
                <a:solidFill>
                  <a:schemeClr val="bg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100" b="0" i="0" kern="1200" baseline="0">
                <a:solidFill>
                  <a:schemeClr val="bg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100" b="0" i="0" kern="1200" baseline="0">
                <a:solidFill>
                  <a:schemeClr val="bg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100" b="0" i="0" kern="1200">
                <a:solidFill>
                  <a:schemeClr val="bg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100" b="0" i="0" kern="1200" baseline="0">
                <a:solidFill>
                  <a:schemeClr val="bg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 | A</a:t>
            </a:r>
            <a:endParaRPr lang="en-US" dirty="0"/>
          </a:p>
        </p:txBody>
      </p:sp>
      <p:sp>
        <p:nvSpPr>
          <p:cNvPr id="8" name="Text Placeholder 15">
            <a:extLst>
              <a:ext uri="{FF2B5EF4-FFF2-40B4-BE49-F238E27FC236}">
                <a16:creationId xmlns:a16="http://schemas.microsoft.com/office/drawing/2014/main" id="{F893A3ED-DEB8-418B-BBFD-5691303372ED}"/>
              </a:ext>
            </a:extLst>
          </p:cNvPr>
          <p:cNvSpPr txBox="1">
            <a:spLocks/>
          </p:cNvSpPr>
          <p:nvPr userDrawn="1"/>
        </p:nvSpPr>
        <p:spPr>
          <a:xfrm rot="16200000">
            <a:off x="0" y="5303520"/>
            <a:ext cx="1554480" cy="1554480"/>
          </a:xfrm>
          <a:prstGeom prst="halfFrame">
            <a:avLst>
              <a:gd name="adj1" fmla="val 20261"/>
              <a:gd name="adj2" fmla="val 20261"/>
            </a:avLst>
          </a:prstGeom>
          <a:solidFill>
            <a:schemeClr val="accent2"/>
          </a:solidFill>
        </p:spPr>
        <p:txBody>
          <a:bodyPr vert="horz" lIns="91440" tIns="45720" rIns="91440" bIns="45720" rtlCol="0">
            <a:normAutofit/>
          </a:bodyPr>
          <a:lstStyle>
            <a:lvl1pPr marL="0" indent="0" algn="l" defTabSz="914400" rtl="0" eaLnBrk="1" latinLnBrk="0" hangingPunct="1">
              <a:lnSpc>
                <a:spcPct val="90000"/>
              </a:lnSpc>
              <a:spcBef>
                <a:spcPts val="600"/>
              </a:spcBef>
              <a:spcAft>
                <a:spcPts val="600"/>
              </a:spcAft>
              <a:buFont typeface="Arial"/>
              <a:buNone/>
              <a:defRPr sz="100" b="1" i="0" kern="1200" cap="all" baseline="0">
                <a:solidFill>
                  <a:schemeClr val="bg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100" b="0" i="0" kern="1200" baseline="0">
                <a:solidFill>
                  <a:schemeClr val="bg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100" b="0" i="0" kern="1200" baseline="0">
                <a:solidFill>
                  <a:schemeClr val="bg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100" b="0" i="0" kern="1200">
                <a:solidFill>
                  <a:schemeClr val="bg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100" b="0" i="0" kern="1200" baseline="0">
                <a:solidFill>
                  <a:schemeClr val="bg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 | A</a:t>
            </a:r>
            <a:endParaRPr lang="en-US" dirty="0"/>
          </a:p>
        </p:txBody>
      </p:sp>
      <p:sp>
        <p:nvSpPr>
          <p:cNvPr id="10" name="Slide Number Placeholder 1">
            <a:extLst>
              <a:ext uri="{FF2B5EF4-FFF2-40B4-BE49-F238E27FC236}">
                <a16:creationId xmlns:a16="http://schemas.microsoft.com/office/drawing/2014/main" id="{89BC3CAC-6D68-402E-AC3F-7C1E6208E460}"/>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Rectangle 11">
            <a:extLst>
              <a:ext uri="{FF2B5EF4-FFF2-40B4-BE49-F238E27FC236}">
                <a16:creationId xmlns:a16="http://schemas.microsoft.com/office/drawing/2014/main" id="{E8B5A102-A2B8-4105-85FD-635A0CCBE2E6}"/>
              </a:ext>
            </a:extLst>
          </p:cNvPr>
          <p:cNvSpPr/>
          <p:nvPr userDrawn="1"/>
        </p:nvSpPr>
        <p:spPr>
          <a:xfrm>
            <a:off x="3638550" y="6172200"/>
            <a:ext cx="4876800" cy="647700"/>
          </a:xfrm>
          <a:prstGeom prst="rect">
            <a:avLst/>
          </a:prstGeom>
          <a:solidFill>
            <a:srgbClr val="0B2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821795"/>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To add background image: </a:t>
            </a:r>
            <a:br>
              <a:rPr lang="en-US" dirty="0"/>
            </a:br>
            <a:r>
              <a:rPr lang="en-US" dirty="0"/>
              <a:t>1. Navigate to FJ: Images </a:t>
            </a:r>
            <a:br>
              <a:rPr lang="en-US" dirty="0"/>
            </a:br>
            <a:r>
              <a:rPr lang="en-US" dirty="0"/>
              <a:t>2. Select a photo from the featured gallery, “Images for PPT Cover Slides” </a:t>
            </a:r>
            <a:br>
              <a:rPr lang="en-US" dirty="0"/>
            </a:br>
            <a:r>
              <a:rPr lang="en-US" dirty="0"/>
              <a:t>3. Save the desired image to your computer or desired location. </a:t>
            </a:r>
            <a:br>
              <a:rPr lang="en-US" dirty="0"/>
            </a:br>
            <a:r>
              <a:rPr lang="en-US" dirty="0"/>
              <a:t>4. Next, click on the icon &amp; choose image from the saved location. </a:t>
            </a:r>
            <a:br>
              <a:rPr lang="en-US" dirty="0"/>
            </a:br>
            <a:r>
              <a:rPr lang="en-US" dirty="0"/>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dirty="0"/>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dirty="0"/>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2020 THE MITRE CORPORATION. ALL RIGHTS RESERVED. FOR INTERNAL USE ONLY.</a:t>
            </a:r>
          </a:p>
        </p:txBody>
      </p:sp>
    </p:spTree>
    <p:extLst>
      <p:ext uri="{BB962C8B-B14F-4D97-AF65-F5344CB8AC3E}">
        <p14:creationId xmlns:p14="http://schemas.microsoft.com/office/powerpoint/2010/main" val="318706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dirty="0"/>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dirty="0"/>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theme" Target="../theme/theme2.xml"/><Relationship Id="rId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theme" Target="../theme/theme3.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34" r:id="rId3"/>
    <p:sldLayoutId id="2147483887" r:id="rId4"/>
    <p:sldLayoutId id="2147483835" r:id="rId5"/>
    <p:sldLayoutId id="2147483836" r:id="rId6"/>
    <p:sldLayoutId id="2147483702" r:id="rId7"/>
    <p:sldLayoutId id="2147483838" r:id="rId8"/>
    <p:sldLayoutId id="2147483840" r:id="rId9"/>
    <p:sldLayoutId id="2147483842" r:id="rId10"/>
    <p:sldLayoutId id="2147483843" r:id="rId11"/>
    <p:sldLayoutId id="2147483846" r:id="rId12"/>
    <p:sldLayoutId id="2147483847" r:id="rId13"/>
    <p:sldLayoutId id="2147483850" r:id="rId14"/>
    <p:sldLayoutId id="2147483851" r:id="rId15"/>
    <p:sldLayoutId id="2147483853" r:id="rId16"/>
    <p:sldLayoutId id="2147483854" r:id="rId17"/>
    <p:sldLayoutId id="2147483855" r:id="rId18"/>
    <p:sldLayoutId id="2147483856" r:id="rId19"/>
    <p:sldLayoutId id="2147483857" r:id="rId20"/>
    <p:sldLayoutId id="2147483858" r:id="rId21"/>
    <p:sldLayoutId id="2147483860" r:id="rId22"/>
    <p:sldLayoutId id="2147483862" r:id="rId23"/>
    <p:sldLayoutId id="2147483864" r:id="rId24"/>
    <p:sldLayoutId id="2147483866" r:id="rId25"/>
    <p:sldLayoutId id="2147483868" r:id="rId26"/>
    <p:sldLayoutId id="2147483870" r:id="rId27"/>
    <p:sldLayoutId id="2147483871" r:id="rId28"/>
    <p:sldLayoutId id="2147483872" r:id="rId29"/>
    <p:sldLayoutId id="2147483873" r:id="rId30"/>
    <p:sldLayoutId id="2147483878" r:id="rId31"/>
    <p:sldLayoutId id="2147483880" r:id="rId32"/>
    <p:sldLayoutId id="2147483883" r:id="rId33"/>
    <p:sldLayoutId id="2147483893"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2020 THE MITRE CORPORATION. ALL RIGHTS RESERVED. FOR INTERNAL USE ONLY.</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2020 THE MITRE CORPORATION. ALL RIGHTS RESERVED. FOR INTERNAL USE ONLY.</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hyperlink" Target="http://wcj365.github.io/"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jpe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hyperlink" Target="https://www.countries-ofthe-world.com/" TargetMode="Externa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8" Type="http://schemas.openxmlformats.org/officeDocument/2006/relationships/hyperlink" Target="https://docs.python-guide.org/" TargetMode="External"/><Relationship Id="rId3" Type="http://schemas.openxmlformats.org/officeDocument/2006/relationships/hyperlink" Target="https://guides.github.com/pdfs/markdown-cheatsheet-online.pdf" TargetMode="External"/><Relationship Id="rId7" Type="http://schemas.openxmlformats.org/officeDocument/2006/relationships/hyperlink" Target="file:///C:\Users\cjwang\Downloads\essential_git_for_developers.pdf"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feineigle.com/static/books/2018/git_essentials/Git-Essentials.pdf" TargetMode="External"/><Relationship Id="rId5" Type="http://schemas.openxmlformats.org/officeDocument/2006/relationships/hyperlink" Target="https://about.gitlab.com/images/press/git-cheat-sheet.pdf" TargetMode="External"/><Relationship Id="rId10" Type="http://schemas.openxmlformats.org/officeDocument/2006/relationships/hyperlink" Target="https://www.youtube.com/watch?v=r-uOLxNrNk8&amp;feature=emb_title&amp;fbclid=IwAR0qJPcqezRICXAx1TAR28Ca5hrw_H9HkMOzyUWPFhyer4G2Lxxs4YdwYIY" TargetMode="External"/><Relationship Id="rId4" Type="http://schemas.openxmlformats.org/officeDocument/2006/relationships/hyperlink" Target="https://commonmark.org/help/tutorial/" TargetMode="External"/><Relationship Id="rId9" Type="http://schemas.openxmlformats.org/officeDocument/2006/relationships/hyperlink" Target="https://github.com/dlab-berkeley/python-fundamental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B77AE9-225F-48B2-BA99-84435A6064AD}"/>
              </a:ext>
            </a:extLst>
          </p:cNvPr>
          <p:cNvSpPr>
            <a:spLocks noGrp="1"/>
          </p:cNvSpPr>
          <p:nvPr>
            <p:ph type="ctrTitle"/>
          </p:nvPr>
        </p:nvSpPr>
        <p:spPr>
          <a:xfrm>
            <a:off x="1247275" y="1148641"/>
            <a:ext cx="10394950" cy="2095453"/>
          </a:xfrm>
        </p:spPr>
        <p:txBody>
          <a:bodyPr anchor="b" anchorCtr="0">
            <a:noAutofit/>
          </a:bodyPr>
          <a:lstStyle>
            <a:lvl1pPr algn="l">
              <a:defRPr sz="5400">
                <a:solidFill>
                  <a:schemeClr val="bg1"/>
                </a:solidFill>
              </a:defRPr>
            </a:lvl1pPr>
          </a:lstStyle>
          <a:p>
            <a:r>
              <a:rPr lang="en-US" sz="4400" cap="all" dirty="0">
                <a:solidFill>
                  <a:schemeClr val="tx1"/>
                </a:solidFill>
              </a:rPr>
              <a:t>Introduction to Python </a:t>
            </a:r>
            <a:endParaRPr lang="en-US" sz="4400" dirty="0">
              <a:solidFill>
                <a:schemeClr val="tx1"/>
              </a:solidFill>
            </a:endParaRPr>
          </a:p>
        </p:txBody>
      </p:sp>
      <p:sp>
        <p:nvSpPr>
          <p:cNvPr id="12" name="Subtitle 2">
            <a:extLst>
              <a:ext uri="{FF2B5EF4-FFF2-40B4-BE49-F238E27FC236}">
                <a16:creationId xmlns:a16="http://schemas.microsoft.com/office/drawing/2014/main" id="{7DDF988F-A5F6-437B-A882-E9FEF1C20A78}"/>
              </a:ext>
            </a:extLst>
          </p:cNvPr>
          <p:cNvSpPr>
            <a:spLocks noGrp="1"/>
          </p:cNvSpPr>
          <p:nvPr>
            <p:ph type="subTitle" idx="1"/>
          </p:nvPr>
        </p:nvSpPr>
        <p:spPr>
          <a:prstGeom prst="rect">
            <a:avLst/>
          </a:prstGeom>
        </p:spPr>
        <p:txBody>
          <a:bodyPr lIns="91440" anchor="ctr">
            <a:noAutofit/>
          </a:bodyPr>
          <a:lstStyle>
            <a:lvl1pPr marL="0" indent="0" algn="l">
              <a:buNone/>
              <a:defRPr sz="20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solidFill>
                  <a:schemeClr val="tx1"/>
                </a:solidFill>
              </a:rPr>
              <a:t>July 2020</a:t>
            </a:r>
          </a:p>
        </p:txBody>
      </p:sp>
      <p:sp>
        <p:nvSpPr>
          <p:cNvPr id="13" name="Text Placeholder 5">
            <a:extLst>
              <a:ext uri="{FF2B5EF4-FFF2-40B4-BE49-F238E27FC236}">
                <a16:creationId xmlns:a16="http://schemas.microsoft.com/office/drawing/2014/main" id="{96E79D00-568A-4C16-A9DF-31FC3455D522}"/>
              </a:ext>
            </a:extLst>
          </p:cNvPr>
          <p:cNvSpPr>
            <a:spLocks noGrp="1"/>
          </p:cNvSpPr>
          <p:nvPr>
            <p:ph type="body" sz="quarter" idx="18"/>
          </p:nvPr>
        </p:nvSpPr>
        <p:spPr>
          <a:xfrm>
            <a:off x="1171074" y="3408284"/>
            <a:ext cx="8475845" cy="506062"/>
          </a:xfrm>
          <a:prstGeom prst="rect">
            <a:avLst/>
          </a:prstGeom>
        </p:spPr>
        <p:txBody>
          <a:bodyPr lIns="91440" anchor="ctr">
            <a:noAutofit/>
          </a:bodyPr>
          <a:lstStyle>
            <a:lvl1pPr>
              <a:defRPr sz="2800">
                <a:solidFill>
                  <a:schemeClr val="bg1"/>
                </a:solidFill>
              </a:defRPr>
            </a:lvl1pPr>
          </a:lstStyle>
          <a:p>
            <a:pPr lvl="0"/>
            <a:r>
              <a:rPr lang="en-US" dirty="0">
                <a:solidFill>
                  <a:schemeClr val="tx1"/>
                </a:solidFill>
              </a:rPr>
              <a:t>Dr. Jay Wang</a:t>
            </a:r>
          </a:p>
        </p:txBody>
      </p:sp>
    </p:spTree>
    <p:extLst>
      <p:ext uri="{BB962C8B-B14F-4D97-AF65-F5344CB8AC3E}">
        <p14:creationId xmlns:p14="http://schemas.microsoft.com/office/powerpoint/2010/main" val="1714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FDF0D-D3E3-4D84-8387-DF0C0F28A77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lnSpc>
                <a:spcPct val="90000"/>
              </a:lnSpc>
            </a:pPr>
            <a:r>
              <a:rPr lang="en-US" dirty="0">
                <a:latin typeface="+mj-lt"/>
                <a:ea typeface="+mj-ea"/>
                <a:cs typeface="+mj-cs"/>
              </a:rPr>
              <a:t>Session #1 – Elementary Python via Interactive Shell</a:t>
            </a:r>
            <a:endParaRPr lang="en-US" kern="1200" dirty="0">
              <a:solidFill>
                <a:schemeClr val="tx1"/>
              </a:solidFill>
              <a:latin typeface="+mj-lt"/>
              <a:ea typeface="+mj-ea"/>
              <a:cs typeface="+mj-cs"/>
            </a:endParaRPr>
          </a:p>
        </p:txBody>
      </p:sp>
      <p:sp>
        <p:nvSpPr>
          <p:cNvPr id="2" name="Slide Number Placeholder 1">
            <a:extLst>
              <a:ext uri="{FF2B5EF4-FFF2-40B4-BE49-F238E27FC236}">
                <a16:creationId xmlns:a16="http://schemas.microsoft.com/office/drawing/2014/main" id="{809ED725-DBF1-450B-A9FC-71223FFF9E6A}"/>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2F2F552B-1952-B44E-8CAB-5705F0ACD2E2}" type="slidenum">
              <a:rPr lang="en-US" sz="1200" smtClean="0">
                <a:solidFill>
                  <a:schemeClr val="tx1">
                    <a:tint val="75000"/>
                  </a:schemeClr>
                </a:solidFill>
              </a:rPr>
              <a:pPr>
                <a:spcAft>
                  <a:spcPts val="600"/>
                </a:spcAft>
              </a:pPr>
              <a:t>10</a:t>
            </a:fld>
            <a:endParaRPr lang="en-US" sz="1200">
              <a:solidFill>
                <a:schemeClr val="tx1">
                  <a:tint val="75000"/>
                </a:schemeClr>
              </a:solidFill>
            </a:endParaRPr>
          </a:p>
        </p:txBody>
      </p:sp>
      <p:graphicFrame>
        <p:nvGraphicFramePr>
          <p:cNvPr id="6" name="Content Placeholder 3">
            <a:extLst>
              <a:ext uri="{FF2B5EF4-FFF2-40B4-BE49-F238E27FC236}">
                <a16:creationId xmlns:a16="http://schemas.microsoft.com/office/drawing/2014/main" id="{B23D7298-BF2F-4B01-B73C-57D80A5D9E3A}"/>
              </a:ext>
            </a:extLst>
          </p:cNvPr>
          <p:cNvGraphicFramePr>
            <a:graphicFrameLocks noGrp="1"/>
          </p:cNvGraphicFramePr>
          <p:nvPr>
            <p:ph sz="quarter" idx="12"/>
            <p:extLst>
              <p:ext uri="{D42A27DB-BD31-4B8C-83A1-F6EECF244321}">
                <p14:modId xmlns:p14="http://schemas.microsoft.com/office/powerpoint/2010/main" val="274137003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96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CBB7F8-CA07-43E5-BDE6-3E82E57E3E80}"/>
              </a:ext>
            </a:extLst>
          </p:cNvPr>
          <p:cNvSpPr>
            <a:spLocks noGrp="1"/>
          </p:cNvSpPr>
          <p:nvPr>
            <p:ph type="title"/>
          </p:nvPr>
        </p:nvSpPr>
        <p:spPr/>
        <p:txBody>
          <a:bodyPr/>
          <a:lstStyle/>
          <a:p>
            <a:r>
              <a:rPr lang="en-US" dirty="0"/>
              <a:t>Getting Help in Interactive Shell</a:t>
            </a:r>
          </a:p>
        </p:txBody>
      </p:sp>
      <p:sp>
        <p:nvSpPr>
          <p:cNvPr id="3" name="Slide Number Placeholder 2">
            <a:extLst>
              <a:ext uri="{FF2B5EF4-FFF2-40B4-BE49-F238E27FC236}">
                <a16:creationId xmlns:a16="http://schemas.microsoft.com/office/drawing/2014/main" id="{2B59F633-193C-4AA3-A1C9-1A0136FB4CB3}"/>
              </a:ext>
            </a:extLst>
          </p:cNvPr>
          <p:cNvSpPr>
            <a:spLocks noGrp="1"/>
          </p:cNvSpPr>
          <p:nvPr>
            <p:ph type="sldNum" sz="quarter" idx="11"/>
          </p:nvPr>
        </p:nvSpPr>
        <p:spPr/>
        <p:txBody>
          <a:bodyPr/>
          <a:lstStyle/>
          <a:p>
            <a:fld id="{2F2F552B-1952-B44E-8CAB-5705F0ACD2E2}" type="slidenum">
              <a:rPr lang="uk-UA" smtClean="0"/>
              <a:pPr/>
              <a:t>11</a:t>
            </a:fld>
            <a:endParaRPr lang="uk-UA" dirty="0"/>
          </a:p>
        </p:txBody>
      </p:sp>
      <p:sp>
        <p:nvSpPr>
          <p:cNvPr id="7" name="Content Placeholder 6">
            <a:extLst>
              <a:ext uri="{FF2B5EF4-FFF2-40B4-BE49-F238E27FC236}">
                <a16:creationId xmlns:a16="http://schemas.microsoft.com/office/drawing/2014/main" id="{34119B75-C1B2-4483-8D96-A1126790CE48}"/>
              </a:ext>
            </a:extLst>
          </p:cNvPr>
          <p:cNvSpPr>
            <a:spLocks noGrp="1"/>
          </p:cNvSpPr>
          <p:nvPr>
            <p:ph sz="quarter" idx="4294967295"/>
          </p:nvPr>
        </p:nvSpPr>
        <p:spPr>
          <a:xfrm>
            <a:off x="2187616" y="1432461"/>
            <a:ext cx="7442522" cy="1622453"/>
          </a:xfrm>
          <a:solidFill>
            <a:srgbClr val="FFFF00"/>
          </a:solidFill>
        </p:spPr>
        <p:txBody>
          <a:bodyPr anchor="ctr">
            <a:normAutofit/>
          </a:bodyPr>
          <a:lstStyle/>
          <a:p>
            <a:pPr algn="ctr"/>
            <a:r>
              <a:rPr lang="en-US" sz="3600" dirty="0">
                <a:solidFill>
                  <a:schemeClr val="bg1"/>
                </a:solidFill>
              </a:rPr>
              <a:t>&gt;&gt;&gt; help(&lt;module or function&gt;)</a:t>
            </a:r>
          </a:p>
        </p:txBody>
      </p:sp>
      <p:sp>
        <p:nvSpPr>
          <p:cNvPr id="8" name="Content Placeholder 6">
            <a:extLst>
              <a:ext uri="{FF2B5EF4-FFF2-40B4-BE49-F238E27FC236}">
                <a16:creationId xmlns:a16="http://schemas.microsoft.com/office/drawing/2014/main" id="{2EA322A8-831C-452A-80BE-D878FD918209}"/>
              </a:ext>
            </a:extLst>
          </p:cNvPr>
          <p:cNvSpPr txBox="1">
            <a:spLocks/>
          </p:cNvSpPr>
          <p:nvPr/>
        </p:nvSpPr>
        <p:spPr>
          <a:xfrm>
            <a:off x="2187616" y="3521600"/>
            <a:ext cx="7442522" cy="1622453"/>
          </a:xfrm>
          <a:prstGeom prst="rect">
            <a:avLst/>
          </a:prstGeom>
          <a:ln>
            <a:solidFill>
              <a:srgbClr val="00B050"/>
            </a:solidFill>
          </a:ln>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Examples:</a:t>
            </a:r>
          </a:p>
          <a:p>
            <a:r>
              <a:rPr lang="en-US" dirty="0"/>
              <a:t>&gt;&gt;&gt; help(len)</a:t>
            </a:r>
          </a:p>
          <a:p>
            <a:r>
              <a:rPr lang="en-US" dirty="0"/>
              <a:t>&gt;&gt;&gt; import math</a:t>
            </a:r>
          </a:p>
          <a:p>
            <a:r>
              <a:rPr lang="en-US" dirty="0"/>
              <a:t>&gt;&gt;&gt; help(</a:t>
            </a:r>
            <a:r>
              <a:rPr lang="en-US" dirty="0" err="1"/>
              <a:t>math.sqrt</a:t>
            </a:r>
            <a:r>
              <a:rPr lang="en-US" dirty="0"/>
              <a:t>)</a:t>
            </a:r>
          </a:p>
        </p:txBody>
      </p:sp>
    </p:spTree>
    <p:extLst>
      <p:ext uri="{BB962C8B-B14F-4D97-AF65-F5344CB8AC3E}">
        <p14:creationId xmlns:p14="http://schemas.microsoft.com/office/powerpoint/2010/main" val="321404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667338-FA5E-457C-9554-56B8AAAD8B28}"/>
              </a:ext>
            </a:extLst>
          </p:cNvPr>
          <p:cNvSpPr>
            <a:spLocks noGrp="1"/>
          </p:cNvSpPr>
          <p:nvPr>
            <p:ph type="title"/>
          </p:nvPr>
        </p:nvSpPr>
        <p:spPr/>
        <p:txBody>
          <a:bodyPr/>
          <a:lstStyle/>
          <a:p>
            <a:r>
              <a:rPr lang="en-US" dirty="0"/>
              <a:t>Python Summary</a:t>
            </a:r>
          </a:p>
        </p:txBody>
      </p:sp>
      <p:sp>
        <p:nvSpPr>
          <p:cNvPr id="2" name="Slide Number Placeholder 1">
            <a:extLst>
              <a:ext uri="{FF2B5EF4-FFF2-40B4-BE49-F238E27FC236}">
                <a16:creationId xmlns:a16="http://schemas.microsoft.com/office/drawing/2014/main" id="{F419C5C2-8FAA-4669-B0CC-F6872E60659C}"/>
              </a:ext>
            </a:extLst>
          </p:cNvPr>
          <p:cNvSpPr>
            <a:spLocks noGrp="1"/>
          </p:cNvSpPr>
          <p:nvPr>
            <p:ph type="sldNum" sz="quarter" idx="13"/>
          </p:nvPr>
        </p:nvSpPr>
        <p:spPr/>
        <p:txBody>
          <a:bodyPr/>
          <a:lstStyle/>
          <a:p>
            <a:fld id="{2F2F552B-1952-B44E-8CAB-5705F0ACD2E2}" type="slidenum">
              <a:rPr lang="uk-UA" smtClean="0"/>
              <a:pPr/>
              <a:t>12</a:t>
            </a:fld>
            <a:endParaRPr lang="uk-UA" dirty="0"/>
          </a:p>
        </p:txBody>
      </p:sp>
      <p:sp>
        <p:nvSpPr>
          <p:cNvPr id="4" name="Content Placeholder 3">
            <a:extLst>
              <a:ext uri="{FF2B5EF4-FFF2-40B4-BE49-F238E27FC236}">
                <a16:creationId xmlns:a16="http://schemas.microsoft.com/office/drawing/2014/main" id="{6221CB21-B3EB-478F-AD34-7393DC3AD15B}"/>
              </a:ext>
            </a:extLst>
          </p:cNvPr>
          <p:cNvSpPr>
            <a:spLocks noGrp="1"/>
          </p:cNvSpPr>
          <p:nvPr>
            <p:ph type="body" sz="quarter" idx="21"/>
          </p:nvPr>
        </p:nvSpPr>
        <p:spPr>
          <a:xfrm>
            <a:off x="931028" y="1058562"/>
            <a:ext cx="4572000" cy="5418438"/>
          </a:xfrm>
        </p:spPr>
        <p:txBody>
          <a:bodyPr>
            <a:noAutofit/>
          </a:bodyPr>
          <a:lstStyle/>
          <a:p>
            <a:pPr marL="342900" indent="-342900">
              <a:buFont typeface="Arial" panose="020B0604020202020204" pitchFamily="34" charset="0"/>
              <a:buChar char="•"/>
            </a:pPr>
            <a:r>
              <a:rPr lang="en-US" sz="2200" dirty="0"/>
              <a:t>Python is interpreted, not compiled</a:t>
            </a:r>
          </a:p>
          <a:p>
            <a:pPr marL="342900" indent="-342900">
              <a:buFont typeface="Arial" panose="020B0604020202020204" pitchFamily="34" charset="0"/>
              <a:buChar char="•"/>
            </a:pPr>
            <a:r>
              <a:rPr lang="en-US" sz="2200" dirty="0"/>
              <a:t>Python is dynamically typed, not statically/ typed</a:t>
            </a:r>
          </a:p>
          <a:p>
            <a:pPr marL="342900" indent="-342900">
              <a:buFont typeface="Arial" panose="020B0604020202020204" pitchFamily="34" charset="0"/>
              <a:buChar char="•"/>
            </a:pPr>
            <a:r>
              <a:rPr lang="en-US" sz="2200" dirty="0"/>
              <a:t>Python supports procedural, functional, and OOP</a:t>
            </a:r>
          </a:p>
          <a:p>
            <a:pPr marL="342900" indent="-342900">
              <a:buFont typeface="Arial" panose="020B0604020202020204" pitchFamily="34" charset="0"/>
              <a:buChar char="•"/>
            </a:pPr>
            <a:r>
              <a:rPr lang="en-US" sz="2200" dirty="0"/>
              <a:t>Python’s flexibility is both a blessing and a curse. </a:t>
            </a:r>
          </a:p>
          <a:p>
            <a:pPr marL="695325" lvl="1" indent="-342900">
              <a:buFont typeface="Arial" panose="020B0604020202020204" pitchFamily="34" charset="0"/>
              <a:buChar char="•"/>
            </a:pPr>
            <a:r>
              <a:rPr lang="en-US" sz="2200" dirty="0"/>
              <a:t>More friendly to learning and exploration </a:t>
            </a:r>
          </a:p>
          <a:p>
            <a:pPr marL="695325" lvl="1" indent="-342900">
              <a:buFont typeface="Arial" panose="020B0604020202020204" pitchFamily="34" charset="0"/>
              <a:buChar char="•"/>
            </a:pPr>
            <a:r>
              <a:rPr lang="en-US" sz="2200" dirty="0"/>
              <a:t>Less rigorous for software engineering.</a:t>
            </a:r>
          </a:p>
        </p:txBody>
      </p:sp>
      <p:sp>
        <p:nvSpPr>
          <p:cNvPr id="5" name="Text Placeholder 4">
            <a:extLst>
              <a:ext uri="{FF2B5EF4-FFF2-40B4-BE49-F238E27FC236}">
                <a16:creationId xmlns:a16="http://schemas.microsoft.com/office/drawing/2014/main" id="{3CF96E2E-7985-4145-9C1C-345D077EC273}"/>
              </a:ext>
            </a:extLst>
          </p:cNvPr>
          <p:cNvSpPr>
            <a:spLocks noGrp="1"/>
          </p:cNvSpPr>
          <p:nvPr>
            <p:ph type="body" sz="quarter" idx="22"/>
          </p:nvPr>
        </p:nvSpPr>
        <p:spPr>
          <a:xfrm>
            <a:off x="6469053" y="1100302"/>
            <a:ext cx="4572000" cy="4740876"/>
          </a:xfrm>
        </p:spPr>
        <p:txBody>
          <a:bodyPr>
            <a:normAutofit fontScale="92500" lnSpcReduction="10000"/>
          </a:bodyPr>
          <a:lstStyle/>
          <a:p>
            <a:pPr marL="342900" indent="-342900">
              <a:buFont typeface="Arial" panose="020B0604020202020204" pitchFamily="34" charset="0"/>
              <a:buChar char="•"/>
            </a:pPr>
            <a:r>
              <a:rPr lang="en-US" dirty="0"/>
              <a:t>Python is case-sensitive</a:t>
            </a:r>
          </a:p>
          <a:p>
            <a:pPr marL="342900" indent="-342900">
              <a:buFont typeface="Arial" panose="020B0604020202020204" pitchFamily="34" charset="0"/>
              <a:buChar char="•"/>
            </a:pPr>
            <a:r>
              <a:rPr lang="en-US" dirty="0"/>
              <a:t>Python index is zero-based</a:t>
            </a:r>
          </a:p>
          <a:p>
            <a:pPr marL="342900" indent="-342900">
              <a:buFont typeface="Arial" panose="020B0604020202020204" pitchFamily="34" charset="0"/>
              <a:buChar char="•"/>
            </a:pPr>
            <a:r>
              <a:rPr lang="en-US" dirty="0"/>
              <a:t>Python does not use curly brackets ({})</a:t>
            </a:r>
          </a:p>
          <a:p>
            <a:pPr marL="695325" lvl="1" indent="-342900">
              <a:buFont typeface="Arial" panose="020B0604020202020204" pitchFamily="34" charset="0"/>
              <a:buChar char="•"/>
            </a:pPr>
            <a:r>
              <a:rPr lang="en-US" dirty="0"/>
              <a:t>Use colon “:” along with indentation </a:t>
            </a:r>
          </a:p>
          <a:p>
            <a:pPr marL="695325" lvl="1" indent="-342900">
              <a:buFont typeface="Arial" panose="020B0604020202020204" pitchFamily="34" charset="0"/>
              <a:buChar char="•"/>
            </a:pPr>
            <a:r>
              <a:rPr lang="en-US" dirty="0"/>
              <a:t>Indentation can have any number of spaces </a:t>
            </a:r>
          </a:p>
          <a:p>
            <a:pPr marL="695325" lvl="1" indent="-342900">
              <a:buFont typeface="Arial" panose="020B0604020202020204" pitchFamily="34" charset="0"/>
              <a:buChar char="•"/>
            </a:pPr>
            <a:r>
              <a:rPr lang="en-US" dirty="0"/>
              <a:t>4 space indentation is the  industry standard</a:t>
            </a:r>
          </a:p>
          <a:p>
            <a:pPr marL="342900" indent="-342900">
              <a:buFont typeface="Arial" panose="020B0604020202020204" pitchFamily="34" charset="0"/>
              <a:buChar char="•"/>
            </a:pPr>
            <a:r>
              <a:rPr lang="en-US" dirty="0"/>
              <a:t>Python interactive shell has limited functionality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60680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3A86589-1481-40BF-B82C-9E5076734E0F}"/>
              </a:ext>
            </a:extLst>
          </p:cNvPr>
          <p:cNvSpPr>
            <a:spLocks noGrp="1"/>
          </p:cNvSpPr>
          <p:nvPr>
            <p:ph type="body" idx="1"/>
          </p:nvPr>
        </p:nvSpPr>
        <p:spPr/>
        <p:txBody>
          <a:bodyPr/>
          <a:lstStyle/>
          <a:p>
            <a:r>
              <a:rPr lang="en-US" dirty="0"/>
              <a:t>String</a:t>
            </a:r>
          </a:p>
        </p:txBody>
      </p:sp>
      <p:sp>
        <p:nvSpPr>
          <p:cNvPr id="5" name="Text Placeholder 4">
            <a:extLst>
              <a:ext uri="{FF2B5EF4-FFF2-40B4-BE49-F238E27FC236}">
                <a16:creationId xmlns:a16="http://schemas.microsoft.com/office/drawing/2014/main" id="{3EF87B68-0DBF-489C-A1D9-DF3DAA80D984}"/>
              </a:ext>
            </a:extLst>
          </p:cNvPr>
          <p:cNvSpPr>
            <a:spLocks noGrp="1"/>
          </p:cNvSpPr>
          <p:nvPr>
            <p:ph type="body" sz="quarter" idx="3"/>
          </p:nvPr>
        </p:nvSpPr>
        <p:spPr/>
        <p:txBody>
          <a:bodyPr/>
          <a:lstStyle/>
          <a:p>
            <a:r>
              <a:rPr lang="en-US" dirty="0"/>
              <a:t>Misc.</a:t>
            </a:r>
          </a:p>
        </p:txBody>
      </p:sp>
      <p:sp>
        <p:nvSpPr>
          <p:cNvPr id="3" name="Title 2">
            <a:extLst>
              <a:ext uri="{FF2B5EF4-FFF2-40B4-BE49-F238E27FC236}">
                <a16:creationId xmlns:a16="http://schemas.microsoft.com/office/drawing/2014/main" id="{16DB5A1B-957B-46CB-9756-A55D95C19930}"/>
              </a:ext>
            </a:extLst>
          </p:cNvPr>
          <p:cNvSpPr>
            <a:spLocks noGrp="1"/>
          </p:cNvSpPr>
          <p:nvPr>
            <p:ph type="title"/>
          </p:nvPr>
        </p:nvSpPr>
        <p:spPr/>
        <p:txBody>
          <a:bodyPr/>
          <a:lstStyle/>
          <a:p>
            <a:r>
              <a:rPr lang="en-US" dirty="0"/>
              <a:t>Refresh and Repeat</a:t>
            </a:r>
          </a:p>
        </p:txBody>
      </p:sp>
      <p:sp>
        <p:nvSpPr>
          <p:cNvPr id="2" name="Slide Number Placeholder 1">
            <a:extLst>
              <a:ext uri="{FF2B5EF4-FFF2-40B4-BE49-F238E27FC236}">
                <a16:creationId xmlns:a16="http://schemas.microsoft.com/office/drawing/2014/main" id="{DE83EDB1-2C75-4310-B065-26E404EC726C}"/>
              </a:ext>
            </a:extLst>
          </p:cNvPr>
          <p:cNvSpPr>
            <a:spLocks noGrp="1"/>
          </p:cNvSpPr>
          <p:nvPr>
            <p:ph type="sldNum" sz="quarter" idx="13"/>
          </p:nvPr>
        </p:nvSpPr>
        <p:spPr/>
        <p:txBody>
          <a:bodyPr/>
          <a:lstStyle/>
          <a:p>
            <a:fld id="{2F2F552B-1952-B44E-8CAB-5705F0ACD2E2}" type="slidenum">
              <a:rPr lang="uk-UA" smtClean="0"/>
              <a:pPr/>
              <a:t>13</a:t>
            </a:fld>
            <a:endParaRPr lang="uk-UA" dirty="0"/>
          </a:p>
        </p:txBody>
      </p:sp>
      <p:sp>
        <p:nvSpPr>
          <p:cNvPr id="6" name="Text Placeholder 5">
            <a:extLst>
              <a:ext uri="{FF2B5EF4-FFF2-40B4-BE49-F238E27FC236}">
                <a16:creationId xmlns:a16="http://schemas.microsoft.com/office/drawing/2014/main" id="{933304B7-6CFB-4F8F-8FCE-1D4B09B29DFA}"/>
              </a:ext>
            </a:extLst>
          </p:cNvPr>
          <p:cNvSpPr>
            <a:spLocks noGrp="1"/>
          </p:cNvSpPr>
          <p:nvPr>
            <p:ph type="body" sz="quarter" idx="21"/>
          </p:nvPr>
        </p:nvSpPr>
        <p:spPr/>
        <p:txBody>
          <a:bodyPr>
            <a:normAutofit/>
          </a:bodyPr>
          <a:lstStyle/>
          <a:p>
            <a:r>
              <a:rPr lang="en-US" dirty="0"/>
              <a:t>+ (concatenation)</a:t>
            </a:r>
          </a:p>
          <a:p>
            <a:r>
              <a:rPr lang="en-US" dirty="0"/>
              <a:t>strip()</a:t>
            </a:r>
          </a:p>
          <a:p>
            <a:r>
              <a:rPr lang="en-US" dirty="0"/>
              <a:t>split()</a:t>
            </a:r>
          </a:p>
          <a:p>
            <a:r>
              <a:rPr lang="en-US" dirty="0"/>
              <a:t>Join()</a:t>
            </a:r>
          </a:p>
          <a:p>
            <a:r>
              <a:rPr lang="en-US" dirty="0"/>
              <a:t>replace()</a:t>
            </a:r>
          </a:p>
          <a:p>
            <a:r>
              <a:rPr lang="en-US" dirty="0"/>
              <a:t>lower()</a:t>
            </a:r>
          </a:p>
          <a:p>
            <a:r>
              <a:rPr lang="en-US" dirty="0"/>
              <a:t>upper()</a:t>
            </a:r>
          </a:p>
          <a:p>
            <a:r>
              <a:rPr lang="en-US" dirty="0"/>
              <a:t>Substring via index and slicing  </a:t>
            </a:r>
          </a:p>
          <a:p>
            <a:endParaRPr lang="en-US" dirty="0"/>
          </a:p>
        </p:txBody>
      </p:sp>
      <p:sp>
        <p:nvSpPr>
          <p:cNvPr id="7" name="Text Placeholder 6">
            <a:extLst>
              <a:ext uri="{FF2B5EF4-FFF2-40B4-BE49-F238E27FC236}">
                <a16:creationId xmlns:a16="http://schemas.microsoft.com/office/drawing/2014/main" id="{E4CF940A-AEA6-4111-9696-9F425A378542}"/>
              </a:ext>
            </a:extLst>
          </p:cNvPr>
          <p:cNvSpPr>
            <a:spLocks noGrp="1"/>
          </p:cNvSpPr>
          <p:nvPr>
            <p:ph type="body" sz="quarter" idx="22"/>
          </p:nvPr>
        </p:nvSpPr>
        <p:spPr/>
        <p:txBody>
          <a:bodyPr>
            <a:normAutofit fontScale="92500" lnSpcReduction="20000"/>
          </a:bodyPr>
          <a:lstStyle/>
          <a:p>
            <a:r>
              <a:rPr lang="en-US" dirty="0"/>
              <a:t>int(), str()</a:t>
            </a:r>
          </a:p>
          <a:p>
            <a:r>
              <a:rPr lang="en-US" dirty="0"/>
              <a:t>Assignment =  vs Comparison ==</a:t>
            </a:r>
          </a:p>
          <a:p>
            <a:r>
              <a:rPr lang="en-US" dirty="0"/>
              <a:t>Relational: And, or, not, is, in</a:t>
            </a:r>
          </a:p>
          <a:p>
            <a:r>
              <a:rPr lang="en-US" dirty="0"/>
              <a:t>Input/print</a:t>
            </a:r>
          </a:p>
          <a:p>
            <a:r>
              <a:rPr lang="en-US" dirty="0"/>
              <a:t>Import &lt;module&gt;</a:t>
            </a:r>
          </a:p>
          <a:p>
            <a:r>
              <a:rPr lang="en-US" dirty="0"/>
              <a:t>from &lt;module&gt; import</a:t>
            </a:r>
          </a:p>
          <a:p>
            <a:r>
              <a:rPr lang="en-US" dirty="0"/>
              <a:t>list comprehension</a:t>
            </a:r>
          </a:p>
          <a:p>
            <a:r>
              <a:rPr lang="en-US" dirty="0"/>
              <a:t>try/catch/throw</a:t>
            </a:r>
          </a:p>
          <a:p>
            <a:r>
              <a:rPr lang="en-US" dirty="0"/>
              <a:t>break/continue/pass</a:t>
            </a:r>
          </a:p>
          <a:p>
            <a:r>
              <a:rPr lang="en-US" dirty="0"/>
              <a:t>Function/lambda</a:t>
            </a:r>
          </a:p>
        </p:txBody>
      </p:sp>
    </p:spTree>
    <p:extLst>
      <p:ext uri="{BB962C8B-B14F-4D97-AF65-F5344CB8AC3E}">
        <p14:creationId xmlns:p14="http://schemas.microsoft.com/office/powerpoint/2010/main" val="1766233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1A21F1-2A8A-4786-B170-23529C9E93F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dirty="0">
                <a:latin typeface="+mj-lt"/>
                <a:ea typeface="+mj-ea"/>
                <a:cs typeface="+mj-cs"/>
              </a:rPr>
              <a:t>Session #2</a:t>
            </a:r>
            <a:r>
              <a:rPr lang="en-US" kern="1200" dirty="0">
                <a:solidFill>
                  <a:schemeClr val="tx1"/>
                </a:solidFill>
                <a:latin typeface="+mj-lt"/>
                <a:ea typeface="+mj-ea"/>
                <a:cs typeface="+mj-cs"/>
              </a:rPr>
              <a:t> – Explore</a:t>
            </a:r>
            <a:r>
              <a:rPr lang="en-US" dirty="0">
                <a:latin typeface="+mj-lt"/>
                <a:ea typeface="+mj-ea"/>
                <a:cs typeface="+mj-cs"/>
              </a:rPr>
              <a:t> </a:t>
            </a:r>
            <a:r>
              <a:rPr lang="en-US" kern="1200" dirty="0">
                <a:solidFill>
                  <a:schemeClr val="tx1"/>
                </a:solidFill>
                <a:latin typeface="+mj-lt"/>
                <a:ea typeface="+mj-ea"/>
                <a:cs typeface="+mj-cs"/>
              </a:rPr>
              <a:t>Python </a:t>
            </a:r>
            <a:r>
              <a:rPr lang="en-US" dirty="0">
                <a:latin typeface="+mj-lt"/>
                <a:ea typeface="+mj-ea"/>
                <a:cs typeface="+mj-cs"/>
              </a:rPr>
              <a:t>via</a:t>
            </a:r>
            <a:r>
              <a:rPr lang="en-US" kern="1200" dirty="0">
                <a:solidFill>
                  <a:schemeClr val="tx1"/>
                </a:solidFill>
                <a:latin typeface="+mj-lt"/>
                <a:ea typeface="+mj-ea"/>
                <a:cs typeface="+mj-cs"/>
              </a:rPr>
              <a:t> </a:t>
            </a:r>
            <a:r>
              <a:rPr lang="en-US" dirty="0">
                <a:latin typeface="+mj-lt"/>
                <a:ea typeface="+mj-ea"/>
                <a:cs typeface="+mj-cs"/>
              </a:rPr>
              <a:t>Jupyter Notebook</a:t>
            </a:r>
            <a:endParaRPr lang="en-US" kern="1200" dirty="0">
              <a:solidFill>
                <a:schemeClr val="tx1"/>
              </a:solidFill>
              <a:latin typeface="+mj-lt"/>
              <a:ea typeface="+mj-ea"/>
              <a:cs typeface="+mj-cs"/>
            </a:endParaRPr>
          </a:p>
        </p:txBody>
      </p:sp>
      <p:sp>
        <p:nvSpPr>
          <p:cNvPr id="2" name="Slide Number Placeholder 1">
            <a:extLst>
              <a:ext uri="{FF2B5EF4-FFF2-40B4-BE49-F238E27FC236}">
                <a16:creationId xmlns:a16="http://schemas.microsoft.com/office/drawing/2014/main" id="{724711D9-80C1-41C0-9022-4458672A6D4E}"/>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2F2F552B-1952-B44E-8CAB-5705F0ACD2E2}" type="slidenum">
              <a:rPr lang="en-US" sz="1200" smtClean="0">
                <a:solidFill>
                  <a:schemeClr val="tx1">
                    <a:tint val="75000"/>
                  </a:schemeClr>
                </a:solidFill>
              </a:rPr>
              <a:pPr>
                <a:spcAft>
                  <a:spcPts val="600"/>
                </a:spcAft>
              </a:pPr>
              <a:t>14</a:t>
            </a:fld>
            <a:endParaRPr lang="en-US" sz="1200">
              <a:solidFill>
                <a:schemeClr val="tx1">
                  <a:tint val="75000"/>
                </a:schemeClr>
              </a:solidFill>
            </a:endParaRPr>
          </a:p>
        </p:txBody>
      </p:sp>
      <p:graphicFrame>
        <p:nvGraphicFramePr>
          <p:cNvPr id="8" name="Content Placeholder 3">
            <a:extLst>
              <a:ext uri="{FF2B5EF4-FFF2-40B4-BE49-F238E27FC236}">
                <a16:creationId xmlns:a16="http://schemas.microsoft.com/office/drawing/2014/main" id="{837304F3-C23F-498E-A874-424F7EAD56A7}"/>
              </a:ext>
            </a:extLst>
          </p:cNvPr>
          <p:cNvGraphicFramePr>
            <a:graphicFrameLocks noGrp="1"/>
          </p:cNvGraphicFramePr>
          <p:nvPr>
            <p:ph sz="quarter" idx="12"/>
            <p:extLst>
              <p:ext uri="{D42A27DB-BD31-4B8C-83A1-F6EECF244321}">
                <p14:modId xmlns:p14="http://schemas.microsoft.com/office/powerpoint/2010/main" val="3065315505"/>
              </p:ext>
            </p:extLst>
          </p:nvPr>
        </p:nvGraphicFramePr>
        <p:xfrm>
          <a:off x="1279988" y="183272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03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07487-AE6A-47F3-B85D-352CC02FBB2D}"/>
              </a:ext>
            </a:extLst>
          </p:cNvPr>
          <p:cNvSpPr>
            <a:spLocks noGrp="1"/>
          </p:cNvSpPr>
          <p:nvPr>
            <p:ph type="title"/>
          </p:nvPr>
        </p:nvSpPr>
        <p:spPr>
          <a:xfrm>
            <a:off x="650449" y="4713513"/>
            <a:ext cx="10901471" cy="631373"/>
          </a:xfrm>
          <a:noFill/>
        </p:spPr>
        <p:txBody>
          <a:bodyPr vert="horz" lIns="91440" tIns="45720" rIns="91440" bIns="45720" rtlCol="0" anchor="b">
            <a:normAutofit/>
          </a:bodyPr>
          <a:lstStyle/>
          <a:p>
            <a:pPr algn="ctr">
              <a:lnSpc>
                <a:spcPct val="90000"/>
              </a:lnSpc>
            </a:pPr>
            <a:r>
              <a:rPr lang="en-US" dirty="0">
                <a:latin typeface="+mj-lt"/>
                <a:ea typeface="+mj-ea"/>
                <a:cs typeface="+mj-cs"/>
              </a:rPr>
              <a:t>Interactive shell is helpful but limiting. </a:t>
            </a:r>
          </a:p>
        </p:txBody>
      </p:sp>
      <p:sp>
        <p:nvSpPr>
          <p:cNvPr id="10" name="Rounded Rectangle 18">
            <a:extLst>
              <a:ext uri="{FF2B5EF4-FFF2-40B4-BE49-F238E27FC236}">
                <a16:creationId xmlns:a16="http://schemas.microsoft.com/office/drawing/2014/main" id="{283A93BD-A469-4D4C-8A1F-5668AE975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8565" y="503573"/>
            <a:ext cx="7134870" cy="3599401"/>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0386FA3-FC3B-4966-A0A1-139C767AA9E1}"/>
              </a:ext>
            </a:extLst>
          </p:cNvPr>
          <p:cNvPicPr>
            <a:picLocks noGrp="1" noChangeAspect="1"/>
          </p:cNvPicPr>
          <p:nvPr>
            <p:ph sz="quarter" idx="12"/>
          </p:nvPr>
        </p:nvPicPr>
        <p:blipFill rotWithShape="1">
          <a:blip r:embed="rId2"/>
          <a:srcRect t="1799" r="1" b="1"/>
          <a:stretch/>
        </p:blipFill>
        <p:spPr>
          <a:xfrm>
            <a:off x="2694432" y="666497"/>
            <a:ext cx="6803136" cy="3273552"/>
          </a:xfrm>
          <a:prstGeom prst="rect">
            <a:avLst/>
          </a:prstGeom>
          <a:effectLst/>
        </p:spPr>
      </p:pic>
      <p:sp>
        <p:nvSpPr>
          <p:cNvPr id="2" name="Slide Number Placeholder 1">
            <a:extLst>
              <a:ext uri="{FF2B5EF4-FFF2-40B4-BE49-F238E27FC236}">
                <a16:creationId xmlns:a16="http://schemas.microsoft.com/office/drawing/2014/main" id="{0CFCE8AC-5A25-4B4C-B0D1-4DA78696C1ED}"/>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defRPr/>
            </a:pPr>
            <a:fld id="{2F2F552B-1952-B44E-8CAB-5705F0ACD2E2}" type="slidenum">
              <a:rPr lang="en-US" sz="1200" cap="none" smtClean="0">
                <a:solidFill>
                  <a:prstClr val="black">
                    <a:tint val="75000"/>
                  </a:prstClr>
                </a:solidFill>
                <a:latin typeface="Calibri" panose="020F0502020204030204"/>
              </a:rPr>
              <a:pPr>
                <a:spcAft>
                  <a:spcPts val="600"/>
                </a:spcAft>
                <a:defRPr/>
              </a:pPr>
              <a:t>15</a:t>
            </a:fld>
            <a:endParaRPr lang="en-US" sz="1200" cap="none">
              <a:solidFill>
                <a:prstClr val="black">
                  <a:tint val="75000"/>
                </a:prstClr>
              </a:solidFill>
              <a:latin typeface="Calibri" panose="020F0502020204030204"/>
            </a:endParaRPr>
          </a:p>
        </p:txBody>
      </p:sp>
    </p:spTree>
    <p:extLst>
      <p:ext uri="{BB962C8B-B14F-4D97-AF65-F5344CB8AC3E}">
        <p14:creationId xmlns:p14="http://schemas.microsoft.com/office/powerpoint/2010/main" val="14894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14C93D-DB02-491A-BB6A-039DD0FCA2FA}"/>
              </a:ext>
            </a:extLst>
          </p:cNvPr>
          <p:cNvSpPr>
            <a:spLocks noGrp="1"/>
          </p:cNvSpPr>
          <p:nvPr>
            <p:ph type="sldNum" sz="quarter" idx="11"/>
          </p:nvPr>
        </p:nvSpPr>
        <p:spPr/>
        <p:txBody>
          <a:bodyPr/>
          <a:lstStyle/>
          <a:p>
            <a:fld id="{2F2F552B-1952-B44E-8CAB-5705F0ACD2E2}" type="slidenum">
              <a:rPr lang="uk-UA" smtClean="0"/>
              <a:pPr/>
              <a:t>16</a:t>
            </a:fld>
            <a:endParaRPr lang="uk-UA" dirty="0"/>
          </a:p>
        </p:txBody>
      </p:sp>
      <p:sp>
        <p:nvSpPr>
          <p:cNvPr id="3" name="Title 2">
            <a:extLst>
              <a:ext uri="{FF2B5EF4-FFF2-40B4-BE49-F238E27FC236}">
                <a16:creationId xmlns:a16="http://schemas.microsoft.com/office/drawing/2014/main" id="{261DCF61-16E5-4F37-8AEB-E68200FA28AD}"/>
              </a:ext>
            </a:extLst>
          </p:cNvPr>
          <p:cNvSpPr>
            <a:spLocks noGrp="1"/>
          </p:cNvSpPr>
          <p:nvPr>
            <p:ph type="title"/>
          </p:nvPr>
        </p:nvSpPr>
        <p:spPr>
          <a:xfrm>
            <a:off x="2431138" y="5846933"/>
            <a:ext cx="7503919" cy="693337"/>
          </a:xfrm>
        </p:spPr>
        <p:txBody>
          <a:bodyPr/>
          <a:lstStyle/>
          <a:p>
            <a:pPr algn="ctr"/>
            <a:r>
              <a:rPr lang="en-US" sz="2800" dirty="0"/>
              <a:t>Welcome to the world of </a:t>
            </a:r>
            <a:r>
              <a:rPr lang="en-US" sz="2800" dirty="0" err="1"/>
              <a:t>Jupyter</a:t>
            </a:r>
            <a:r>
              <a:rPr lang="en-US" sz="2800" dirty="0"/>
              <a:t> Notebook</a:t>
            </a:r>
          </a:p>
        </p:txBody>
      </p:sp>
      <p:pic>
        <p:nvPicPr>
          <p:cNvPr id="5" name="Content Placeholder 4">
            <a:extLst>
              <a:ext uri="{FF2B5EF4-FFF2-40B4-BE49-F238E27FC236}">
                <a16:creationId xmlns:a16="http://schemas.microsoft.com/office/drawing/2014/main" id="{E997AD45-7951-4C2A-A7D3-D4974FEF1C23}"/>
              </a:ext>
            </a:extLst>
          </p:cNvPr>
          <p:cNvPicPr>
            <a:picLocks noGrp="1" noChangeAspect="1"/>
          </p:cNvPicPr>
          <p:nvPr>
            <p:ph sz="quarter" idx="12"/>
          </p:nvPr>
        </p:nvPicPr>
        <p:blipFill>
          <a:blip r:embed="rId3"/>
          <a:stretch>
            <a:fillRect/>
          </a:stretch>
        </p:blipFill>
        <p:spPr>
          <a:xfrm>
            <a:off x="0" y="-8458"/>
            <a:ext cx="12192000" cy="5879340"/>
          </a:xfrm>
          <a:prstGeom prst="rect">
            <a:avLst/>
          </a:prstGeom>
        </p:spPr>
      </p:pic>
    </p:spTree>
    <p:extLst>
      <p:ext uri="{BB962C8B-B14F-4D97-AF65-F5344CB8AC3E}">
        <p14:creationId xmlns:p14="http://schemas.microsoft.com/office/powerpoint/2010/main" val="95988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CBB7F8-CA07-43E5-BDE6-3E82E57E3E80}"/>
              </a:ext>
            </a:extLst>
          </p:cNvPr>
          <p:cNvSpPr>
            <a:spLocks noGrp="1"/>
          </p:cNvSpPr>
          <p:nvPr>
            <p:ph type="title"/>
          </p:nvPr>
        </p:nvSpPr>
        <p:spPr/>
        <p:txBody>
          <a:bodyPr/>
          <a:lstStyle/>
          <a:p>
            <a:r>
              <a:rPr lang="en-US" dirty="0"/>
              <a:t>Getting Help in </a:t>
            </a:r>
            <a:r>
              <a:rPr lang="en-US" dirty="0" err="1"/>
              <a:t>Jupyter</a:t>
            </a:r>
            <a:r>
              <a:rPr lang="en-US" dirty="0"/>
              <a:t> Notebook</a:t>
            </a:r>
          </a:p>
        </p:txBody>
      </p:sp>
      <p:sp>
        <p:nvSpPr>
          <p:cNvPr id="3" name="Slide Number Placeholder 2">
            <a:extLst>
              <a:ext uri="{FF2B5EF4-FFF2-40B4-BE49-F238E27FC236}">
                <a16:creationId xmlns:a16="http://schemas.microsoft.com/office/drawing/2014/main" id="{2B59F633-193C-4AA3-A1C9-1A0136FB4CB3}"/>
              </a:ext>
            </a:extLst>
          </p:cNvPr>
          <p:cNvSpPr>
            <a:spLocks noGrp="1"/>
          </p:cNvSpPr>
          <p:nvPr>
            <p:ph type="sldNum" sz="quarter" idx="11"/>
          </p:nvPr>
        </p:nvSpPr>
        <p:spPr/>
        <p:txBody>
          <a:bodyPr/>
          <a:lstStyle/>
          <a:p>
            <a:fld id="{2F2F552B-1952-B44E-8CAB-5705F0ACD2E2}" type="slidenum">
              <a:rPr lang="uk-UA" smtClean="0"/>
              <a:pPr/>
              <a:t>17</a:t>
            </a:fld>
            <a:endParaRPr lang="uk-UA" dirty="0"/>
          </a:p>
        </p:txBody>
      </p:sp>
      <p:sp>
        <p:nvSpPr>
          <p:cNvPr id="7" name="Content Placeholder 6">
            <a:extLst>
              <a:ext uri="{FF2B5EF4-FFF2-40B4-BE49-F238E27FC236}">
                <a16:creationId xmlns:a16="http://schemas.microsoft.com/office/drawing/2014/main" id="{34119B75-C1B2-4483-8D96-A1126790CE48}"/>
              </a:ext>
            </a:extLst>
          </p:cNvPr>
          <p:cNvSpPr>
            <a:spLocks noGrp="1"/>
          </p:cNvSpPr>
          <p:nvPr>
            <p:ph sz="quarter" idx="4294967295"/>
          </p:nvPr>
        </p:nvSpPr>
        <p:spPr>
          <a:xfrm>
            <a:off x="1390891" y="1519773"/>
            <a:ext cx="9572263" cy="1622453"/>
          </a:xfrm>
          <a:solidFill>
            <a:srgbClr val="FFFF00"/>
          </a:solidFill>
        </p:spPr>
        <p:txBody>
          <a:bodyPr anchor="ctr">
            <a:normAutofit/>
          </a:bodyPr>
          <a:lstStyle/>
          <a:p>
            <a:r>
              <a:rPr lang="en-US" sz="3600" dirty="0">
                <a:solidFill>
                  <a:schemeClr val="bg1"/>
                </a:solidFill>
              </a:rPr>
              <a:t>&lt;module or function&gt;? Click “Run”</a:t>
            </a:r>
          </a:p>
        </p:txBody>
      </p:sp>
      <p:sp>
        <p:nvSpPr>
          <p:cNvPr id="9" name="Content Placeholder 6">
            <a:extLst>
              <a:ext uri="{FF2B5EF4-FFF2-40B4-BE49-F238E27FC236}">
                <a16:creationId xmlns:a16="http://schemas.microsoft.com/office/drawing/2014/main" id="{A3CD4236-F4A2-4BEB-8F76-A0534B23C0C1}"/>
              </a:ext>
            </a:extLst>
          </p:cNvPr>
          <p:cNvSpPr txBox="1">
            <a:spLocks/>
          </p:cNvSpPr>
          <p:nvPr/>
        </p:nvSpPr>
        <p:spPr>
          <a:xfrm>
            <a:off x="1362437" y="4003526"/>
            <a:ext cx="9572263" cy="1622453"/>
          </a:xfrm>
          <a:prstGeom prst="rect">
            <a:avLst/>
          </a:prstGeom>
          <a:solidFill>
            <a:srgbClr val="FFFF00"/>
          </a:solidFill>
        </p:spPr>
        <p:txBody>
          <a:bodyPr vert="horz" lIns="91440" tIns="45720" rIns="91440" bIns="45720" rtlCol="0" anchor="ctr">
            <a:normAutofit/>
          </a:bodyPr>
          <a:lst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600" dirty="0">
                <a:solidFill>
                  <a:schemeClr val="bg1"/>
                </a:solidFill>
              </a:rPr>
              <a:t>&lt;module or function&gt;press shift + tab</a:t>
            </a:r>
          </a:p>
        </p:txBody>
      </p:sp>
    </p:spTree>
    <p:extLst>
      <p:ext uri="{BB962C8B-B14F-4D97-AF65-F5344CB8AC3E}">
        <p14:creationId xmlns:p14="http://schemas.microsoft.com/office/powerpoint/2010/main" val="138017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51B6F-E926-4A58-9DBC-7C325065258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2800" dirty="0">
                <a:latin typeface="+mj-lt"/>
                <a:ea typeface="+mj-ea"/>
                <a:cs typeface="+mj-cs"/>
              </a:rPr>
              <a:t>Session #3 – Python Programs and Software Engineering</a:t>
            </a:r>
            <a:endParaRPr lang="en-US" sz="2800" kern="1200" dirty="0">
              <a:solidFill>
                <a:schemeClr val="tx1"/>
              </a:solidFill>
              <a:latin typeface="+mj-lt"/>
              <a:ea typeface="+mj-ea"/>
              <a:cs typeface="+mj-cs"/>
            </a:endParaRPr>
          </a:p>
        </p:txBody>
      </p:sp>
      <p:sp>
        <p:nvSpPr>
          <p:cNvPr id="3" name="Slide Number Placeholder 2">
            <a:extLst>
              <a:ext uri="{FF2B5EF4-FFF2-40B4-BE49-F238E27FC236}">
                <a16:creationId xmlns:a16="http://schemas.microsoft.com/office/drawing/2014/main" id="{4ED69692-8495-4DD0-910F-89DE455FFC0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2F2F552B-1952-B44E-8CAB-5705F0ACD2E2}" type="slidenum">
              <a:rPr lang="en-US" sz="1200" smtClean="0">
                <a:solidFill>
                  <a:schemeClr val="tx1">
                    <a:tint val="75000"/>
                  </a:schemeClr>
                </a:solidFill>
              </a:rPr>
              <a:pPr>
                <a:spcAft>
                  <a:spcPts val="600"/>
                </a:spcAft>
              </a:pPr>
              <a:t>18</a:t>
            </a:fld>
            <a:endParaRPr lang="en-US" sz="1200">
              <a:solidFill>
                <a:schemeClr val="tx1">
                  <a:tint val="75000"/>
                </a:schemeClr>
              </a:solidFill>
            </a:endParaRPr>
          </a:p>
        </p:txBody>
      </p:sp>
      <p:graphicFrame>
        <p:nvGraphicFramePr>
          <p:cNvPr id="7" name="Content Placeholder 4">
            <a:extLst>
              <a:ext uri="{FF2B5EF4-FFF2-40B4-BE49-F238E27FC236}">
                <a16:creationId xmlns:a16="http://schemas.microsoft.com/office/drawing/2014/main" id="{9C98862C-88A0-4D92-9687-0262541A7A30}"/>
              </a:ext>
            </a:extLst>
          </p:cNvPr>
          <p:cNvGraphicFramePr>
            <a:graphicFrameLocks noGrp="1"/>
          </p:cNvGraphicFramePr>
          <p:nvPr>
            <p:ph sz="quarter" idx="12"/>
            <p:extLst>
              <p:ext uri="{D42A27DB-BD31-4B8C-83A1-F6EECF244321}">
                <p14:modId xmlns:p14="http://schemas.microsoft.com/office/powerpoint/2010/main" val="1508816579"/>
              </p:ext>
            </p:extLst>
          </p:nvPr>
        </p:nvGraphicFramePr>
        <p:xfrm>
          <a:off x="864742"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75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8ACE9FA-F8E8-4608-A01D-E5CA3C9F4268}"/>
              </a:ext>
            </a:extLst>
          </p:cNvPr>
          <p:cNvSpPr>
            <a:spLocks noGrp="1"/>
          </p:cNvSpPr>
          <p:nvPr>
            <p:ph type="title"/>
          </p:nvPr>
        </p:nvSpPr>
        <p:spPr>
          <a:xfrm>
            <a:off x="9259745" y="797689"/>
            <a:ext cx="2743201" cy="4794567"/>
          </a:xfrm>
        </p:spPr>
        <p:txBody>
          <a:bodyPr vert="horz" lIns="91440" tIns="45720" rIns="91440" bIns="45720" rtlCol="0" anchor="ctr">
            <a:normAutofit/>
          </a:bodyPr>
          <a:lstStyle/>
          <a:p>
            <a:pPr>
              <a:lnSpc>
                <a:spcPct val="90000"/>
              </a:lnSpc>
            </a:pPr>
            <a:r>
              <a:rPr lang="en-US" dirty="0">
                <a:solidFill>
                  <a:srgbClr val="FFFFFF"/>
                </a:solidFill>
                <a:latin typeface="+mj-lt"/>
                <a:ea typeface="+mj-ea"/>
                <a:cs typeface="+mj-cs"/>
              </a:rPr>
              <a:t>The view through a window is nice, but I would rather get my feet wet right now!</a:t>
            </a:r>
          </a:p>
        </p:txBody>
      </p:sp>
      <p:sp>
        <p:nvSpPr>
          <p:cNvPr id="2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7FF07D3-8594-419B-94A8-EA2A426FDEB7}"/>
              </a:ext>
            </a:extLst>
          </p:cNvPr>
          <p:cNvPicPr>
            <a:picLocks noGrp="1" noChangeAspect="1"/>
          </p:cNvPicPr>
          <p:nvPr>
            <p:ph sz="quarter" idx="12"/>
          </p:nvPr>
        </p:nvPicPr>
        <p:blipFill rotWithShape="1">
          <a:blip r:embed="rId3"/>
          <a:srcRect b="5123"/>
          <a:stretch/>
        </p:blipFill>
        <p:spPr>
          <a:xfrm>
            <a:off x="976251" y="942538"/>
            <a:ext cx="7163222" cy="4808332"/>
          </a:xfrm>
          <a:prstGeom prst="rect">
            <a:avLst/>
          </a:prstGeom>
          <a:effectLst/>
        </p:spPr>
      </p:pic>
      <p:sp>
        <p:nvSpPr>
          <p:cNvPr id="2" name="Slide Number Placeholder 1">
            <a:extLst>
              <a:ext uri="{FF2B5EF4-FFF2-40B4-BE49-F238E27FC236}">
                <a16:creationId xmlns:a16="http://schemas.microsoft.com/office/drawing/2014/main" id="{4F7C5257-CF7A-4BE6-B5D0-BAA634C5462C}"/>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defTabSz="457200">
              <a:spcAft>
                <a:spcPts val="600"/>
              </a:spcAft>
              <a:defRPr/>
            </a:pPr>
            <a:fld id="{2F2F552B-1952-B44E-8CAB-5705F0ACD2E2}" type="slidenum">
              <a:rPr lang="en-US" sz="1200" cap="none">
                <a:solidFill>
                  <a:srgbClr val="FFFFFF"/>
                </a:solidFill>
              </a:rPr>
              <a:pPr defTabSz="457200">
                <a:spcAft>
                  <a:spcPts val="600"/>
                </a:spcAft>
                <a:defRPr/>
              </a:pPr>
              <a:t>19</a:t>
            </a:fld>
            <a:endParaRPr lang="en-US" sz="1200" cap="none">
              <a:solidFill>
                <a:srgbClr val="FFFFFF"/>
              </a:solidFill>
            </a:endParaRPr>
          </a:p>
        </p:txBody>
      </p:sp>
    </p:spTree>
    <p:extLst>
      <p:ext uri="{BB962C8B-B14F-4D97-AF65-F5344CB8AC3E}">
        <p14:creationId xmlns:p14="http://schemas.microsoft.com/office/powerpoint/2010/main" val="337056578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680870DB-35A7-4EB9-BB4E-5794DC37857F}"/>
              </a:ext>
            </a:extLst>
          </p:cNvPr>
          <p:cNvGraphicFramePr/>
          <p:nvPr>
            <p:extLst>
              <p:ext uri="{D42A27DB-BD31-4B8C-83A1-F6EECF244321}">
                <p14:modId xmlns:p14="http://schemas.microsoft.com/office/powerpoint/2010/main" val="3677497627"/>
              </p:ext>
            </p:extLst>
          </p:nvPr>
        </p:nvGraphicFramePr>
        <p:xfrm>
          <a:off x="950109" y="2505456"/>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hlinkClick r:id="rId8"/>
            <a:extLst>
              <a:ext uri="{FF2B5EF4-FFF2-40B4-BE49-F238E27FC236}">
                <a16:creationId xmlns:a16="http://schemas.microsoft.com/office/drawing/2014/main" id="{C0048BEB-DF51-46B9-85AC-A3316342F9FF}"/>
              </a:ext>
            </a:extLst>
          </p:cNvPr>
          <p:cNvSpPr/>
          <p:nvPr/>
        </p:nvSpPr>
        <p:spPr>
          <a:xfrm>
            <a:off x="7837519" y="2629592"/>
            <a:ext cx="1903085" cy="369332"/>
          </a:xfrm>
          <a:prstGeom prst="rect">
            <a:avLst/>
          </a:prstGeom>
        </p:spPr>
        <p:txBody>
          <a:bodyPr wrap="none">
            <a:spAutoFit/>
          </a:bodyPr>
          <a:lstStyle/>
          <a:p>
            <a:r>
              <a:rPr lang="en-US" dirty="0"/>
              <a:t>wcj365.github.io</a:t>
            </a:r>
          </a:p>
        </p:txBody>
      </p:sp>
      <p:pic>
        <p:nvPicPr>
          <p:cNvPr id="4" name="Picture 3">
            <a:extLst>
              <a:ext uri="{FF2B5EF4-FFF2-40B4-BE49-F238E27FC236}">
                <a16:creationId xmlns:a16="http://schemas.microsoft.com/office/drawing/2014/main" id="{D10D39FF-2525-479F-8FF6-017B8336DACE}"/>
              </a:ext>
            </a:extLst>
          </p:cNvPr>
          <p:cNvPicPr>
            <a:picLocks noChangeAspect="1"/>
          </p:cNvPicPr>
          <p:nvPr/>
        </p:nvPicPr>
        <p:blipFill>
          <a:blip r:embed="rId9"/>
          <a:stretch>
            <a:fillRect/>
          </a:stretch>
        </p:blipFill>
        <p:spPr>
          <a:xfrm>
            <a:off x="7782852" y="692432"/>
            <a:ext cx="1905000" cy="1905000"/>
          </a:xfrm>
          <a:prstGeom prst="rect">
            <a:avLst/>
          </a:prstGeom>
        </p:spPr>
      </p:pic>
      <p:sp>
        <p:nvSpPr>
          <p:cNvPr id="3" name="TextBox 2">
            <a:extLst>
              <a:ext uri="{FF2B5EF4-FFF2-40B4-BE49-F238E27FC236}">
                <a16:creationId xmlns:a16="http://schemas.microsoft.com/office/drawing/2014/main" id="{351FD4F7-A9CD-41BA-AA68-BFB8276356DE}"/>
              </a:ext>
            </a:extLst>
          </p:cNvPr>
          <p:cNvSpPr txBox="1"/>
          <p:nvPr/>
        </p:nvSpPr>
        <p:spPr>
          <a:xfrm>
            <a:off x="2044557" y="1414323"/>
            <a:ext cx="2928135" cy="769441"/>
          </a:xfrm>
          <a:prstGeom prst="rect">
            <a:avLst/>
          </a:prstGeom>
          <a:ln>
            <a:noFill/>
          </a:ln>
        </p:spPr>
        <p:txBody>
          <a:bodyPr vert="horz" wrap="square" lIns="91440" tIns="45720" rIns="91440" bIns="45720" rtlCol="0">
            <a:spAutoFit/>
          </a:bodyPr>
          <a:lstStyle/>
          <a:p>
            <a:r>
              <a:rPr lang="en-US" sz="4400" dirty="0">
                <a:solidFill>
                  <a:srgbClr val="00B050"/>
                </a:solidFill>
                <a:latin typeface="Biome" panose="020B0502040204020203" pitchFamily="34" charset="0"/>
                <a:cs typeface="Biome" panose="020B0502040204020203" pitchFamily="34" charset="0"/>
              </a:rPr>
              <a:t>$</a:t>
            </a:r>
            <a:r>
              <a:rPr lang="en-US" sz="4400" dirty="0">
                <a:latin typeface="Biome" panose="020B0502040204020203" pitchFamily="34" charset="0"/>
                <a:cs typeface="Biome" panose="020B0502040204020203" pitchFamily="34" charset="0"/>
              </a:rPr>
              <a:t> whoami</a:t>
            </a:r>
          </a:p>
        </p:txBody>
      </p:sp>
    </p:spTree>
    <p:extLst>
      <p:ext uri="{BB962C8B-B14F-4D97-AF65-F5344CB8AC3E}">
        <p14:creationId xmlns:p14="http://schemas.microsoft.com/office/powerpoint/2010/main" val="306686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4CA55B-3A89-4970-AA17-D22DB2BDA792}"/>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lnSpc>
                <a:spcPct val="90000"/>
              </a:lnSpc>
            </a:pPr>
            <a:r>
              <a:rPr lang="en-US" sz="4400" dirty="0">
                <a:latin typeface="+mj-lt"/>
                <a:ea typeface="+mj-ea"/>
                <a:cs typeface="+mj-cs"/>
              </a:rPr>
              <a:t>Welcome to the world of Linux! </a:t>
            </a:r>
          </a:p>
        </p:txBody>
      </p:sp>
      <p:pic>
        <p:nvPicPr>
          <p:cNvPr id="5" name="Content Placeholder 4">
            <a:extLst>
              <a:ext uri="{FF2B5EF4-FFF2-40B4-BE49-F238E27FC236}">
                <a16:creationId xmlns:a16="http://schemas.microsoft.com/office/drawing/2014/main" id="{F8FE5021-500D-46DF-A16A-37491885C30D}"/>
              </a:ext>
            </a:extLst>
          </p:cNvPr>
          <p:cNvPicPr>
            <a:picLocks noGrp="1" noChangeAspect="1"/>
          </p:cNvPicPr>
          <p:nvPr>
            <p:ph sz="quarter" idx="12"/>
          </p:nvPr>
        </p:nvPicPr>
        <p:blipFill rotWithShape="1">
          <a:blip r:embed="rId3"/>
          <a:srcRect t="4626" b="17041"/>
          <a:stretch/>
        </p:blipFill>
        <p:spPr>
          <a:xfrm>
            <a:off x="20" y="10"/>
            <a:ext cx="12191980" cy="5395902"/>
          </a:xfrm>
          <a:prstGeom prst="rect">
            <a:avLst/>
          </a:prstGeom>
        </p:spPr>
      </p:pic>
      <p:sp>
        <p:nvSpPr>
          <p:cNvPr id="2" name="Slide Number Placeholder 1">
            <a:extLst>
              <a:ext uri="{FF2B5EF4-FFF2-40B4-BE49-F238E27FC236}">
                <a16:creationId xmlns:a16="http://schemas.microsoft.com/office/drawing/2014/main" id="{AF60B1B7-6285-4757-8D08-BE20FE978324}"/>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defTabSz="457200">
              <a:spcAft>
                <a:spcPts val="600"/>
              </a:spcAft>
            </a:pPr>
            <a:fld id="{2F2F552B-1952-B44E-8CAB-5705F0ACD2E2}" type="slidenum">
              <a:rPr lang="en-US" sz="1200" smtClean="0">
                <a:solidFill>
                  <a:schemeClr val="tx1">
                    <a:tint val="75000"/>
                  </a:schemeClr>
                </a:solidFill>
              </a:rPr>
              <a:pPr defTabSz="457200">
                <a:spcAft>
                  <a:spcPts val="600"/>
                </a:spcAft>
              </a:pPr>
              <a:t>20</a:t>
            </a:fld>
            <a:endParaRPr lang="en-US" sz="1200">
              <a:solidFill>
                <a:schemeClr val="tx1">
                  <a:tint val="75000"/>
                </a:schemeClr>
              </a:solidFill>
            </a:endParaRPr>
          </a:p>
        </p:txBody>
      </p:sp>
    </p:spTree>
    <p:extLst>
      <p:ext uri="{BB962C8B-B14F-4D97-AF65-F5344CB8AC3E}">
        <p14:creationId xmlns:p14="http://schemas.microsoft.com/office/powerpoint/2010/main" val="4177524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24BFB3-4A65-4995-A25D-8C390928AA88}"/>
              </a:ext>
            </a:extLst>
          </p:cNvPr>
          <p:cNvSpPr>
            <a:spLocks noGrp="1"/>
          </p:cNvSpPr>
          <p:nvPr>
            <p:ph type="title"/>
          </p:nvPr>
        </p:nvSpPr>
        <p:spPr/>
        <p:txBody>
          <a:bodyPr/>
          <a:lstStyle/>
          <a:p>
            <a:r>
              <a:rPr lang="en-US" dirty="0"/>
              <a:t>Common Commands of Linux Shell</a:t>
            </a:r>
          </a:p>
        </p:txBody>
      </p:sp>
      <p:sp>
        <p:nvSpPr>
          <p:cNvPr id="2" name="Slide Number Placeholder 1">
            <a:extLst>
              <a:ext uri="{FF2B5EF4-FFF2-40B4-BE49-F238E27FC236}">
                <a16:creationId xmlns:a16="http://schemas.microsoft.com/office/drawing/2014/main" id="{44AE4595-081F-446E-B56A-99B4D20C7665}"/>
              </a:ext>
            </a:extLst>
          </p:cNvPr>
          <p:cNvSpPr>
            <a:spLocks noGrp="1"/>
          </p:cNvSpPr>
          <p:nvPr>
            <p:ph type="sldNum" sz="quarter" idx="13"/>
          </p:nvPr>
        </p:nvSpPr>
        <p:spPr/>
        <p:txBody>
          <a:bodyPr/>
          <a:lstStyle/>
          <a:p>
            <a:fld id="{2F2F552B-1952-B44E-8CAB-5705F0ACD2E2}" type="slidenum">
              <a:rPr lang="uk-UA" smtClean="0"/>
              <a:pPr/>
              <a:t>21</a:t>
            </a:fld>
            <a:endParaRPr lang="uk-UA" dirty="0"/>
          </a:p>
        </p:txBody>
      </p:sp>
      <p:sp>
        <p:nvSpPr>
          <p:cNvPr id="4" name="Content Placeholder 3">
            <a:extLst>
              <a:ext uri="{FF2B5EF4-FFF2-40B4-BE49-F238E27FC236}">
                <a16:creationId xmlns:a16="http://schemas.microsoft.com/office/drawing/2014/main" id="{D9531E82-476A-4581-9713-A82810420613}"/>
              </a:ext>
            </a:extLst>
          </p:cNvPr>
          <p:cNvSpPr>
            <a:spLocks noGrp="1"/>
          </p:cNvSpPr>
          <p:nvPr>
            <p:ph type="body" sz="quarter" idx="21"/>
          </p:nvPr>
        </p:nvSpPr>
        <p:spPr/>
        <p:txBody>
          <a:bodyPr>
            <a:normAutofit/>
          </a:bodyPr>
          <a:lstStyle/>
          <a:p>
            <a:r>
              <a:rPr lang="en-US" sz="3200" dirty="0"/>
              <a:t>$ </a:t>
            </a:r>
            <a:r>
              <a:rPr lang="en-US" sz="3200" dirty="0" err="1"/>
              <a:t>whoami</a:t>
            </a:r>
            <a:endParaRPr lang="en-US" sz="3200" dirty="0"/>
          </a:p>
          <a:p>
            <a:r>
              <a:rPr lang="en-US" sz="3200" dirty="0"/>
              <a:t>$ python --version</a:t>
            </a:r>
          </a:p>
          <a:p>
            <a:r>
              <a:rPr lang="en-US" sz="3200" dirty="0"/>
              <a:t>$ cat /proc/cpuinfo</a:t>
            </a:r>
          </a:p>
          <a:p>
            <a:r>
              <a:rPr lang="en-US" sz="3200" dirty="0"/>
              <a:t>$ cat /proc/meminfo</a:t>
            </a:r>
          </a:p>
          <a:p>
            <a:r>
              <a:rPr lang="en-US" sz="3200" dirty="0"/>
              <a:t>$ </a:t>
            </a:r>
            <a:r>
              <a:rPr lang="en-US" sz="3200" dirty="0" err="1"/>
              <a:t>cal</a:t>
            </a:r>
            <a:endParaRPr lang="en-US" sz="3200" dirty="0"/>
          </a:p>
          <a:p>
            <a:r>
              <a:rPr lang="en-US" sz="3200" dirty="0"/>
              <a:t>$ date</a:t>
            </a:r>
          </a:p>
        </p:txBody>
      </p:sp>
      <p:sp>
        <p:nvSpPr>
          <p:cNvPr id="5" name="Text Placeholder 4">
            <a:extLst>
              <a:ext uri="{FF2B5EF4-FFF2-40B4-BE49-F238E27FC236}">
                <a16:creationId xmlns:a16="http://schemas.microsoft.com/office/drawing/2014/main" id="{EC19A6E5-8971-4E3B-BEA9-F5FA2091AC1A}"/>
              </a:ext>
            </a:extLst>
          </p:cNvPr>
          <p:cNvSpPr>
            <a:spLocks noGrp="1"/>
          </p:cNvSpPr>
          <p:nvPr>
            <p:ph type="body" sz="quarter" idx="22"/>
          </p:nvPr>
        </p:nvSpPr>
        <p:spPr/>
        <p:txBody>
          <a:bodyPr>
            <a:normAutofit/>
          </a:bodyPr>
          <a:lstStyle/>
          <a:p>
            <a:r>
              <a:rPr lang="en-US" sz="3200" dirty="0"/>
              <a:t>$ </a:t>
            </a:r>
            <a:r>
              <a:rPr lang="en-US" sz="3200" dirty="0" err="1"/>
              <a:t>pwd</a:t>
            </a:r>
            <a:endParaRPr lang="en-US" sz="3200" dirty="0"/>
          </a:p>
          <a:p>
            <a:r>
              <a:rPr lang="en-US" sz="3200" dirty="0"/>
              <a:t>$ cd</a:t>
            </a:r>
          </a:p>
          <a:p>
            <a:r>
              <a:rPr lang="en-US" sz="3200" dirty="0"/>
              <a:t>$ ls –al</a:t>
            </a:r>
          </a:p>
          <a:p>
            <a:r>
              <a:rPr lang="en-US" sz="3200" dirty="0"/>
              <a:t>$ cp, rm,  rmdir, rm -r </a:t>
            </a:r>
          </a:p>
          <a:p>
            <a:r>
              <a:rPr lang="en-US" sz="3200" dirty="0"/>
              <a:t>$ ssh (secure shell)</a:t>
            </a:r>
          </a:p>
          <a:p>
            <a:r>
              <a:rPr lang="en-US" sz="3200" dirty="0"/>
              <a:t>$ scp (secure copy)</a:t>
            </a:r>
          </a:p>
          <a:p>
            <a:endParaRPr lang="en-US" sz="3200" dirty="0"/>
          </a:p>
        </p:txBody>
      </p:sp>
    </p:spTree>
    <p:extLst>
      <p:ext uri="{BB962C8B-B14F-4D97-AF65-F5344CB8AC3E}">
        <p14:creationId xmlns:p14="http://schemas.microsoft.com/office/powerpoint/2010/main" val="188225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632096F-ACC8-42D5-8E12-B7CF66A15D53}"/>
              </a:ext>
            </a:extLst>
          </p:cNvPr>
          <p:cNvSpPr>
            <a:spLocks noGrp="1"/>
          </p:cNvSpPr>
          <p:nvPr>
            <p:ph type="body" idx="1"/>
          </p:nvPr>
        </p:nvSpPr>
        <p:spPr>
          <a:solidFill>
            <a:srgbClr val="FFFF00"/>
          </a:solidFill>
        </p:spPr>
        <p:txBody>
          <a:bodyPr/>
          <a:lstStyle/>
          <a:p>
            <a:r>
              <a:rPr lang="en-US" dirty="0">
                <a:solidFill>
                  <a:schemeClr val="bg2"/>
                </a:solidFill>
              </a:rPr>
              <a:t>One Time</a:t>
            </a:r>
          </a:p>
        </p:txBody>
      </p:sp>
      <p:sp>
        <p:nvSpPr>
          <p:cNvPr id="7" name="Text Placeholder 6">
            <a:extLst>
              <a:ext uri="{FF2B5EF4-FFF2-40B4-BE49-F238E27FC236}">
                <a16:creationId xmlns:a16="http://schemas.microsoft.com/office/drawing/2014/main" id="{5E29BBAB-3AF2-4A14-A802-DC73BFBFF0E8}"/>
              </a:ext>
            </a:extLst>
          </p:cNvPr>
          <p:cNvSpPr>
            <a:spLocks noGrp="1"/>
          </p:cNvSpPr>
          <p:nvPr>
            <p:ph type="body" sz="quarter" idx="3"/>
          </p:nvPr>
        </p:nvSpPr>
        <p:spPr>
          <a:solidFill>
            <a:srgbClr val="FFFF00"/>
          </a:solidFill>
        </p:spPr>
        <p:txBody>
          <a:bodyPr/>
          <a:lstStyle/>
          <a:p>
            <a:r>
              <a:rPr lang="en-US" dirty="0">
                <a:solidFill>
                  <a:schemeClr val="bg2"/>
                </a:solidFill>
              </a:rPr>
              <a:t>Recurring</a:t>
            </a:r>
          </a:p>
        </p:txBody>
      </p:sp>
      <p:sp>
        <p:nvSpPr>
          <p:cNvPr id="2" name="Title 1">
            <a:extLst>
              <a:ext uri="{FF2B5EF4-FFF2-40B4-BE49-F238E27FC236}">
                <a16:creationId xmlns:a16="http://schemas.microsoft.com/office/drawing/2014/main" id="{70E8DF98-FF53-4ABE-BD78-A6AAA526E846}"/>
              </a:ext>
            </a:extLst>
          </p:cNvPr>
          <p:cNvSpPr>
            <a:spLocks noGrp="1"/>
          </p:cNvSpPr>
          <p:nvPr>
            <p:ph type="title"/>
          </p:nvPr>
        </p:nvSpPr>
        <p:spPr/>
        <p:txBody>
          <a:bodyPr/>
          <a:lstStyle/>
          <a:p>
            <a:r>
              <a:rPr lang="en-US" dirty="0"/>
              <a:t>Basic Git Operations</a:t>
            </a:r>
          </a:p>
        </p:txBody>
      </p:sp>
      <p:sp>
        <p:nvSpPr>
          <p:cNvPr id="3" name="Slide Number Placeholder 2">
            <a:extLst>
              <a:ext uri="{FF2B5EF4-FFF2-40B4-BE49-F238E27FC236}">
                <a16:creationId xmlns:a16="http://schemas.microsoft.com/office/drawing/2014/main" id="{5ED5FF06-4536-483B-9AC5-23EC37904C2D}"/>
              </a:ext>
            </a:extLst>
          </p:cNvPr>
          <p:cNvSpPr>
            <a:spLocks noGrp="1"/>
          </p:cNvSpPr>
          <p:nvPr>
            <p:ph type="sldNum" sz="quarter" idx="13"/>
          </p:nvPr>
        </p:nvSpPr>
        <p:spPr/>
        <p:txBody>
          <a:bodyPr/>
          <a:lstStyle/>
          <a:p>
            <a:fld id="{2F2F552B-1952-B44E-8CAB-5705F0ACD2E2}" type="slidenum">
              <a:rPr lang="uk-UA" smtClean="0"/>
              <a:pPr/>
              <a:t>22</a:t>
            </a:fld>
            <a:endParaRPr lang="uk-UA" dirty="0"/>
          </a:p>
        </p:txBody>
      </p:sp>
      <p:sp>
        <p:nvSpPr>
          <p:cNvPr id="8" name="Text Placeholder 7">
            <a:extLst>
              <a:ext uri="{FF2B5EF4-FFF2-40B4-BE49-F238E27FC236}">
                <a16:creationId xmlns:a16="http://schemas.microsoft.com/office/drawing/2014/main" id="{EC3289C2-495B-43F6-B341-C8280A779B3D}"/>
              </a:ext>
            </a:extLst>
          </p:cNvPr>
          <p:cNvSpPr>
            <a:spLocks noGrp="1"/>
          </p:cNvSpPr>
          <p:nvPr>
            <p:ph type="body" sz="quarter" idx="21"/>
          </p:nvPr>
        </p:nvSpPr>
        <p:spPr/>
        <p:txBody>
          <a:bodyPr/>
          <a:lstStyle/>
          <a:p>
            <a:r>
              <a:rPr lang="en-US" dirty="0"/>
              <a:t>To start with a remote git repo</a:t>
            </a:r>
          </a:p>
          <a:p>
            <a:pPr lvl="1"/>
            <a:r>
              <a:rPr lang="en-US" dirty="0"/>
              <a:t>$ git clone &lt;URL of a remote repository&gt;</a:t>
            </a:r>
          </a:p>
          <a:p>
            <a:r>
              <a:rPr lang="en-US" dirty="0"/>
              <a:t>To start with a local dev folder</a:t>
            </a:r>
          </a:p>
          <a:p>
            <a:pPr lvl="1"/>
            <a:r>
              <a:rPr lang="en-US" dirty="0"/>
              <a:t>$ git init</a:t>
            </a:r>
          </a:p>
          <a:p>
            <a:endParaRPr lang="en-US" dirty="0"/>
          </a:p>
        </p:txBody>
      </p:sp>
      <p:sp>
        <p:nvSpPr>
          <p:cNvPr id="9" name="Text Placeholder 8">
            <a:extLst>
              <a:ext uri="{FF2B5EF4-FFF2-40B4-BE49-F238E27FC236}">
                <a16:creationId xmlns:a16="http://schemas.microsoft.com/office/drawing/2014/main" id="{5E502E4B-A9DE-4EC8-AB2A-42A7DAD5C68F}"/>
              </a:ext>
            </a:extLst>
          </p:cNvPr>
          <p:cNvSpPr>
            <a:spLocks noGrp="1"/>
          </p:cNvSpPr>
          <p:nvPr>
            <p:ph type="body" sz="quarter" idx="22"/>
          </p:nvPr>
        </p:nvSpPr>
        <p:spPr/>
        <p:txBody>
          <a:bodyPr>
            <a:normAutofit/>
          </a:bodyPr>
          <a:lstStyle/>
          <a:p>
            <a:r>
              <a:rPr lang="en-US" dirty="0"/>
              <a:t>Track changes in staging area</a:t>
            </a:r>
          </a:p>
          <a:p>
            <a:pPr lvl="1"/>
            <a:r>
              <a:rPr lang="en-US" dirty="0"/>
              <a:t>$ git add .</a:t>
            </a:r>
          </a:p>
          <a:p>
            <a:r>
              <a:rPr lang="en-US" dirty="0"/>
              <a:t>Commit changes to local repo</a:t>
            </a:r>
          </a:p>
          <a:p>
            <a:pPr lvl="1"/>
            <a:r>
              <a:rPr lang="en-US" dirty="0"/>
              <a:t>$ git commit –m “blah blah…”</a:t>
            </a:r>
          </a:p>
          <a:p>
            <a:r>
              <a:rPr lang="en-US" dirty="0"/>
              <a:t>Push changes to remote repo</a:t>
            </a:r>
          </a:p>
          <a:p>
            <a:pPr lvl="1"/>
            <a:r>
              <a:rPr lang="en-US" dirty="0"/>
              <a:t>$ git push –u origin master</a:t>
            </a:r>
          </a:p>
          <a:p>
            <a:r>
              <a:rPr lang="en-US" dirty="0"/>
              <a:t>Pull changes from remote repo</a:t>
            </a:r>
          </a:p>
          <a:p>
            <a:pPr lvl="1"/>
            <a:r>
              <a:rPr lang="en-US" dirty="0"/>
              <a:t>$ git pull</a:t>
            </a:r>
          </a:p>
          <a:p>
            <a:endParaRPr lang="en-US" dirty="0"/>
          </a:p>
        </p:txBody>
      </p:sp>
    </p:spTree>
    <p:extLst>
      <p:ext uri="{BB962C8B-B14F-4D97-AF65-F5344CB8AC3E}">
        <p14:creationId xmlns:p14="http://schemas.microsoft.com/office/powerpoint/2010/main" val="287474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02C444CA-209B-41FA-B303-CF06011E54F9}"/>
              </a:ext>
            </a:extLst>
          </p:cNvPr>
          <p:cNvPicPr>
            <a:picLocks noChangeAspect="1"/>
          </p:cNvPicPr>
          <p:nvPr/>
        </p:nvPicPr>
        <p:blipFill>
          <a:blip r:embed="rId3"/>
          <a:stretch>
            <a:fillRect/>
          </a:stretch>
        </p:blipFill>
        <p:spPr>
          <a:xfrm>
            <a:off x="3457143" y="1123527"/>
            <a:ext cx="5277708" cy="4604800"/>
          </a:xfrm>
          <a:prstGeom prst="rect">
            <a:avLst/>
          </a:prstGeom>
        </p:spPr>
      </p:pic>
      <p:sp>
        <p:nvSpPr>
          <p:cNvPr id="5" name="Slide Number Placeholder 4">
            <a:extLst>
              <a:ext uri="{FF2B5EF4-FFF2-40B4-BE49-F238E27FC236}">
                <a16:creationId xmlns:a16="http://schemas.microsoft.com/office/drawing/2014/main" id="{B383C025-8E82-4D5D-96AB-7DBF0E425A7E}"/>
              </a:ext>
            </a:extLst>
          </p:cNvPr>
          <p:cNvSpPr>
            <a:spLocks noGrp="1"/>
          </p:cNvSpPr>
          <p:nvPr>
            <p:ph type="sldNum" sz="quarter" idx="11"/>
          </p:nvPr>
        </p:nvSpPr>
        <p:spPr>
          <a:xfrm>
            <a:off x="8610600" y="6356350"/>
            <a:ext cx="2743200" cy="365125"/>
          </a:xfrm>
        </p:spPr>
        <p:txBody>
          <a:bodyPr>
            <a:normAutofit/>
          </a:bodyPr>
          <a:lstStyle/>
          <a:p>
            <a:pPr>
              <a:spcAft>
                <a:spcPts val="600"/>
              </a:spcAft>
            </a:pPr>
            <a:fld id="{2F2F552B-1952-B44E-8CAB-5705F0ACD2E2}" type="slidenum">
              <a:rPr lang="uk-UA">
                <a:solidFill>
                  <a:srgbClr val="FFFFFF"/>
                </a:solidFill>
              </a:rPr>
              <a:pPr>
                <a:spcAft>
                  <a:spcPts val="600"/>
                </a:spcAft>
              </a:pPr>
              <a:t>23</a:t>
            </a:fld>
            <a:endParaRPr lang="uk-UA">
              <a:solidFill>
                <a:srgbClr val="FFFFFF"/>
              </a:solidFill>
            </a:endParaRPr>
          </a:p>
        </p:txBody>
      </p:sp>
    </p:spTree>
    <p:extLst>
      <p:ext uri="{BB962C8B-B14F-4D97-AF65-F5344CB8AC3E}">
        <p14:creationId xmlns:p14="http://schemas.microsoft.com/office/powerpoint/2010/main" val="2263013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7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text on a white background&#10;&#10;Description automatically generated">
            <a:extLst>
              <a:ext uri="{FF2B5EF4-FFF2-40B4-BE49-F238E27FC236}">
                <a16:creationId xmlns:a16="http://schemas.microsoft.com/office/drawing/2014/main" id="{079976B4-1E9E-4010-B7CC-4867B9280ACE}"/>
              </a:ext>
            </a:extLst>
          </p:cNvPr>
          <p:cNvPicPr>
            <a:picLocks noChangeAspect="1"/>
          </p:cNvPicPr>
          <p:nvPr/>
        </p:nvPicPr>
        <p:blipFill>
          <a:blip r:embed="rId3"/>
          <a:stretch>
            <a:fillRect/>
          </a:stretch>
        </p:blipFill>
        <p:spPr>
          <a:xfrm>
            <a:off x="1826984" y="643467"/>
            <a:ext cx="8538032" cy="5571066"/>
          </a:xfrm>
          <a:prstGeom prst="rect">
            <a:avLst/>
          </a:prstGeom>
        </p:spPr>
      </p:pic>
      <p:sp>
        <p:nvSpPr>
          <p:cNvPr id="5" name="Slide Number Placeholder 4">
            <a:extLst>
              <a:ext uri="{FF2B5EF4-FFF2-40B4-BE49-F238E27FC236}">
                <a16:creationId xmlns:a16="http://schemas.microsoft.com/office/drawing/2014/main" id="{E89D252C-C574-4367-81CA-8DCF3115BBEA}"/>
              </a:ext>
            </a:extLst>
          </p:cNvPr>
          <p:cNvSpPr>
            <a:spLocks noGrp="1"/>
          </p:cNvSpPr>
          <p:nvPr>
            <p:ph type="sldNum" sz="quarter" idx="11"/>
          </p:nvPr>
        </p:nvSpPr>
        <p:spPr>
          <a:xfrm>
            <a:off x="8610600" y="6356350"/>
            <a:ext cx="2743200" cy="365125"/>
          </a:xfrm>
        </p:spPr>
        <p:txBody>
          <a:bodyPr>
            <a:normAutofit/>
          </a:bodyPr>
          <a:lstStyle/>
          <a:p>
            <a:pPr>
              <a:spcAft>
                <a:spcPts val="600"/>
              </a:spcAft>
            </a:pPr>
            <a:fld id="{2F2F552B-1952-B44E-8CAB-5705F0ACD2E2}" type="slidenum">
              <a:rPr lang="uk-UA">
                <a:solidFill>
                  <a:srgbClr val="FFFFFF"/>
                </a:solidFill>
              </a:rPr>
              <a:pPr>
                <a:spcAft>
                  <a:spcPts val="600"/>
                </a:spcAft>
              </a:pPr>
              <a:t>24</a:t>
            </a:fld>
            <a:endParaRPr lang="uk-UA">
              <a:solidFill>
                <a:srgbClr val="FFFFFF"/>
              </a:solidFill>
            </a:endParaRPr>
          </a:p>
        </p:txBody>
      </p:sp>
    </p:spTree>
    <p:extLst>
      <p:ext uri="{BB962C8B-B14F-4D97-AF65-F5344CB8AC3E}">
        <p14:creationId xmlns:p14="http://schemas.microsoft.com/office/powerpoint/2010/main" val="3320644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FE244F-E75D-4378-AF68-3006C2AFA8D6}"/>
              </a:ext>
            </a:extLst>
          </p:cNvPr>
          <p:cNvSpPr>
            <a:spLocks noGrp="1"/>
          </p:cNvSpPr>
          <p:nvPr>
            <p:ph type="sldNum" sz="quarter" idx="11"/>
          </p:nvPr>
        </p:nvSpPr>
        <p:spPr/>
        <p:txBody>
          <a:bodyPr/>
          <a:lstStyle/>
          <a:p>
            <a:fld id="{2F2F552B-1952-B44E-8CAB-5705F0ACD2E2}" type="slidenum">
              <a:rPr lang="uk-UA" smtClean="0"/>
              <a:pPr/>
              <a:t>25</a:t>
            </a:fld>
            <a:endParaRPr lang="uk-UA" dirty="0"/>
          </a:p>
        </p:txBody>
      </p:sp>
      <p:sp>
        <p:nvSpPr>
          <p:cNvPr id="3" name="Title 2">
            <a:extLst>
              <a:ext uri="{FF2B5EF4-FFF2-40B4-BE49-F238E27FC236}">
                <a16:creationId xmlns:a16="http://schemas.microsoft.com/office/drawing/2014/main" id="{668A40FE-543A-42BA-B33E-B1C40474223E}"/>
              </a:ext>
            </a:extLst>
          </p:cNvPr>
          <p:cNvSpPr>
            <a:spLocks noGrp="1"/>
          </p:cNvSpPr>
          <p:nvPr>
            <p:ph type="title"/>
          </p:nvPr>
        </p:nvSpPr>
        <p:spPr/>
        <p:txBody>
          <a:bodyPr/>
          <a:lstStyle/>
          <a:p>
            <a:r>
              <a:rPr lang="en-US" dirty="0"/>
              <a:t>Practice #1 – Math Quizzes (Addition)</a:t>
            </a:r>
          </a:p>
        </p:txBody>
      </p:sp>
      <p:sp>
        <p:nvSpPr>
          <p:cNvPr id="4" name="Content Placeholder 3">
            <a:extLst>
              <a:ext uri="{FF2B5EF4-FFF2-40B4-BE49-F238E27FC236}">
                <a16:creationId xmlns:a16="http://schemas.microsoft.com/office/drawing/2014/main" id="{D4DFF42C-38B9-4AD1-AB90-2849764228B1}"/>
              </a:ext>
            </a:extLst>
          </p:cNvPr>
          <p:cNvSpPr>
            <a:spLocks noGrp="1"/>
          </p:cNvSpPr>
          <p:nvPr>
            <p:ph sz="quarter" idx="12"/>
          </p:nvPr>
        </p:nvSpPr>
        <p:spPr/>
        <p:txBody>
          <a:bodyPr/>
          <a:lstStyle/>
          <a:p>
            <a:r>
              <a:rPr lang="en-US" dirty="0"/>
              <a:t>Write a program that  generates 10 random quizzes on addition of two numbers</a:t>
            </a:r>
          </a:p>
          <a:p>
            <a:r>
              <a:rPr lang="en-US" dirty="0"/>
              <a:t>Numbers should be between 0 and 100</a:t>
            </a:r>
          </a:p>
          <a:p>
            <a:r>
              <a:rPr lang="en-US" dirty="0"/>
              <a:t>Display quiz like 2 + 5 = ? and check the user input</a:t>
            </a:r>
          </a:p>
          <a:p>
            <a:pPr lvl="1"/>
            <a:r>
              <a:rPr lang="en-US" dirty="0"/>
              <a:t>If non integer is entered, prompt for re-entry</a:t>
            </a:r>
          </a:p>
          <a:p>
            <a:pPr lvl="1"/>
            <a:r>
              <a:rPr lang="en-US" dirty="0"/>
              <a:t>If answer is wrong, allow the user to try 2 more times</a:t>
            </a:r>
          </a:p>
          <a:p>
            <a:pPr lvl="1"/>
            <a:r>
              <a:rPr lang="en-US" dirty="0"/>
              <a:t>if answer is correct, move on to a new quiz</a:t>
            </a:r>
          </a:p>
          <a:p>
            <a:r>
              <a:rPr lang="en-US" dirty="0"/>
              <a:t>At the end of the 10 quizzes, print a summary report </a:t>
            </a:r>
          </a:p>
          <a:p>
            <a:pPr lvl="1"/>
            <a:r>
              <a:rPr lang="en-US" dirty="0"/>
              <a:t>Display quizzes along with correct answers: 2 + 5 = 7</a:t>
            </a:r>
          </a:p>
          <a:p>
            <a:pPr lvl="1"/>
            <a:r>
              <a:rPr lang="en-US" dirty="0"/>
              <a:t>Display user answer only it is wrong: 2 + 5 = 7 (you answered: 8)</a:t>
            </a:r>
          </a:p>
          <a:p>
            <a:pPr lvl="1"/>
            <a:r>
              <a:rPr lang="en-US" dirty="0"/>
              <a:t>Display the number of correct answers: You fared 7 out of 10</a:t>
            </a:r>
          </a:p>
          <a:p>
            <a:pPr lvl="1"/>
            <a:endParaRPr lang="en-US" dirty="0"/>
          </a:p>
        </p:txBody>
      </p:sp>
    </p:spTree>
    <p:extLst>
      <p:ext uri="{BB962C8B-B14F-4D97-AF65-F5344CB8AC3E}">
        <p14:creationId xmlns:p14="http://schemas.microsoft.com/office/powerpoint/2010/main" val="2988464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C6F14-646D-42AA-B16B-4136EFA69EF7}"/>
              </a:ext>
            </a:extLst>
          </p:cNvPr>
          <p:cNvSpPr>
            <a:spLocks noGrp="1"/>
          </p:cNvSpPr>
          <p:nvPr>
            <p:ph type="sldNum" sz="quarter" idx="11"/>
          </p:nvPr>
        </p:nvSpPr>
        <p:spPr/>
        <p:txBody>
          <a:bodyPr/>
          <a:lstStyle/>
          <a:p>
            <a:fld id="{2F2F552B-1952-B44E-8CAB-5705F0ACD2E2}" type="slidenum">
              <a:rPr lang="uk-UA" smtClean="0"/>
              <a:pPr/>
              <a:t>26</a:t>
            </a:fld>
            <a:endParaRPr lang="uk-UA" dirty="0"/>
          </a:p>
        </p:txBody>
      </p:sp>
      <p:sp>
        <p:nvSpPr>
          <p:cNvPr id="3" name="Title 2">
            <a:extLst>
              <a:ext uri="{FF2B5EF4-FFF2-40B4-BE49-F238E27FC236}">
                <a16:creationId xmlns:a16="http://schemas.microsoft.com/office/drawing/2014/main" id="{CFE28B43-C742-48ED-8E79-CEF3DE36EA50}"/>
              </a:ext>
            </a:extLst>
          </p:cNvPr>
          <p:cNvSpPr>
            <a:spLocks noGrp="1"/>
          </p:cNvSpPr>
          <p:nvPr>
            <p:ph type="title"/>
          </p:nvPr>
        </p:nvSpPr>
        <p:spPr/>
        <p:txBody>
          <a:bodyPr/>
          <a:lstStyle/>
          <a:p>
            <a:r>
              <a:rPr lang="en-US" dirty="0"/>
              <a:t>Practice #2 – Math Quiz (Subtraction)</a:t>
            </a:r>
          </a:p>
        </p:txBody>
      </p:sp>
      <p:sp>
        <p:nvSpPr>
          <p:cNvPr id="4" name="Content Placeholder 3">
            <a:extLst>
              <a:ext uri="{FF2B5EF4-FFF2-40B4-BE49-F238E27FC236}">
                <a16:creationId xmlns:a16="http://schemas.microsoft.com/office/drawing/2014/main" id="{AAAC368C-70BA-4627-85A7-59379D6D5995}"/>
              </a:ext>
            </a:extLst>
          </p:cNvPr>
          <p:cNvSpPr>
            <a:spLocks noGrp="1"/>
          </p:cNvSpPr>
          <p:nvPr>
            <p:ph sz="quarter" idx="12"/>
          </p:nvPr>
        </p:nvSpPr>
        <p:spPr/>
        <p:txBody>
          <a:bodyPr/>
          <a:lstStyle/>
          <a:p>
            <a:r>
              <a:rPr lang="en-US" dirty="0"/>
              <a:t>Modify the program in practice #1 for subtraction</a:t>
            </a:r>
          </a:p>
          <a:p>
            <a:r>
              <a:rPr lang="en-US" dirty="0"/>
              <a:t>Make sure the quizzes do not result in negative answers</a:t>
            </a:r>
          </a:p>
          <a:p>
            <a:r>
              <a:rPr lang="en-US" dirty="0"/>
              <a:t>Not valid</a:t>
            </a:r>
          </a:p>
          <a:p>
            <a:pPr lvl="1"/>
            <a:r>
              <a:rPr lang="en-US" dirty="0"/>
              <a:t>2 – 7 = ? </a:t>
            </a:r>
          </a:p>
          <a:p>
            <a:r>
              <a:rPr lang="en-US" dirty="0"/>
              <a:t>Valid </a:t>
            </a:r>
          </a:p>
          <a:p>
            <a:pPr lvl="1"/>
            <a:r>
              <a:rPr lang="en-US" dirty="0"/>
              <a:t>7 – 2 = ?</a:t>
            </a:r>
          </a:p>
        </p:txBody>
      </p:sp>
    </p:spTree>
    <p:extLst>
      <p:ext uri="{BB962C8B-B14F-4D97-AF65-F5344CB8AC3E}">
        <p14:creationId xmlns:p14="http://schemas.microsoft.com/office/powerpoint/2010/main" val="426084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C6F14-646D-42AA-B16B-4136EFA69EF7}"/>
              </a:ext>
            </a:extLst>
          </p:cNvPr>
          <p:cNvSpPr>
            <a:spLocks noGrp="1"/>
          </p:cNvSpPr>
          <p:nvPr>
            <p:ph type="sldNum" sz="quarter" idx="11"/>
          </p:nvPr>
        </p:nvSpPr>
        <p:spPr/>
        <p:txBody>
          <a:bodyPr/>
          <a:lstStyle/>
          <a:p>
            <a:fld id="{2F2F552B-1952-B44E-8CAB-5705F0ACD2E2}" type="slidenum">
              <a:rPr lang="uk-UA" smtClean="0"/>
              <a:pPr/>
              <a:t>27</a:t>
            </a:fld>
            <a:endParaRPr lang="uk-UA" dirty="0"/>
          </a:p>
        </p:txBody>
      </p:sp>
      <p:sp>
        <p:nvSpPr>
          <p:cNvPr id="3" name="Title 2">
            <a:extLst>
              <a:ext uri="{FF2B5EF4-FFF2-40B4-BE49-F238E27FC236}">
                <a16:creationId xmlns:a16="http://schemas.microsoft.com/office/drawing/2014/main" id="{CFE28B43-C742-48ED-8E79-CEF3DE36EA50}"/>
              </a:ext>
            </a:extLst>
          </p:cNvPr>
          <p:cNvSpPr>
            <a:spLocks noGrp="1"/>
          </p:cNvSpPr>
          <p:nvPr>
            <p:ph type="title"/>
          </p:nvPr>
        </p:nvSpPr>
        <p:spPr/>
        <p:txBody>
          <a:bodyPr/>
          <a:lstStyle/>
          <a:p>
            <a:r>
              <a:rPr lang="en-US" dirty="0"/>
              <a:t>Practice #3 – Math Quiz (Multiplication)</a:t>
            </a:r>
          </a:p>
        </p:txBody>
      </p:sp>
      <p:sp>
        <p:nvSpPr>
          <p:cNvPr id="4" name="Content Placeholder 3">
            <a:extLst>
              <a:ext uri="{FF2B5EF4-FFF2-40B4-BE49-F238E27FC236}">
                <a16:creationId xmlns:a16="http://schemas.microsoft.com/office/drawing/2014/main" id="{AAAC368C-70BA-4627-85A7-59379D6D5995}"/>
              </a:ext>
            </a:extLst>
          </p:cNvPr>
          <p:cNvSpPr>
            <a:spLocks noGrp="1"/>
          </p:cNvSpPr>
          <p:nvPr>
            <p:ph sz="quarter" idx="12"/>
          </p:nvPr>
        </p:nvSpPr>
        <p:spPr/>
        <p:txBody>
          <a:bodyPr/>
          <a:lstStyle/>
          <a:p>
            <a:r>
              <a:rPr lang="en-US" dirty="0"/>
              <a:t>Modify the program in practice #1 for multiplication</a:t>
            </a:r>
          </a:p>
        </p:txBody>
      </p:sp>
    </p:spTree>
    <p:extLst>
      <p:ext uri="{BB962C8B-B14F-4D97-AF65-F5344CB8AC3E}">
        <p14:creationId xmlns:p14="http://schemas.microsoft.com/office/powerpoint/2010/main" val="108191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C6F14-646D-42AA-B16B-4136EFA69EF7}"/>
              </a:ext>
            </a:extLst>
          </p:cNvPr>
          <p:cNvSpPr>
            <a:spLocks noGrp="1"/>
          </p:cNvSpPr>
          <p:nvPr>
            <p:ph type="sldNum" sz="quarter" idx="11"/>
          </p:nvPr>
        </p:nvSpPr>
        <p:spPr/>
        <p:txBody>
          <a:bodyPr/>
          <a:lstStyle/>
          <a:p>
            <a:fld id="{2F2F552B-1952-B44E-8CAB-5705F0ACD2E2}" type="slidenum">
              <a:rPr lang="uk-UA" smtClean="0"/>
              <a:pPr/>
              <a:t>28</a:t>
            </a:fld>
            <a:endParaRPr lang="uk-UA" dirty="0"/>
          </a:p>
        </p:txBody>
      </p:sp>
      <p:sp>
        <p:nvSpPr>
          <p:cNvPr id="3" name="Title 2">
            <a:extLst>
              <a:ext uri="{FF2B5EF4-FFF2-40B4-BE49-F238E27FC236}">
                <a16:creationId xmlns:a16="http://schemas.microsoft.com/office/drawing/2014/main" id="{CFE28B43-C742-48ED-8E79-CEF3DE36EA50}"/>
              </a:ext>
            </a:extLst>
          </p:cNvPr>
          <p:cNvSpPr>
            <a:spLocks noGrp="1"/>
          </p:cNvSpPr>
          <p:nvPr>
            <p:ph type="title"/>
          </p:nvPr>
        </p:nvSpPr>
        <p:spPr/>
        <p:txBody>
          <a:bodyPr/>
          <a:lstStyle/>
          <a:p>
            <a:r>
              <a:rPr lang="en-US" dirty="0"/>
              <a:t>Practice #4 – Math Quiz (Division)</a:t>
            </a:r>
          </a:p>
        </p:txBody>
      </p:sp>
      <p:sp>
        <p:nvSpPr>
          <p:cNvPr id="4" name="Content Placeholder 3">
            <a:extLst>
              <a:ext uri="{FF2B5EF4-FFF2-40B4-BE49-F238E27FC236}">
                <a16:creationId xmlns:a16="http://schemas.microsoft.com/office/drawing/2014/main" id="{AAAC368C-70BA-4627-85A7-59379D6D5995}"/>
              </a:ext>
            </a:extLst>
          </p:cNvPr>
          <p:cNvSpPr>
            <a:spLocks noGrp="1"/>
          </p:cNvSpPr>
          <p:nvPr>
            <p:ph sz="quarter" idx="12"/>
          </p:nvPr>
        </p:nvSpPr>
        <p:spPr/>
        <p:txBody>
          <a:bodyPr/>
          <a:lstStyle/>
          <a:p>
            <a:r>
              <a:rPr lang="en-US" dirty="0"/>
              <a:t>Modify the program in practice #2 for division</a:t>
            </a:r>
          </a:p>
          <a:p>
            <a:r>
              <a:rPr lang="en-US" dirty="0"/>
              <a:t>Make sure the quizzes do not result in fractional answers</a:t>
            </a:r>
          </a:p>
          <a:p>
            <a:r>
              <a:rPr lang="en-US" dirty="0"/>
              <a:t>Not valid</a:t>
            </a:r>
          </a:p>
          <a:p>
            <a:pPr lvl="1"/>
            <a:r>
              <a:rPr lang="en-US" dirty="0"/>
              <a:t>7 / 2 = ? </a:t>
            </a:r>
          </a:p>
          <a:p>
            <a:r>
              <a:rPr lang="en-US" dirty="0"/>
              <a:t>Valid</a:t>
            </a:r>
          </a:p>
          <a:p>
            <a:pPr lvl="1"/>
            <a:r>
              <a:rPr lang="en-US" dirty="0"/>
              <a:t>8 / 2 = ?</a:t>
            </a:r>
          </a:p>
        </p:txBody>
      </p:sp>
    </p:spTree>
    <p:extLst>
      <p:ext uri="{BB962C8B-B14F-4D97-AF65-F5344CB8AC3E}">
        <p14:creationId xmlns:p14="http://schemas.microsoft.com/office/powerpoint/2010/main" val="2952412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C6F14-646D-42AA-B16B-4136EFA69EF7}"/>
              </a:ext>
            </a:extLst>
          </p:cNvPr>
          <p:cNvSpPr>
            <a:spLocks noGrp="1"/>
          </p:cNvSpPr>
          <p:nvPr>
            <p:ph type="sldNum" sz="quarter" idx="11"/>
          </p:nvPr>
        </p:nvSpPr>
        <p:spPr/>
        <p:txBody>
          <a:bodyPr/>
          <a:lstStyle/>
          <a:p>
            <a:fld id="{2F2F552B-1952-B44E-8CAB-5705F0ACD2E2}" type="slidenum">
              <a:rPr lang="uk-UA" smtClean="0"/>
              <a:pPr/>
              <a:t>29</a:t>
            </a:fld>
            <a:endParaRPr lang="uk-UA" dirty="0"/>
          </a:p>
        </p:txBody>
      </p:sp>
      <p:sp>
        <p:nvSpPr>
          <p:cNvPr id="3" name="Title 2">
            <a:extLst>
              <a:ext uri="{FF2B5EF4-FFF2-40B4-BE49-F238E27FC236}">
                <a16:creationId xmlns:a16="http://schemas.microsoft.com/office/drawing/2014/main" id="{CFE28B43-C742-48ED-8E79-CEF3DE36EA50}"/>
              </a:ext>
            </a:extLst>
          </p:cNvPr>
          <p:cNvSpPr>
            <a:spLocks noGrp="1"/>
          </p:cNvSpPr>
          <p:nvPr>
            <p:ph type="title"/>
          </p:nvPr>
        </p:nvSpPr>
        <p:spPr/>
        <p:txBody>
          <a:bodyPr/>
          <a:lstStyle/>
          <a:p>
            <a:r>
              <a:rPr lang="en-US" dirty="0"/>
              <a:t>Practice #5 – Math Quiz (Modular)</a:t>
            </a:r>
          </a:p>
        </p:txBody>
      </p:sp>
      <p:sp>
        <p:nvSpPr>
          <p:cNvPr id="4" name="Content Placeholder 3">
            <a:extLst>
              <a:ext uri="{FF2B5EF4-FFF2-40B4-BE49-F238E27FC236}">
                <a16:creationId xmlns:a16="http://schemas.microsoft.com/office/drawing/2014/main" id="{AAAC368C-70BA-4627-85A7-59379D6D5995}"/>
              </a:ext>
            </a:extLst>
          </p:cNvPr>
          <p:cNvSpPr>
            <a:spLocks noGrp="1"/>
          </p:cNvSpPr>
          <p:nvPr>
            <p:ph sz="quarter" idx="12"/>
          </p:nvPr>
        </p:nvSpPr>
        <p:spPr/>
        <p:txBody>
          <a:bodyPr/>
          <a:lstStyle/>
          <a:p>
            <a:r>
              <a:rPr lang="en-US" dirty="0"/>
              <a:t>Modify the program in practice #2 for modular operation</a:t>
            </a:r>
          </a:p>
          <a:p>
            <a:r>
              <a:rPr lang="en-US" dirty="0"/>
              <a:t>Make sure the first operand is not less than the second operand</a:t>
            </a:r>
          </a:p>
          <a:p>
            <a:r>
              <a:rPr lang="en-US" dirty="0"/>
              <a:t>Not valid</a:t>
            </a:r>
          </a:p>
          <a:p>
            <a:pPr lvl="1"/>
            <a:r>
              <a:rPr lang="en-US" dirty="0"/>
              <a:t>10 % 15 = ?  </a:t>
            </a:r>
          </a:p>
          <a:p>
            <a:r>
              <a:rPr lang="en-US" dirty="0"/>
              <a:t>Valid </a:t>
            </a:r>
          </a:p>
          <a:p>
            <a:pPr lvl="1"/>
            <a:r>
              <a:rPr lang="en-US" dirty="0"/>
              <a:t>15 % 10 = ? </a:t>
            </a:r>
          </a:p>
          <a:p>
            <a:endParaRPr lang="en-US" dirty="0"/>
          </a:p>
          <a:p>
            <a:endParaRPr lang="en-US" dirty="0"/>
          </a:p>
        </p:txBody>
      </p:sp>
    </p:spTree>
    <p:extLst>
      <p:ext uri="{BB962C8B-B14F-4D97-AF65-F5344CB8AC3E}">
        <p14:creationId xmlns:p14="http://schemas.microsoft.com/office/powerpoint/2010/main" val="23494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9F6A29-35DC-4DDD-AE67-83BE7890E2FC}"/>
              </a:ext>
            </a:extLst>
          </p:cNvPr>
          <p:cNvSpPr>
            <a:spLocks noGrp="1"/>
          </p:cNvSpPr>
          <p:nvPr>
            <p:ph type="title"/>
          </p:nvPr>
        </p:nvSpPr>
        <p:spPr/>
        <p:txBody>
          <a:bodyPr/>
          <a:lstStyle/>
          <a:p>
            <a:r>
              <a:rPr lang="en-US" dirty="0"/>
              <a:t>Why Learn?</a:t>
            </a:r>
          </a:p>
        </p:txBody>
      </p:sp>
      <p:sp>
        <p:nvSpPr>
          <p:cNvPr id="3" name="Slide Number Placeholder 2">
            <a:extLst>
              <a:ext uri="{FF2B5EF4-FFF2-40B4-BE49-F238E27FC236}">
                <a16:creationId xmlns:a16="http://schemas.microsoft.com/office/drawing/2014/main" id="{12BA9C14-C8D8-4B55-9C5A-8F557EF42367}"/>
              </a:ext>
            </a:extLst>
          </p:cNvPr>
          <p:cNvSpPr>
            <a:spLocks noGrp="1"/>
          </p:cNvSpPr>
          <p:nvPr>
            <p:ph type="sldNum" sz="quarter" idx="11"/>
          </p:nvPr>
        </p:nvSpPr>
        <p:spPr/>
        <p:txBody>
          <a:bodyPr/>
          <a:lstStyle/>
          <a:p>
            <a:fld id="{2F2F552B-1952-B44E-8CAB-5705F0ACD2E2}" type="slidenum">
              <a:rPr lang="uk-UA" smtClean="0"/>
              <a:pPr/>
              <a:t>3</a:t>
            </a:fld>
            <a:endParaRPr lang="uk-UA" dirty="0"/>
          </a:p>
        </p:txBody>
      </p:sp>
      <p:sp>
        <p:nvSpPr>
          <p:cNvPr id="5" name="Rectangle 4">
            <a:extLst>
              <a:ext uri="{FF2B5EF4-FFF2-40B4-BE49-F238E27FC236}">
                <a16:creationId xmlns:a16="http://schemas.microsoft.com/office/drawing/2014/main" id="{D0162B15-3353-463E-B164-C74B34759A86}"/>
              </a:ext>
            </a:extLst>
          </p:cNvPr>
          <p:cNvSpPr/>
          <p:nvPr/>
        </p:nvSpPr>
        <p:spPr>
          <a:xfrm>
            <a:off x="3635230" y="2885167"/>
            <a:ext cx="4546437" cy="769441"/>
          </a:xfrm>
          <a:prstGeom prst="rect">
            <a:avLst/>
          </a:prstGeom>
        </p:spPr>
        <p:txBody>
          <a:bodyPr wrap="none">
            <a:spAutoFit/>
          </a:bodyPr>
          <a:lstStyle/>
          <a:p>
            <a:r>
              <a:rPr lang="en-US" sz="4400" dirty="0"/>
              <a:t>To live is to learn.</a:t>
            </a:r>
          </a:p>
        </p:txBody>
      </p:sp>
    </p:spTree>
    <p:extLst>
      <p:ext uri="{BB962C8B-B14F-4D97-AF65-F5344CB8AC3E}">
        <p14:creationId xmlns:p14="http://schemas.microsoft.com/office/powerpoint/2010/main" val="2194067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C6F14-646D-42AA-B16B-4136EFA69EF7}"/>
              </a:ext>
            </a:extLst>
          </p:cNvPr>
          <p:cNvSpPr>
            <a:spLocks noGrp="1"/>
          </p:cNvSpPr>
          <p:nvPr>
            <p:ph type="sldNum" sz="quarter" idx="11"/>
          </p:nvPr>
        </p:nvSpPr>
        <p:spPr/>
        <p:txBody>
          <a:bodyPr/>
          <a:lstStyle/>
          <a:p>
            <a:fld id="{2F2F552B-1952-B44E-8CAB-5705F0ACD2E2}" type="slidenum">
              <a:rPr lang="uk-UA" smtClean="0"/>
              <a:pPr/>
              <a:t>30</a:t>
            </a:fld>
            <a:endParaRPr lang="uk-UA" dirty="0"/>
          </a:p>
        </p:txBody>
      </p:sp>
      <p:sp>
        <p:nvSpPr>
          <p:cNvPr id="3" name="Title 2">
            <a:extLst>
              <a:ext uri="{FF2B5EF4-FFF2-40B4-BE49-F238E27FC236}">
                <a16:creationId xmlns:a16="http://schemas.microsoft.com/office/drawing/2014/main" id="{CFE28B43-C742-48ED-8E79-CEF3DE36EA50}"/>
              </a:ext>
            </a:extLst>
          </p:cNvPr>
          <p:cNvSpPr>
            <a:spLocks noGrp="1"/>
          </p:cNvSpPr>
          <p:nvPr>
            <p:ph type="title"/>
          </p:nvPr>
        </p:nvSpPr>
        <p:spPr/>
        <p:txBody>
          <a:bodyPr/>
          <a:lstStyle/>
          <a:p>
            <a:r>
              <a:rPr lang="en-US" dirty="0"/>
              <a:t>Practice #6 – Math Quiz (Squared Root)</a:t>
            </a:r>
          </a:p>
        </p:txBody>
      </p:sp>
      <p:sp>
        <p:nvSpPr>
          <p:cNvPr id="4" name="Content Placeholder 3">
            <a:extLst>
              <a:ext uri="{FF2B5EF4-FFF2-40B4-BE49-F238E27FC236}">
                <a16:creationId xmlns:a16="http://schemas.microsoft.com/office/drawing/2014/main" id="{AAAC368C-70BA-4627-85A7-59379D6D5995}"/>
              </a:ext>
            </a:extLst>
          </p:cNvPr>
          <p:cNvSpPr>
            <a:spLocks noGrp="1"/>
          </p:cNvSpPr>
          <p:nvPr>
            <p:ph sz="quarter" idx="12"/>
          </p:nvPr>
        </p:nvSpPr>
        <p:spPr/>
        <p:txBody>
          <a:bodyPr/>
          <a:lstStyle/>
          <a:p>
            <a:r>
              <a:rPr lang="en-US" dirty="0"/>
              <a:t>Modify the program in practice #2 for squared root</a:t>
            </a:r>
          </a:p>
          <a:p>
            <a:r>
              <a:rPr lang="en-US" dirty="0"/>
              <a:t>Make sure the quizzes do not result in fractional answers</a:t>
            </a:r>
          </a:p>
          <a:p>
            <a:r>
              <a:rPr lang="en-US" dirty="0"/>
              <a:t>Not valid</a:t>
            </a:r>
          </a:p>
          <a:p>
            <a:pPr lvl="1"/>
            <a:r>
              <a:rPr lang="en-US" dirty="0"/>
              <a:t>Squared root of 10 = ?  </a:t>
            </a:r>
          </a:p>
          <a:p>
            <a:r>
              <a:rPr lang="en-US" dirty="0"/>
              <a:t>Valid </a:t>
            </a:r>
          </a:p>
          <a:p>
            <a:pPr lvl="1"/>
            <a:r>
              <a:rPr lang="en-US" dirty="0"/>
              <a:t>Squared root of 9 = ? </a:t>
            </a:r>
          </a:p>
          <a:p>
            <a:endParaRPr lang="en-US" dirty="0"/>
          </a:p>
          <a:p>
            <a:endParaRPr lang="en-US" dirty="0"/>
          </a:p>
        </p:txBody>
      </p:sp>
    </p:spTree>
    <p:extLst>
      <p:ext uri="{BB962C8B-B14F-4D97-AF65-F5344CB8AC3E}">
        <p14:creationId xmlns:p14="http://schemas.microsoft.com/office/powerpoint/2010/main" val="232244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C6F14-646D-42AA-B16B-4136EFA69EF7}"/>
              </a:ext>
            </a:extLst>
          </p:cNvPr>
          <p:cNvSpPr>
            <a:spLocks noGrp="1"/>
          </p:cNvSpPr>
          <p:nvPr>
            <p:ph type="sldNum" sz="quarter" idx="11"/>
          </p:nvPr>
        </p:nvSpPr>
        <p:spPr/>
        <p:txBody>
          <a:bodyPr/>
          <a:lstStyle/>
          <a:p>
            <a:fld id="{2F2F552B-1952-B44E-8CAB-5705F0ACD2E2}" type="slidenum">
              <a:rPr lang="uk-UA" smtClean="0"/>
              <a:pPr/>
              <a:t>31</a:t>
            </a:fld>
            <a:endParaRPr lang="uk-UA" dirty="0"/>
          </a:p>
        </p:txBody>
      </p:sp>
      <p:sp>
        <p:nvSpPr>
          <p:cNvPr id="3" name="Title 2">
            <a:extLst>
              <a:ext uri="{FF2B5EF4-FFF2-40B4-BE49-F238E27FC236}">
                <a16:creationId xmlns:a16="http://schemas.microsoft.com/office/drawing/2014/main" id="{CFE28B43-C742-48ED-8E79-CEF3DE36EA50}"/>
              </a:ext>
            </a:extLst>
          </p:cNvPr>
          <p:cNvSpPr>
            <a:spLocks noGrp="1"/>
          </p:cNvSpPr>
          <p:nvPr>
            <p:ph type="title"/>
          </p:nvPr>
        </p:nvSpPr>
        <p:spPr/>
        <p:txBody>
          <a:bodyPr/>
          <a:lstStyle/>
          <a:p>
            <a:r>
              <a:rPr lang="en-US" dirty="0"/>
              <a:t>Practice #7 – Math Quiz (All-in-one)</a:t>
            </a:r>
          </a:p>
        </p:txBody>
      </p:sp>
      <p:sp>
        <p:nvSpPr>
          <p:cNvPr id="4" name="Content Placeholder 3">
            <a:extLst>
              <a:ext uri="{FF2B5EF4-FFF2-40B4-BE49-F238E27FC236}">
                <a16:creationId xmlns:a16="http://schemas.microsoft.com/office/drawing/2014/main" id="{AAAC368C-70BA-4627-85A7-59379D6D5995}"/>
              </a:ext>
            </a:extLst>
          </p:cNvPr>
          <p:cNvSpPr>
            <a:spLocks noGrp="1"/>
          </p:cNvSpPr>
          <p:nvPr>
            <p:ph sz="quarter" idx="12"/>
          </p:nvPr>
        </p:nvSpPr>
        <p:spPr/>
        <p:txBody>
          <a:bodyPr/>
          <a:lstStyle/>
          <a:p>
            <a:r>
              <a:rPr lang="en-US" dirty="0"/>
              <a:t>Consolidate all six operations (+, -, *, /, %, sqrt) into one product</a:t>
            </a:r>
          </a:p>
          <a:p>
            <a:r>
              <a:rPr lang="en-US" dirty="0"/>
              <a:t>For each quiz, randomly pick an operation from the six choices </a:t>
            </a:r>
          </a:p>
        </p:txBody>
      </p:sp>
    </p:spTree>
    <p:extLst>
      <p:ext uri="{BB962C8B-B14F-4D97-AF65-F5344CB8AC3E}">
        <p14:creationId xmlns:p14="http://schemas.microsoft.com/office/powerpoint/2010/main" val="1287114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D86CE3-0950-42D0-A77A-9C3CC8D0C333}"/>
              </a:ext>
            </a:extLst>
          </p:cNvPr>
          <p:cNvSpPr>
            <a:spLocks noGrp="1"/>
          </p:cNvSpPr>
          <p:nvPr>
            <p:ph type="sldNum" sz="quarter" idx="11"/>
          </p:nvPr>
        </p:nvSpPr>
        <p:spPr/>
        <p:txBody>
          <a:bodyPr/>
          <a:lstStyle/>
          <a:p>
            <a:fld id="{2F2F552B-1952-B44E-8CAB-5705F0ACD2E2}" type="slidenum">
              <a:rPr lang="uk-UA" smtClean="0"/>
              <a:pPr/>
              <a:t>32</a:t>
            </a:fld>
            <a:endParaRPr lang="uk-UA" dirty="0"/>
          </a:p>
        </p:txBody>
      </p:sp>
      <p:sp>
        <p:nvSpPr>
          <p:cNvPr id="3" name="Title 2">
            <a:extLst>
              <a:ext uri="{FF2B5EF4-FFF2-40B4-BE49-F238E27FC236}">
                <a16:creationId xmlns:a16="http://schemas.microsoft.com/office/drawing/2014/main" id="{15322D09-6D64-40C7-9F5D-49DBD8AC58FB}"/>
              </a:ext>
            </a:extLst>
          </p:cNvPr>
          <p:cNvSpPr>
            <a:spLocks noGrp="1"/>
          </p:cNvSpPr>
          <p:nvPr>
            <p:ph type="title"/>
          </p:nvPr>
        </p:nvSpPr>
        <p:spPr/>
        <p:txBody>
          <a:bodyPr/>
          <a:lstStyle/>
          <a:p>
            <a:r>
              <a:rPr lang="en-US" dirty="0"/>
              <a:t>Challenge</a:t>
            </a:r>
          </a:p>
        </p:txBody>
      </p:sp>
      <p:sp>
        <p:nvSpPr>
          <p:cNvPr id="4" name="Content Placeholder 3">
            <a:extLst>
              <a:ext uri="{FF2B5EF4-FFF2-40B4-BE49-F238E27FC236}">
                <a16:creationId xmlns:a16="http://schemas.microsoft.com/office/drawing/2014/main" id="{ADFF3CC9-3C0C-46A2-AA05-C2DAECD26B7B}"/>
              </a:ext>
            </a:extLst>
          </p:cNvPr>
          <p:cNvSpPr>
            <a:spLocks noGrp="1"/>
          </p:cNvSpPr>
          <p:nvPr>
            <p:ph sz="quarter" idx="12"/>
          </p:nvPr>
        </p:nvSpPr>
        <p:spPr/>
        <p:txBody>
          <a:bodyPr/>
          <a:lstStyle/>
          <a:p>
            <a:r>
              <a:rPr lang="en-US" dirty="0"/>
              <a:t>Scrape data from </a:t>
            </a:r>
            <a:r>
              <a:rPr lang="en-US" dirty="0">
                <a:hlinkClick r:id="rId2"/>
              </a:rPr>
              <a:t>https://www.countries-ofthe-world.com</a:t>
            </a:r>
            <a:endParaRPr lang="en-US" dirty="0"/>
          </a:p>
          <a:p>
            <a:r>
              <a:rPr lang="en-US" dirty="0"/>
              <a:t>Build a list of countries and their capitals for reference</a:t>
            </a:r>
          </a:p>
          <a:p>
            <a:endParaRPr lang="en-US" dirty="0"/>
          </a:p>
        </p:txBody>
      </p:sp>
    </p:spTree>
    <p:extLst>
      <p:ext uri="{BB962C8B-B14F-4D97-AF65-F5344CB8AC3E}">
        <p14:creationId xmlns:p14="http://schemas.microsoft.com/office/powerpoint/2010/main" val="2288022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2602F-0852-46FD-81D6-8129ED1D45E6}"/>
              </a:ext>
            </a:extLst>
          </p:cNvPr>
          <p:cNvSpPr>
            <a:spLocks noGrp="1"/>
          </p:cNvSpPr>
          <p:nvPr>
            <p:ph type="sldNum" sz="quarter" idx="11"/>
          </p:nvPr>
        </p:nvSpPr>
        <p:spPr/>
        <p:txBody>
          <a:bodyPr/>
          <a:lstStyle/>
          <a:p>
            <a:fld id="{2F2F552B-1952-B44E-8CAB-5705F0ACD2E2}" type="slidenum">
              <a:rPr lang="uk-UA" smtClean="0"/>
              <a:pPr/>
              <a:t>33</a:t>
            </a:fld>
            <a:endParaRPr lang="uk-UA" dirty="0"/>
          </a:p>
        </p:txBody>
      </p:sp>
      <p:sp>
        <p:nvSpPr>
          <p:cNvPr id="3" name="Title 2">
            <a:extLst>
              <a:ext uri="{FF2B5EF4-FFF2-40B4-BE49-F238E27FC236}">
                <a16:creationId xmlns:a16="http://schemas.microsoft.com/office/drawing/2014/main" id="{BFC48E18-253B-462B-BC9A-CB0A3AD8CCAD}"/>
              </a:ext>
            </a:extLst>
          </p:cNvPr>
          <p:cNvSpPr>
            <a:spLocks noGrp="1"/>
          </p:cNvSpPr>
          <p:nvPr>
            <p:ph type="title"/>
          </p:nvPr>
        </p:nvSpPr>
        <p:spPr/>
        <p:txBody>
          <a:bodyPr/>
          <a:lstStyle/>
          <a:p>
            <a:r>
              <a:rPr lang="en-US" dirty="0"/>
              <a:t>Practice #8 – Raffle</a:t>
            </a:r>
          </a:p>
        </p:txBody>
      </p:sp>
      <p:sp>
        <p:nvSpPr>
          <p:cNvPr id="4" name="Content Placeholder 3">
            <a:extLst>
              <a:ext uri="{FF2B5EF4-FFF2-40B4-BE49-F238E27FC236}">
                <a16:creationId xmlns:a16="http://schemas.microsoft.com/office/drawing/2014/main" id="{CF8003D7-283A-44AC-8013-30A1A6F0913D}"/>
              </a:ext>
            </a:extLst>
          </p:cNvPr>
          <p:cNvSpPr>
            <a:spLocks noGrp="1"/>
          </p:cNvSpPr>
          <p:nvPr>
            <p:ph sz="quarter" idx="12"/>
          </p:nvPr>
        </p:nvSpPr>
        <p:spPr>
          <a:xfrm>
            <a:off x="457200" y="1443344"/>
            <a:ext cx="11277600" cy="4660669"/>
          </a:xfrm>
          <a:ln>
            <a:solidFill>
              <a:schemeClr val="accent6"/>
            </a:solidFill>
          </a:ln>
        </p:spPr>
        <p:txBody>
          <a:bodyPr/>
          <a:lstStyle/>
          <a:p>
            <a:pPr marL="0" indent="0">
              <a:buNone/>
            </a:pPr>
            <a:r>
              <a:rPr lang="en-US" sz="3200" dirty="0"/>
              <a:t>Use Python to Implement the Following:</a:t>
            </a:r>
          </a:p>
          <a:p>
            <a:pPr marL="977900" lvl="1" indent="-514350">
              <a:buFont typeface="+mj-lt"/>
              <a:buAutoNum type="arabicPeriod"/>
            </a:pPr>
            <a:r>
              <a:rPr lang="en-US" sz="3200" dirty="0"/>
              <a:t>Create a list of workshop participant names</a:t>
            </a:r>
          </a:p>
          <a:p>
            <a:pPr marL="977900" lvl="1" indent="-514350">
              <a:buFont typeface="+mj-lt"/>
              <a:buAutoNum type="arabicPeriod"/>
            </a:pPr>
            <a:r>
              <a:rPr lang="en-US" sz="3200" dirty="0"/>
              <a:t>Assign each a random # between 1 and the list size </a:t>
            </a:r>
          </a:p>
          <a:p>
            <a:pPr marL="977900" lvl="1" indent="-514350">
              <a:buFont typeface="+mj-lt"/>
              <a:buAutoNum type="arabicPeriod"/>
            </a:pPr>
            <a:r>
              <a:rPr lang="en-US" sz="3200" dirty="0"/>
              <a:t>Randomly pick one # from the list, do this 1000 times</a:t>
            </a:r>
          </a:p>
          <a:p>
            <a:pPr marL="977900" lvl="1" indent="-514350">
              <a:buFont typeface="+mj-lt"/>
              <a:buAutoNum type="arabicPeriod"/>
            </a:pPr>
            <a:r>
              <a:rPr lang="en-US" sz="3200" dirty="0"/>
              <a:t>Calculate the frequency of each # being picked</a:t>
            </a:r>
          </a:p>
          <a:p>
            <a:pPr marL="977900" lvl="1" indent="-514350">
              <a:buFont typeface="+mj-lt"/>
              <a:buAutoNum type="arabicPeriod"/>
            </a:pPr>
            <a:r>
              <a:rPr lang="en-US" sz="3200" dirty="0"/>
              <a:t>Print the name whose # has the most occurrences</a:t>
            </a:r>
          </a:p>
          <a:p>
            <a:pPr marL="977900" lvl="1" indent="-514350">
              <a:buFont typeface="+mj-lt"/>
              <a:buAutoNum type="arabicPeriod"/>
            </a:pPr>
            <a:r>
              <a:rPr lang="en-US" sz="3200" dirty="0"/>
              <a:t>If there are ties, repeat the random drawing</a:t>
            </a:r>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4105079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44FA46-65C9-4190-A9EC-B8558EDB74D1}"/>
              </a:ext>
            </a:extLst>
          </p:cNvPr>
          <p:cNvSpPr>
            <a:spLocks noGrp="1"/>
          </p:cNvSpPr>
          <p:nvPr>
            <p:ph type="sldNum" sz="quarter" idx="11"/>
          </p:nvPr>
        </p:nvSpPr>
        <p:spPr/>
        <p:txBody>
          <a:bodyPr/>
          <a:lstStyle/>
          <a:p>
            <a:fld id="{2F2F552B-1952-B44E-8CAB-5705F0ACD2E2}" type="slidenum">
              <a:rPr lang="uk-UA" smtClean="0"/>
              <a:pPr/>
              <a:t>34</a:t>
            </a:fld>
            <a:endParaRPr lang="uk-UA" dirty="0"/>
          </a:p>
        </p:txBody>
      </p:sp>
      <p:sp>
        <p:nvSpPr>
          <p:cNvPr id="6" name="Rectangle 5">
            <a:extLst>
              <a:ext uri="{FF2B5EF4-FFF2-40B4-BE49-F238E27FC236}">
                <a16:creationId xmlns:a16="http://schemas.microsoft.com/office/drawing/2014/main" id="{301CEC71-2210-4722-9CD2-FDA9C7C2FF9F}"/>
              </a:ext>
            </a:extLst>
          </p:cNvPr>
          <p:cNvSpPr/>
          <p:nvPr/>
        </p:nvSpPr>
        <p:spPr>
          <a:xfrm>
            <a:off x="2236342" y="5756315"/>
            <a:ext cx="8315218" cy="369332"/>
          </a:xfrm>
          <a:prstGeom prst="rect">
            <a:avLst/>
          </a:prstGeom>
        </p:spPr>
        <p:txBody>
          <a:bodyPr wrap="square">
            <a:spAutoFit/>
          </a:bodyPr>
          <a:lstStyle/>
          <a:p>
            <a:r>
              <a:rPr lang="en-US" dirty="0"/>
              <a:t>https://made4dev.com/products/life-is-short-use-python-t-shirt-for-developers</a:t>
            </a:r>
          </a:p>
        </p:txBody>
      </p:sp>
      <p:pic>
        <p:nvPicPr>
          <p:cNvPr id="7" name="Picture 6">
            <a:extLst>
              <a:ext uri="{FF2B5EF4-FFF2-40B4-BE49-F238E27FC236}">
                <a16:creationId xmlns:a16="http://schemas.microsoft.com/office/drawing/2014/main" id="{8676E270-4B93-41DE-BB62-E5A8178548B6}"/>
              </a:ext>
            </a:extLst>
          </p:cNvPr>
          <p:cNvPicPr>
            <a:picLocks noChangeAspect="1"/>
          </p:cNvPicPr>
          <p:nvPr/>
        </p:nvPicPr>
        <p:blipFill>
          <a:blip r:embed="rId2"/>
          <a:stretch>
            <a:fillRect/>
          </a:stretch>
        </p:blipFill>
        <p:spPr>
          <a:xfrm>
            <a:off x="3881491" y="918681"/>
            <a:ext cx="4429018" cy="4429018"/>
          </a:xfrm>
          <a:prstGeom prst="rect">
            <a:avLst/>
          </a:prstGeom>
        </p:spPr>
      </p:pic>
    </p:spTree>
    <p:extLst>
      <p:ext uri="{BB962C8B-B14F-4D97-AF65-F5344CB8AC3E}">
        <p14:creationId xmlns:p14="http://schemas.microsoft.com/office/powerpoint/2010/main" val="30024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6D7E602-0C52-46FF-9DA8-93925C40DEF5}"/>
              </a:ext>
            </a:extLst>
          </p:cNvPr>
          <p:cNvSpPr>
            <a:spLocks noGrp="1"/>
          </p:cNvSpPr>
          <p:nvPr>
            <p:ph type="title"/>
          </p:nvPr>
        </p:nvSpPr>
        <p:spPr>
          <a:xfrm>
            <a:off x="1812897" y="518649"/>
            <a:ext cx="9882278" cy="1067634"/>
          </a:xfrm>
        </p:spPr>
        <p:txBody>
          <a:bodyPr vert="horz" lIns="91440" tIns="45720" rIns="91440" bIns="45720" rtlCol="0" anchor="ctr">
            <a:normAutofit/>
          </a:bodyPr>
          <a:lstStyle/>
          <a:p>
            <a:pPr>
              <a:lnSpc>
                <a:spcPct val="90000"/>
              </a:lnSpc>
            </a:pPr>
            <a:r>
              <a:rPr lang="en-US" sz="4100" dirty="0">
                <a:latin typeface="+mj-lt"/>
                <a:ea typeface="+mj-ea"/>
                <a:cs typeface="+mj-cs"/>
              </a:rPr>
              <a:t>Next Step</a:t>
            </a:r>
            <a:r>
              <a:rPr lang="en-US" sz="4100" kern="1200" dirty="0">
                <a:solidFill>
                  <a:schemeClr val="tx1"/>
                </a:solidFill>
                <a:latin typeface="+mj-lt"/>
                <a:ea typeface="+mj-ea"/>
                <a:cs typeface="+mj-cs"/>
              </a:rPr>
              <a:t> - Python for Data Science</a:t>
            </a:r>
          </a:p>
        </p:txBody>
      </p:sp>
      <p:grpSp>
        <p:nvGrpSpPr>
          <p:cNvPr id="12" name="Group 11">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3"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a:extLst>
              <a:ext uri="{FF2B5EF4-FFF2-40B4-BE49-F238E27FC236}">
                <a16:creationId xmlns:a16="http://schemas.microsoft.com/office/drawing/2014/main" id="{DFF32733-395C-4C8A-931E-FDF2EE90ED78}"/>
              </a:ext>
            </a:extLst>
          </p:cNvPr>
          <p:cNvSpPr>
            <a:spLocks noGrp="1"/>
          </p:cNvSpPr>
          <p:nvPr>
            <p:ph type="sldNum" sz="quarter" idx="11"/>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2F2F552B-1952-B44E-8CAB-5705F0ACD2E2}" type="slidenum">
              <a:rPr lang="en-US" sz="1200">
                <a:solidFill>
                  <a:schemeClr val="bg1"/>
                </a:solidFill>
              </a:rPr>
              <a:pPr algn="ctr">
                <a:spcAft>
                  <a:spcPts val="600"/>
                </a:spcAft>
              </a:pPr>
              <a:t>35</a:t>
            </a:fld>
            <a:endParaRPr lang="en-US" sz="1200">
              <a:solidFill>
                <a:schemeClr val="bg1"/>
              </a:solidFill>
            </a:endParaRPr>
          </a:p>
        </p:txBody>
      </p:sp>
      <p:graphicFrame>
        <p:nvGraphicFramePr>
          <p:cNvPr id="6" name="Content Placeholder 3">
            <a:extLst>
              <a:ext uri="{FF2B5EF4-FFF2-40B4-BE49-F238E27FC236}">
                <a16:creationId xmlns:a16="http://schemas.microsoft.com/office/drawing/2014/main" id="{1CC53220-2154-4C3E-8A43-B03905AB278F}"/>
              </a:ext>
            </a:extLst>
          </p:cNvPr>
          <p:cNvGraphicFramePr>
            <a:graphicFrameLocks noGrp="1"/>
          </p:cNvGraphicFramePr>
          <p:nvPr>
            <p:ph sz="quarter" idx="12"/>
            <p:extLst>
              <p:ext uri="{D42A27DB-BD31-4B8C-83A1-F6EECF244321}">
                <p14:modId xmlns:p14="http://schemas.microsoft.com/office/powerpoint/2010/main" val="2375133949"/>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7053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B6A870-5C82-4B10-A030-34B580D4286E}"/>
              </a:ext>
            </a:extLst>
          </p:cNvPr>
          <p:cNvSpPr>
            <a:spLocks noGrp="1"/>
          </p:cNvSpPr>
          <p:nvPr>
            <p:ph type="title"/>
          </p:nvPr>
        </p:nvSpPr>
        <p:spPr/>
        <p:txBody>
          <a:bodyPr/>
          <a:lstStyle/>
          <a:p>
            <a:r>
              <a:rPr lang="en-US" dirty="0"/>
              <a:t>Resources</a:t>
            </a:r>
          </a:p>
        </p:txBody>
      </p:sp>
      <p:sp>
        <p:nvSpPr>
          <p:cNvPr id="2" name="Slide Number Placeholder 1">
            <a:extLst>
              <a:ext uri="{FF2B5EF4-FFF2-40B4-BE49-F238E27FC236}">
                <a16:creationId xmlns:a16="http://schemas.microsoft.com/office/drawing/2014/main" id="{B80050B0-4558-4188-A96C-A1414E5B7932}"/>
              </a:ext>
            </a:extLst>
          </p:cNvPr>
          <p:cNvSpPr>
            <a:spLocks noGrp="1"/>
          </p:cNvSpPr>
          <p:nvPr>
            <p:ph type="sldNum" sz="quarter" idx="13"/>
          </p:nvPr>
        </p:nvSpPr>
        <p:spPr/>
        <p:txBody>
          <a:bodyPr/>
          <a:lstStyle/>
          <a:p>
            <a:fld id="{2F2F552B-1952-B44E-8CAB-5705F0ACD2E2}" type="slidenum">
              <a:rPr lang="uk-UA" smtClean="0"/>
              <a:pPr/>
              <a:t>36</a:t>
            </a:fld>
            <a:endParaRPr lang="uk-UA" dirty="0"/>
          </a:p>
        </p:txBody>
      </p:sp>
      <p:sp>
        <p:nvSpPr>
          <p:cNvPr id="4" name="Content Placeholder 3">
            <a:extLst>
              <a:ext uri="{FF2B5EF4-FFF2-40B4-BE49-F238E27FC236}">
                <a16:creationId xmlns:a16="http://schemas.microsoft.com/office/drawing/2014/main" id="{806DCAE2-2B61-4C9E-9D76-F9B115E9FF7C}"/>
              </a:ext>
            </a:extLst>
          </p:cNvPr>
          <p:cNvSpPr>
            <a:spLocks noGrp="1"/>
          </p:cNvSpPr>
          <p:nvPr>
            <p:ph type="body" sz="quarter" idx="21"/>
          </p:nvPr>
        </p:nvSpPr>
        <p:spPr/>
        <p:txBody>
          <a:bodyPr>
            <a:normAutofit/>
          </a:bodyPr>
          <a:lstStyle/>
          <a:p>
            <a:r>
              <a:rPr lang="en-US" sz="1400" dirty="0"/>
              <a:t>Markdown</a:t>
            </a:r>
          </a:p>
          <a:p>
            <a:pPr lvl="1"/>
            <a:r>
              <a:rPr lang="en-US" sz="1400" dirty="0">
                <a:hlinkClick r:id="rId3"/>
              </a:rPr>
              <a:t>https://guides.github.com/pdfs/markdown-cheatsheet-online.pdf</a:t>
            </a:r>
            <a:endParaRPr lang="en-US" sz="1400" dirty="0"/>
          </a:p>
          <a:p>
            <a:pPr lvl="1"/>
            <a:r>
              <a:rPr lang="en-US" sz="1400" dirty="0">
                <a:hlinkClick r:id="rId4"/>
              </a:rPr>
              <a:t>https://commonmark.org/help/tutorial/</a:t>
            </a:r>
            <a:endParaRPr lang="en-US" sz="1400" dirty="0"/>
          </a:p>
          <a:p>
            <a:r>
              <a:rPr lang="en-US" sz="1400" dirty="0"/>
              <a:t>Bash/Git</a:t>
            </a:r>
          </a:p>
          <a:p>
            <a:pPr lvl="1"/>
            <a:r>
              <a:rPr lang="en-US" sz="1400" dirty="0">
                <a:hlinkClick r:id="rId5"/>
              </a:rPr>
              <a:t>https://github.com/dlab-berkeley/BashGit</a:t>
            </a:r>
          </a:p>
          <a:p>
            <a:pPr lvl="1"/>
            <a:r>
              <a:rPr lang="en-US" sz="1400" dirty="0">
                <a:hlinkClick r:id="rId5"/>
              </a:rPr>
              <a:t>https://about.gitlab.com/images/press/git-cheat-sheet.pdf</a:t>
            </a:r>
            <a:endParaRPr lang="en-US" sz="1400" dirty="0"/>
          </a:p>
          <a:p>
            <a:pPr lvl="1"/>
            <a:r>
              <a:rPr lang="en-US" sz="1400" dirty="0">
                <a:hlinkClick r:id="rId6"/>
              </a:rPr>
              <a:t>http://feineigle.com/static/books/2018/git_essentials/Git-Essentials.pdf</a:t>
            </a:r>
            <a:endParaRPr lang="en-US" sz="1400" dirty="0"/>
          </a:p>
          <a:p>
            <a:pPr lvl="1"/>
            <a:r>
              <a:rPr lang="en-US" sz="1400" dirty="0">
                <a:hlinkClick r:id="rId7" action="ppaction://hlinkfile"/>
              </a:rPr>
              <a:t>file:///C:/Users/cjwang/Downloads/essential_git_for_developers.pdf</a:t>
            </a:r>
            <a:endParaRPr lang="en-US" sz="1400" dirty="0"/>
          </a:p>
        </p:txBody>
      </p:sp>
      <p:sp>
        <p:nvSpPr>
          <p:cNvPr id="5" name="Text Placeholder 4">
            <a:extLst>
              <a:ext uri="{FF2B5EF4-FFF2-40B4-BE49-F238E27FC236}">
                <a16:creationId xmlns:a16="http://schemas.microsoft.com/office/drawing/2014/main" id="{AD53D5C1-B955-49FF-970C-1D0EB2565181}"/>
              </a:ext>
            </a:extLst>
          </p:cNvPr>
          <p:cNvSpPr>
            <a:spLocks noGrp="1"/>
          </p:cNvSpPr>
          <p:nvPr>
            <p:ph type="body" sz="quarter" idx="22"/>
          </p:nvPr>
        </p:nvSpPr>
        <p:spPr/>
        <p:txBody>
          <a:bodyPr/>
          <a:lstStyle/>
          <a:p>
            <a:r>
              <a:rPr lang="en-US" sz="1400" dirty="0"/>
              <a:t>Python</a:t>
            </a:r>
          </a:p>
          <a:p>
            <a:pPr lvl="1"/>
            <a:r>
              <a:rPr lang="en-US" sz="1400" dirty="0">
                <a:hlinkClick r:id="rId8"/>
              </a:rPr>
              <a:t>http://python.org</a:t>
            </a:r>
          </a:p>
          <a:p>
            <a:pPr lvl="1"/>
            <a:r>
              <a:rPr lang="en-US" sz="1400" dirty="0">
                <a:hlinkClick r:id="rId8"/>
              </a:rPr>
              <a:t>https://www.w3schools.com/python/default.asp</a:t>
            </a:r>
          </a:p>
          <a:p>
            <a:pPr lvl="1"/>
            <a:r>
              <a:rPr lang="en-US" sz="1400" dirty="0">
                <a:hlinkClick r:id="rId8"/>
              </a:rPr>
              <a:t>https://www.practicepython.org/exercise/2014/01/29/01-character-input.html</a:t>
            </a:r>
          </a:p>
          <a:p>
            <a:pPr lvl="1"/>
            <a:r>
              <a:rPr lang="en-US" sz="1400" dirty="0">
                <a:hlinkClick r:id="rId8"/>
              </a:rPr>
              <a:t>https://docs.python-guide.org/</a:t>
            </a:r>
            <a:endParaRPr lang="en-US" sz="1400" dirty="0"/>
          </a:p>
          <a:p>
            <a:pPr lvl="1"/>
            <a:r>
              <a:rPr lang="en-US" sz="1400" dirty="0">
                <a:hlinkClick r:id="rId9"/>
              </a:rPr>
              <a:t>https://github.com/dlab-berkeley/python-fundamentals</a:t>
            </a:r>
            <a:endParaRPr lang="en-US" sz="1400" dirty="0"/>
          </a:p>
          <a:p>
            <a:pPr marL="0" lvl="1" indent="0">
              <a:buNone/>
            </a:pPr>
            <a:r>
              <a:rPr lang="en-US" sz="1400" dirty="0"/>
              <a:t>Python for Data Science</a:t>
            </a:r>
          </a:p>
          <a:p>
            <a:pPr lvl="1"/>
            <a:r>
              <a:rPr lang="en-US" sz="1400"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https://www.youtube.com/watch?v=r-uOLxNrNk8&amp;feature=emb_title&amp;fbclid=IwAR0qJPcqezRICXAx1TAR28Ca5hrw_H9HkMOzyUWPFhyer4G2Lxxs4YdwYIY</a:t>
            </a:r>
            <a:endParaRPr lang="en-US" sz="1400" dirty="0">
              <a:solidFill>
                <a:schemeClr val="accent1">
                  <a:lumMod val="60000"/>
                  <a:lumOff val="40000"/>
                </a:schemeClr>
              </a:solidFill>
            </a:endParaRPr>
          </a:p>
          <a:p>
            <a:pPr lvl="1"/>
            <a:endParaRPr lang="en-US" sz="1400" dirty="0"/>
          </a:p>
          <a:p>
            <a:pPr lvl="1"/>
            <a:endParaRPr lang="en-US" sz="1400" dirty="0"/>
          </a:p>
          <a:p>
            <a:pPr lvl="1"/>
            <a:endParaRPr lang="en-US" sz="1400" dirty="0"/>
          </a:p>
          <a:p>
            <a:endParaRPr lang="en-US" dirty="0"/>
          </a:p>
        </p:txBody>
      </p:sp>
    </p:spTree>
    <p:extLst>
      <p:ext uri="{BB962C8B-B14F-4D97-AF65-F5344CB8AC3E}">
        <p14:creationId xmlns:p14="http://schemas.microsoft.com/office/powerpoint/2010/main" val="2477917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4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social media post&#10;&#10;Description automatically generated">
            <a:extLst>
              <a:ext uri="{FF2B5EF4-FFF2-40B4-BE49-F238E27FC236}">
                <a16:creationId xmlns:a16="http://schemas.microsoft.com/office/drawing/2014/main" id="{51FD2353-E2DF-4D0E-90E8-001E800A4B8B}"/>
              </a:ext>
            </a:extLst>
          </p:cNvPr>
          <p:cNvPicPr>
            <a:picLocks noChangeAspect="1"/>
          </p:cNvPicPr>
          <p:nvPr/>
        </p:nvPicPr>
        <p:blipFill>
          <a:blip r:embed="rId3"/>
          <a:stretch>
            <a:fillRect/>
          </a:stretch>
        </p:blipFill>
        <p:spPr>
          <a:xfrm>
            <a:off x="1251595" y="643467"/>
            <a:ext cx="9688809" cy="5571066"/>
          </a:xfrm>
          <a:prstGeom prst="rect">
            <a:avLst/>
          </a:prstGeom>
        </p:spPr>
      </p:pic>
      <p:sp>
        <p:nvSpPr>
          <p:cNvPr id="2" name="Slide Number Placeholder 1">
            <a:extLst>
              <a:ext uri="{FF2B5EF4-FFF2-40B4-BE49-F238E27FC236}">
                <a16:creationId xmlns:a16="http://schemas.microsoft.com/office/drawing/2014/main" id="{2F865453-1139-4726-B2DB-E45777DAD4FD}"/>
              </a:ext>
            </a:extLst>
          </p:cNvPr>
          <p:cNvSpPr>
            <a:spLocks noGrp="1"/>
          </p:cNvSpPr>
          <p:nvPr>
            <p:ph type="sldNum" sz="quarter" idx="11"/>
          </p:nvPr>
        </p:nvSpPr>
        <p:spPr>
          <a:xfrm>
            <a:off x="8610600" y="6356350"/>
            <a:ext cx="2743200" cy="365125"/>
          </a:xfrm>
        </p:spPr>
        <p:txBody>
          <a:bodyPr>
            <a:normAutofit/>
          </a:bodyPr>
          <a:lstStyle/>
          <a:p>
            <a:pPr>
              <a:spcAft>
                <a:spcPts val="600"/>
              </a:spcAft>
            </a:pPr>
            <a:fld id="{2F2F552B-1952-B44E-8CAB-5705F0ACD2E2}" type="slidenum">
              <a:rPr lang="uk-UA">
                <a:solidFill>
                  <a:srgbClr val="FFFFFF"/>
                </a:solidFill>
              </a:rPr>
              <a:pPr>
                <a:spcAft>
                  <a:spcPts val="600"/>
                </a:spcAft>
              </a:pPr>
              <a:t>37</a:t>
            </a:fld>
            <a:endParaRPr lang="uk-UA">
              <a:solidFill>
                <a:srgbClr val="FFFFFF"/>
              </a:solidFill>
            </a:endParaRPr>
          </a:p>
        </p:txBody>
      </p:sp>
    </p:spTree>
    <p:extLst>
      <p:ext uri="{BB962C8B-B14F-4D97-AF65-F5344CB8AC3E}">
        <p14:creationId xmlns:p14="http://schemas.microsoft.com/office/powerpoint/2010/main" val="2660827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D1A8DB9-0397-4A26-B685-B9722B8481E3}"/>
              </a:ext>
            </a:extLst>
          </p:cNvPr>
          <p:cNvSpPr>
            <a:spLocks noGrp="1"/>
          </p:cNvSpPr>
          <p:nvPr>
            <p:ph type="sldNum" sz="quarter" idx="11"/>
          </p:nvPr>
        </p:nvSpPr>
        <p:spPr>
          <a:xfrm>
            <a:off x="10449954" y="6346824"/>
            <a:ext cx="1501253" cy="365125"/>
          </a:xfrm>
        </p:spPr>
        <p:txBody>
          <a:bodyPr>
            <a:normAutofit/>
          </a:bodyPr>
          <a:lstStyle/>
          <a:p>
            <a:pPr>
              <a:spcAft>
                <a:spcPts val="600"/>
              </a:spcAft>
            </a:pPr>
            <a:fld id="{2F2F552B-1952-B44E-8CAB-5705F0ACD2E2}" type="slidenum">
              <a:rPr lang="uk-UA" sz="900">
                <a:solidFill>
                  <a:schemeClr val="bg1">
                    <a:alpha val="60000"/>
                  </a:schemeClr>
                </a:solidFill>
              </a:rPr>
              <a:pPr>
                <a:spcAft>
                  <a:spcPts val="600"/>
                </a:spcAft>
              </a:pPr>
              <a:t>38</a:t>
            </a:fld>
            <a:endParaRPr lang="uk-UA" sz="900">
              <a:solidFill>
                <a:schemeClr val="bg1">
                  <a:alpha val="60000"/>
                </a:schemeClr>
              </a:solidFill>
            </a:endParaRPr>
          </a:p>
        </p:txBody>
      </p:sp>
      <p:pic>
        <p:nvPicPr>
          <p:cNvPr id="5" name="Picture 4">
            <a:extLst>
              <a:ext uri="{FF2B5EF4-FFF2-40B4-BE49-F238E27FC236}">
                <a16:creationId xmlns:a16="http://schemas.microsoft.com/office/drawing/2014/main" id="{75A343AC-5F96-405C-9B83-84855A7AC082}"/>
              </a:ext>
            </a:extLst>
          </p:cNvPr>
          <p:cNvPicPr>
            <a:picLocks noChangeAspect="1"/>
          </p:cNvPicPr>
          <p:nvPr/>
        </p:nvPicPr>
        <p:blipFill>
          <a:blip r:embed="rId3"/>
          <a:stretch>
            <a:fillRect/>
          </a:stretch>
        </p:blipFill>
        <p:spPr>
          <a:xfrm>
            <a:off x="106695" y="393202"/>
            <a:ext cx="11978609" cy="5807571"/>
          </a:xfrm>
          <a:prstGeom prst="rect">
            <a:avLst/>
          </a:prstGeom>
        </p:spPr>
      </p:pic>
    </p:spTree>
    <p:extLst>
      <p:ext uri="{BB962C8B-B14F-4D97-AF65-F5344CB8AC3E}">
        <p14:creationId xmlns:p14="http://schemas.microsoft.com/office/powerpoint/2010/main" val="353084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DA060-29F7-4C97-99F3-4B95AC392903}"/>
              </a:ext>
            </a:extLst>
          </p:cNvPr>
          <p:cNvSpPr>
            <a:spLocks noGrp="1"/>
          </p:cNvSpPr>
          <p:nvPr>
            <p:ph type="title"/>
          </p:nvPr>
        </p:nvSpPr>
        <p:spPr/>
        <p:txBody>
          <a:bodyPr/>
          <a:lstStyle/>
          <a:p>
            <a:r>
              <a:rPr lang="en-US" dirty="0"/>
              <a:t>Why Code?</a:t>
            </a:r>
          </a:p>
        </p:txBody>
      </p:sp>
      <p:sp>
        <p:nvSpPr>
          <p:cNvPr id="3" name="Slide Number Placeholder 2">
            <a:extLst>
              <a:ext uri="{FF2B5EF4-FFF2-40B4-BE49-F238E27FC236}">
                <a16:creationId xmlns:a16="http://schemas.microsoft.com/office/drawing/2014/main" id="{C595A2F2-6FEE-48BC-BA6B-3A40CC0F2AF1}"/>
              </a:ext>
            </a:extLst>
          </p:cNvPr>
          <p:cNvSpPr>
            <a:spLocks noGrp="1"/>
          </p:cNvSpPr>
          <p:nvPr>
            <p:ph type="sldNum" sz="quarter" idx="11"/>
          </p:nvPr>
        </p:nvSpPr>
        <p:spPr/>
        <p:txBody>
          <a:bodyPr/>
          <a:lstStyle/>
          <a:p>
            <a:fld id="{2F2F552B-1952-B44E-8CAB-5705F0ACD2E2}" type="slidenum">
              <a:rPr lang="uk-UA" smtClean="0"/>
              <a:pPr/>
              <a:t>4</a:t>
            </a:fld>
            <a:endParaRPr lang="uk-UA" dirty="0"/>
          </a:p>
        </p:txBody>
      </p:sp>
      <p:sp>
        <p:nvSpPr>
          <p:cNvPr id="6" name="Rectangle 5">
            <a:extLst>
              <a:ext uri="{FF2B5EF4-FFF2-40B4-BE49-F238E27FC236}">
                <a16:creationId xmlns:a16="http://schemas.microsoft.com/office/drawing/2014/main" id="{441465A5-B5D3-44A3-9E6D-5AB6D8A78D97}"/>
              </a:ext>
            </a:extLst>
          </p:cNvPr>
          <p:cNvSpPr/>
          <p:nvPr/>
        </p:nvSpPr>
        <p:spPr>
          <a:xfrm>
            <a:off x="4016403" y="2885167"/>
            <a:ext cx="3637534" cy="769441"/>
          </a:xfrm>
          <a:prstGeom prst="rect">
            <a:avLst/>
          </a:prstGeom>
        </p:spPr>
        <p:txBody>
          <a:bodyPr wrap="none">
            <a:spAutoFit/>
          </a:bodyPr>
          <a:lstStyle/>
          <a:p>
            <a:r>
              <a:rPr lang="en-US" sz="4400" dirty="0"/>
              <a:t>Coding is fun.</a:t>
            </a:r>
          </a:p>
        </p:txBody>
      </p:sp>
    </p:spTree>
    <p:extLst>
      <p:ext uri="{BB962C8B-B14F-4D97-AF65-F5344CB8AC3E}">
        <p14:creationId xmlns:p14="http://schemas.microsoft.com/office/powerpoint/2010/main" val="417213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9B2704-AF35-485B-8404-BDEBEBCB09F9}"/>
              </a:ext>
            </a:extLst>
          </p:cNvPr>
          <p:cNvSpPr>
            <a:spLocks noGrp="1"/>
          </p:cNvSpPr>
          <p:nvPr>
            <p:ph type="title"/>
          </p:nvPr>
        </p:nvSpPr>
        <p:spPr/>
        <p:txBody>
          <a:bodyPr/>
          <a:lstStyle/>
          <a:p>
            <a:r>
              <a:rPr lang="en-US" dirty="0"/>
              <a:t>Why Python?</a:t>
            </a:r>
          </a:p>
        </p:txBody>
      </p:sp>
      <p:sp>
        <p:nvSpPr>
          <p:cNvPr id="2" name="Slide Number Placeholder 1">
            <a:extLst>
              <a:ext uri="{FF2B5EF4-FFF2-40B4-BE49-F238E27FC236}">
                <a16:creationId xmlns:a16="http://schemas.microsoft.com/office/drawing/2014/main" id="{DB3693B6-0F66-4DFF-8394-BFCC3625D320}"/>
              </a:ext>
            </a:extLst>
          </p:cNvPr>
          <p:cNvSpPr>
            <a:spLocks noGrp="1"/>
          </p:cNvSpPr>
          <p:nvPr>
            <p:ph type="sldNum" sz="quarter" idx="11"/>
          </p:nvPr>
        </p:nvSpPr>
        <p:spPr/>
        <p:txBody>
          <a:bodyPr/>
          <a:lstStyle/>
          <a:p>
            <a:fld id="{2F2F552B-1952-B44E-8CAB-5705F0ACD2E2}" type="slidenum">
              <a:rPr lang="uk-UA" smtClean="0"/>
              <a:pPr/>
              <a:t>5</a:t>
            </a:fld>
            <a:endParaRPr lang="uk-UA" dirty="0"/>
          </a:p>
        </p:txBody>
      </p:sp>
      <p:sp>
        <p:nvSpPr>
          <p:cNvPr id="5" name="Rectangle 4">
            <a:extLst>
              <a:ext uri="{FF2B5EF4-FFF2-40B4-BE49-F238E27FC236}">
                <a16:creationId xmlns:a16="http://schemas.microsoft.com/office/drawing/2014/main" id="{F4F38153-D024-4557-B736-DB533AC9D53F}"/>
              </a:ext>
            </a:extLst>
          </p:cNvPr>
          <p:cNvSpPr/>
          <p:nvPr/>
        </p:nvSpPr>
        <p:spPr>
          <a:xfrm>
            <a:off x="958788" y="2166218"/>
            <a:ext cx="4660777" cy="1446550"/>
          </a:xfrm>
          <a:prstGeom prst="rect">
            <a:avLst/>
          </a:prstGeom>
        </p:spPr>
        <p:txBody>
          <a:bodyPr wrap="square">
            <a:spAutoFit/>
          </a:bodyPr>
          <a:lstStyle/>
          <a:p>
            <a:r>
              <a:rPr lang="en-US" sz="4400" dirty="0"/>
              <a:t>“Life is short (You need Python)”</a:t>
            </a:r>
          </a:p>
        </p:txBody>
      </p:sp>
      <p:sp>
        <p:nvSpPr>
          <p:cNvPr id="6" name="Rectangle 5">
            <a:extLst>
              <a:ext uri="{FF2B5EF4-FFF2-40B4-BE49-F238E27FC236}">
                <a16:creationId xmlns:a16="http://schemas.microsoft.com/office/drawing/2014/main" id="{D1C272CB-573B-4097-8851-0222C6B12CC7}"/>
              </a:ext>
            </a:extLst>
          </p:cNvPr>
          <p:cNvSpPr/>
          <p:nvPr/>
        </p:nvSpPr>
        <p:spPr>
          <a:xfrm>
            <a:off x="1492841" y="3768536"/>
            <a:ext cx="3842639" cy="830997"/>
          </a:xfrm>
          <a:prstGeom prst="rect">
            <a:avLst/>
          </a:prstGeom>
        </p:spPr>
        <p:txBody>
          <a:bodyPr wrap="square">
            <a:spAutoFit/>
          </a:bodyPr>
          <a:lstStyle/>
          <a:p>
            <a:r>
              <a:rPr lang="en-US" sz="2400" dirty="0"/>
              <a:t>- Bruce Eckel, author of Thinking in C++</a:t>
            </a:r>
          </a:p>
        </p:txBody>
      </p:sp>
      <p:pic>
        <p:nvPicPr>
          <p:cNvPr id="10" name="Picture 9">
            <a:extLst>
              <a:ext uri="{FF2B5EF4-FFF2-40B4-BE49-F238E27FC236}">
                <a16:creationId xmlns:a16="http://schemas.microsoft.com/office/drawing/2014/main" id="{BCCC4679-B3FE-42BC-8B21-1BCF2FA9CD42}"/>
              </a:ext>
            </a:extLst>
          </p:cNvPr>
          <p:cNvPicPr>
            <a:picLocks noChangeAspect="1"/>
          </p:cNvPicPr>
          <p:nvPr/>
        </p:nvPicPr>
        <p:blipFill>
          <a:blip r:embed="rId3"/>
          <a:stretch>
            <a:fillRect/>
          </a:stretch>
        </p:blipFill>
        <p:spPr>
          <a:xfrm>
            <a:off x="6173398" y="1331370"/>
            <a:ext cx="4426080" cy="4426080"/>
          </a:xfrm>
          <a:prstGeom prst="rect">
            <a:avLst/>
          </a:prstGeom>
        </p:spPr>
      </p:pic>
      <p:sp>
        <p:nvSpPr>
          <p:cNvPr id="4" name="Rectangle 3">
            <a:extLst>
              <a:ext uri="{FF2B5EF4-FFF2-40B4-BE49-F238E27FC236}">
                <a16:creationId xmlns:a16="http://schemas.microsoft.com/office/drawing/2014/main" id="{8990354B-5E63-92A6-4378-6CF247F0C2C1}"/>
              </a:ext>
            </a:extLst>
          </p:cNvPr>
          <p:cNvSpPr/>
          <p:nvPr/>
        </p:nvSpPr>
        <p:spPr>
          <a:xfrm>
            <a:off x="2506375" y="6061501"/>
            <a:ext cx="3842639" cy="830997"/>
          </a:xfrm>
          <a:prstGeom prst="rect">
            <a:avLst/>
          </a:prstGeom>
        </p:spPr>
        <p:txBody>
          <a:bodyPr wrap="square">
            <a:spAutoFit/>
          </a:bodyPr>
          <a:lstStyle/>
          <a:p>
            <a:r>
              <a:rPr lang="en-US" sz="2400" dirty="0"/>
              <a:t>- Bruce Eckel, author of Thinking in C++</a:t>
            </a:r>
          </a:p>
        </p:txBody>
      </p:sp>
    </p:spTree>
    <p:extLst>
      <p:ext uri="{BB962C8B-B14F-4D97-AF65-F5344CB8AC3E}">
        <p14:creationId xmlns:p14="http://schemas.microsoft.com/office/powerpoint/2010/main" val="223263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F142FC-C81D-4FA5-93D6-F15458A4C955}"/>
              </a:ext>
            </a:extLst>
          </p:cNvPr>
          <p:cNvSpPr>
            <a:spLocks noGrp="1"/>
          </p:cNvSpPr>
          <p:nvPr>
            <p:ph type="title"/>
          </p:nvPr>
        </p:nvSpPr>
        <p:spPr/>
        <p:txBody>
          <a:bodyPr/>
          <a:lstStyle/>
          <a:p>
            <a:r>
              <a:rPr lang="en-US" dirty="0">
                <a:solidFill>
                  <a:schemeClr val="bg1"/>
                </a:solidFill>
              </a:rPr>
              <a:t>But I am a Systems Engineer, Why Me?</a:t>
            </a:r>
          </a:p>
        </p:txBody>
      </p:sp>
      <p:sp>
        <p:nvSpPr>
          <p:cNvPr id="2" name="Slide Number Placeholder 1">
            <a:extLst>
              <a:ext uri="{FF2B5EF4-FFF2-40B4-BE49-F238E27FC236}">
                <a16:creationId xmlns:a16="http://schemas.microsoft.com/office/drawing/2014/main" id="{E2BEE9CF-4F0E-44E3-96B1-9FBBFF0353FB}"/>
              </a:ext>
            </a:extLst>
          </p:cNvPr>
          <p:cNvSpPr>
            <a:spLocks noGrp="1"/>
          </p:cNvSpPr>
          <p:nvPr>
            <p:ph type="sldNum" sz="quarter" idx="11"/>
          </p:nvPr>
        </p:nvSpPr>
        <p:spPr/>
        <p:txBody>
          <a:bodyPr/>
          <a:lstStyle/>
          <a:p>
            <a:fld id="{2F2F552B-1952-B44E-8CAB-5705F0ACD2E2}" type="slidenum">
              <a:rPr lang="uk-UA" smtClean="0"/>
              <a:pPr/>
              <a:t>6</a:t>
            </a:fld>
            <a:endParaRPr lang="uk-UA" dirty="0"/>
          </a:p>
        </p:txBody>
      </p:sp>
      <p:sp>
        <p:nvSpPr>
          <p:cNvPr id="5" name="Rectangle 4">
            <a:extLst>
              <a:ext uri="{FF2B5EF4-FFF2-40B4-BE49-F238E27FC236}">
                <a16:creationId xmlns:a16="http://schemas.microsoft.com/office/drawing/2014/main" id="{9EFA6AAD-F365-4B82-8A83-098A0D98CBF3}"/>
              </a:ext>
            </a:extLst>
          </p:cNvPr>
          <p:cNvSpPr/>
          <p:nvPr/>
        </p:nvSpPr>
        <p:spPr>
          <a:xfrm>
            <a:off x="1430463" y="1661630"/>
            <a:ext cx="9904287" cy="707886"/>
          </a:xfrm>
          <a:prstGeom prst="rect">
            <a:avLst/>
          </a:prstGeom>
        </p:spPr>
        <p:txBody>
          <a:bodyPr wrap="square">
            <a:spAutoFit/>
          </a:bodyPr>
          <a:lstStyle/>
          <a:p>
            <a:pPr algn="ctr"/>
            <a:r>
              <a:rPr lang="en-US" sz="4000" dirty="0">
                <a:solidFill>
                  <a:schemeClr val="bg1"/>
                </a:solidFill>
              </a:rPr>
              <a:t>name a system that is not:</a:t>
            </a:r>
          </a:p>
        </p:txBody>
      </p:sp>
      <p:sp>
        <p:nvSpPr>
          <p:cNvPr id="4" name="Rectangle 3">
            <a:extLst>
              <a:ext uri="{FF2B5EF4-FFF2-40B4-BE49-F238E27FC236}">
                <a16:creationId xmlns:a16="http://schemas.microsoft.com/office/drawing/2014/main" id="{47BD3CA2-DFBF-4236-B5BB-96AA1D51AA60}"/>
              </a:ext>
            </a:extLst>
          </p:cNvPr>
          <p:cNvSpPr/>
          <p:nvPr/>
        </p:nvSpPr>
        <p:spPr>
          <a:xfrm>
            <a:off x="2690124" y="4538121"/>
            <a:ext cx="3047984" cy="584775"/>
          </a:xfrm>
          <a:prstGeom prst="rect">
            <a:avLst/>
          </a:prstGeom>
        </p:spPr>
        <p:txBody>
          <a:bodyPr wrap="square">
            <a:spAutoFit/>
          </a:bodyPr>
          <a:lstStyle/>
          <a:p>
            <a:r>
              <a:rPr lang="en-US" sz="3200" dirty="0">
                <a:solidFill>
                  <a:schemeClr val="bg1"/>
                </a:solidFill>
              </a:rPr>
              <a:t>software-centric </a:t>
            </a:r>
          </a:p>
        </p:txBody>
      </p:sp>
      <p:sp>
        <p:nvSpPr>
          <p:cNvPr id="6" name="Rectangle 5">
            <a:extLst>
              <a:ext uri="{FF2B5EF4-FFF2-40B4-BE49-F238E27FC236}">
                <a16:creationId xmlns:a16="http://schemas.microsoft.com/office/drawing/2014/main" id="{0DD26923-9CAD-410D-B4C2-B19BA5DDEF75}"/>
              </a:ext>
            </a:extLst>
          </p:cNvPr>
          <p:cNvSpPr/>
          <p:nvPr/>
        </p:nvSpPr>
        <p:spPr>
          <a:xfrm>
            <a:off x="7343688" y="4517077"/>
            <a:ext cx="2233304" cy="584775"/>
          </a:xfrm>
          <a:prstGeom prst="rect">
            <a:avLst/>
          </a:prstGeom>
        </p:spPr>
        <p:txBody>
          <a:bodyPr wrap="none">
            <a:spAutoFit/>
          </a:bodyPr>
          <a:lstStyle/>
          <a:p>
            <a:r>
              <a:rPr lang="en-US" sz="3200" dirty="0">
                <a:solidFill>
                  <a:schemeClr val="bg1"/>
                </a:solidFill>
              </a:rPr>
              <a:t>data-driven</a:t>
            </a:r>
          </a:p>
        </p:txBody>
      </p:sp>
      <p:pic>
        <p:nvPicPr>
          <p:cNvPr id="8" name="Graphic 7" descr="Binary">
            <a:extLst>
              <a:ext uri="{FF2B5EF4-FFF2-40B4-BE49-F238E27FC236}">
                <a16:creationId xmlns:a16="http://schemas.microsoft.com/office/drawing/2014/main" id="{FA120A84-61C1-4B50-9997-137E7779C9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4310" y="3047505"/>
            <a:ext cx="1359613" cy="1359613"/>
          </a:xfrm>
          <a:prstGeom prst="rect">
            <a:avLst/>
          </a:prstGeom>
        </p:spPr>
      </p:pic>
      <p:pic>
        <p:nvPicPr>
          <p:cNvPr id="10" name="Graphic 9" descr="Research">
            <a:extLst>
              <a:ext uri="{FF2B5EF4-FFF2-40B4-BE49-F238E27FC236}">
                <a16:creationId xmlns:a16="http://schemas.microsoft.com/office/drawing/2014/main" id="{C3185B0B-473E-4FC7-AD9D-9AAE7B21C86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780534" y="3038591"/>
            <a:ext cx="1359613" cy="1359613"/>
          </a:xfrm>
          <a:prstGeom prst="rect">
            <a:avLst/>
          </a:prstGeom>
        </p:spPr>
      </p:pic>
      <p:pic>
        <p:nvPicPr>
          <p:cNvPr id="14" name="Graphic 13" descr="Badge Follow">
            <a:extLst>
              <a:ext uri="{FF2B5EF4-FFF2-40B4-BE49-F238E27FC236}">
                <a16:creationId xmlns:a16="http://schemas.microsoft.com/office/drawing/2014/main" id="{9E796712-0F63-42E9-9DBE-2C7BE40768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8945" y="3261198"/>
            <a:ext cx="914400" cy="914400"/>
          </a:xfrm>
          <a:prstGeom prst="rect">
            <a:avLst/>
          </a:prstGeom>
        </p:spPr>
      </p:pic>
      <p:sp>
        <p:nvSpPr>
          <p:cNvPr id="15" name="Rectangle 14">
            <a:extLst>
              <a:ext uri="{FF2B5EF4-FFF2-40B4-BE49-F238E27FC236}">
                <a16:creationId xmlns:a16="http://schemas.microsoft.com/office/drawing/2014/main" id="{235C9D38-E2E4-4798-8B3C-7E0CCEDCFBC7}"/>
              </a:ext>
            </a:extLst>
          </p:cNvPr>
          <p:cNvSpPr/>
          <p:nvPr/>
        </p:nvSpPr>
        <p:spPr>
          <a:xfrm>
            <a:off x="6045800" y="4507298"/>
            <a:ext cx="867545" cy="584775"/>
          </a:xfrm>
          <a:prstGeom prst="rect">
            <a:avLst/>
          </a:prstGeom>
        </p:spPr>
        <p:txBody>
          <a:bodyPr wrap="none">
            <a:spAutoFit/>
          </a:bodyPr>
          <a:lstStyle/>
          <a:p>
            <a:r>
              <a:rPr lang="en-US" sz="3200" dirty="0">
                <a:solidFill>
                  <a:schemeClr val="bg1"/>
                </a:solidFill>
              </a:rPr>
              <a:t>and</a:t>
            </a:r>
          </a:p>
        </p:txBody>
      </p:sp>
    </p:spTree>
    <p:extLst>
      <p:ext uri="{BB962C8B-B14F-4D97-AF65-F5344CB8AC3E}">
        <p14:creationId xmlns:p14="http://schemas.microsoft.com/office/powerpoint/2010/main" val="276265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51B6F-E926-4A58-9DBC-7C325065258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000" kern="1200" dirty="0">
                <a:solidFill>
                  <a:schemeClr val="tx1"/>
                </a:solidFill>
                <a:latin typeface="+mj-lt"/>
                <a:ea typeface="+mj-ea"/>
                <a:cs typeface="+mj-cs"/>
              </a:rPr>
              <a:t>The Plan</a:t>
            </a:r>
          </a:p>
        </p:txBody>
      </p:sp>
      <p:sp>
        <p:nvSpPr>
          <p:cNvPr id="3" name="Slide Number Placeholder 2">
            <a:extLst>
              <a:ext uri="{FF2B5EF4-FFF2-40B4-BE49-F238E27FC236}">
                <a16:creationId xmlns:a16="http://schemas.microsoft.com/office/drawing/2014/main" id="{4ED69692-8495-4DD0-910F-89DE455FFC0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2F2F552B-1952-B44E-8CAB-5705F0ACD2E2}" type="slidenum">
              <a:rPr lang="en-US" sz="1200" smtClean="0">
                <a:solidFill>
                  <a:schemeClr val="tx1">
                    <a:tint val="75000"/>
                  </a:schemeClr>
                </a:solidFill>
              </a:rPr>
              <a:pPr>
                <a:spcAft>
                  <a:spcPts val="600"/>
                </a:spcAft>
              </a:pPr>
              <a:t>7</a:t>
            </a:fld>
            <a:endParaRPr lang="en-US" sz="1200">
              <a:solidFill>
                <a:schemeClr val="tx1">
                  <a:tint val="75000"/>
                </a:schemeClr>
              </a:solidFill>
            </a:endParaRPr>
          </a:p>
        </p:txBody>
      </p:sp>
      <p:graphicFrame>
        <p:nvGraphicFramePr>
          <p:cNvPr id="7" name="Content Placeholder 4">
            <a:extLst>
              <a:ext uri="{FF2B5EF4-FFF2-40B4-BE49-F238E27FC236}">
                <a16:creationId xmlns:a16="http://schemas.microsoft.com/office/drawing/2014/main" id="{9C98862C-88A0-4D92-9687-0262541A7A30}"/>
              </a:ext>
            </a:extLst>
          </p:cNvPr>
          <p:cNvGraphicFramePr>
            <a:graphicFrameLocks noGrp="1"/>
          </p:cNvGraphicFramePr>
          <p:nvPr>
            <p:ph sz="quarter" idx="12"/>
            <p:extLst>
              <p:ext uri="{D42A27DB-BD31-4B8C-83A1-F6EECF244321}">
                <p14:modId xmlns:p14="http://schemas.microsoft.com/office/powerpoint/2010/main" val="1027900389"/>
              </p:ext>
            </p:extLst>
          </p:nvPr>
        </p:nvGraphicFramePr>
        <p:xfrm>
          <a:off x="838200" y="1168079"/>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8A1AEA9-42A5-4369-B61B-AA28CBC86F36}"/>
              </a:ext>
            </a:extLst>
          </p:cNvPr>
          <p:cNvSpPr txBox="1"/>
          <p:nvPr/>
        </p:nvSpPr>
        <p:spPr>
          <a:xfrm>
            <a:off x="2856216" y="5288584"/>
            <a:ext cx="6750121" cy="461665"/>
          </a:xfrm>
          <a:prstGeom prst="rect">
            <a:avLst/>
          </a:prstGeom>
          <a:solidFill>
            <a:schemeClr val="accent2"/>
          </a:solidFill>
          <a:ln>
            <a:noFill/>
          </a:ln>
        </p:spPr>
        <p:txBody>
          <a:bodyPr vert="horz" wrap="square" lIns="91440" tIns="45720" rIns="91440" bIns="45720" rtlCol="0">
            <a:spAutoFit/>
          </a:bodyPr>
          <a:lstStyle/>
          <a:p>
            <a:pPr algn="l"/>
            <a:r>
              <a:rPr lang="en-US" sz="2400" b="1" dirty="0">
                <a:solidFill>
                  <a:schemeClr val="bg1"/>
                </a:solidFill>
              </a:rPr>
              <a:t>Three One-Hour Sessions,  Monday 8 – 9 AM</a:t>
            </a:r>
          </a:p>
        </p:txBody>
      </p:sp>
    </p:spTree>
    <p:extLst>
      <p:ext uri="{BB962C8B-B14F-4D97-AF65-F5344CB8AC3E}">
        <p14:creationId xmlns:p14="http://schemas.microsoft.com/office/powerpoint/2010/main" val="279823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51B6F-E926-4A58-9DBC-7C325065258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000" kern="1200" dirty="0">
                <a:solidFill>
                  <a:schemeClr val="tx1"/>
                </a:solidFill>
                <a:latin typeface="+mj-lt"/>
                <a:ea typeface="+mj-ea"/>
                <a:cs typeface="+mj-cs"/>
              </a:rPr>
              <a:t>Preparation</a:t>
            </a:r>
          </a:p>
        </p:txBody>
      </p:sp>
      <p:sp>
        <p:nvSpPr>
          <p:cNvPr id="3" name="Slide Number Placeholder 2">
            <a:extLst>
              <a:ext uri="{FF2B5EF4-FFF2-40B4-BE49-F238E27FC236}">
                <a16:creationId xmlns:a16="http://schemas.microsoft.com/office/drawing/2014/main" id="{4ED69692-8495-4DD0-910F-89DE455FFC0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2F2F552B-1952-B44E-8CAB-5705F0ACD2E2}" type="slidenum">
              <a:rPr lang="en-US" sz="1200" smtClean="0">
                <a:solidFill>
                  <a:schemeClr val="tx1">
                    <a:tint val="75000"/>
                  </a:schemeClr>
                </a:solidFill>
              </a:rPr>
              <a:pPr>
                <a:spcAft>
                  <a:spcPts val="600"/>
                </a:spcAft>
              </a:pPr>
              <a:t>8</a:t>
            </a:fld>
            <a:endParaRPr lang="en-US" sz="1200">
              <a:solidFill>
                <a:schemeClr val="tx1">
                  <a:tint val="75000"/>
                </a:schemeClr>
              </a:solidFill>
            </a:endParaRPr>
          </a:p>
        </p:txBody>
      </p:sp>
      <p:graphicFrame>
        <p:nvGraphicFramePr>
          <p:cNvPr id="7" name="Content Placeholder 4">
            <a:extLst>
              <a:ext uri="{FF2B5EF4-FFF2-40B4-BE49-F238E27FC236}">
                <a16:creationId xmlns:a16="http://schemas.microsoft.com/office/drawing/2014/main" id="{9C98862C-88A0-4D92-9687-0262541A7A30}"/>
              </a:ext>
            </a:extLst>
          </p:cNvPr>
          <p:cNvGraphicFramePr>
            <a:graphicFrameLocks noGrp="1"/>
          </p:cNvGraphicFramePr>
          <p:nvPr>
            <p:ph sz="quarter" idx="12"/>
            <p:extLst>
              <p:ext uri="{D42A27DB-BD31-4B8C-83A1-F6EECF244321}">
                <p14:modId xmlns:p14="http://schemas.microsoft.com/office/powerpoint/2010/main" val="1024778454"/>
              </p:ext>
            </p:extLst>
          </p:nvPr>
        </p:nvGraphicFramePr>
        <p:xfrm>
          <a:off x="838200" y="1168079"/>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222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3A48DDC-699B-4A11-9DB1-CCAE20AA07AF}"/>
              </a:ext>
            </a:extLst>
          </p:cNvPr>
          <p:cNvSpPr>
            <a:spLocks noGrp="1"/>
          </p:cNvSpPr>
          <p:nvPr>
            <p:ph type="title"/>
          </p:nvPr>
        </p:nvSpPr>
        <p:spPr>
          <a:xfrm>
            <a:off x="838200" y="557189"/>
            <a:ext cx="3374136" cy="5567891"/>
          </a:xfrm>
        </p:spPr>
        <p:txBody>
          <a:bodyPr vert="horz" lIns="91440" tIns="45720" rIns="91440" bIns="45720" rtlCol="0" anchor="ctr">
            <a:normAutofit/>
          </a:bodyPr>
          <a:lstStyle/>
          <a:p>
            <a:pPr>
              <a:lnSpc>
                <a:spcPct val="90000"/>
              </a:lnSpc>
            </a:pPr>
            <a:r>
              <a:rPr lang="en-US" sz="5200" kern="1200">
                <a:solidFill>
                  <a:schemeClr val="tx1"/>
                </a:solidFill>
                <a:latin typeface="+mj-lt"/>
                <a:ea typeface="+mj-ea"/>
                <a:cs typeface="+mj-cs"/>
              </a:rPr>
              <a:t>Three Sessions</a:t>
            </a:r>
          </a:p>
        </p:txBody>
      </p:sp>
      <p:sp>
        <p:nvSpPr>
          <p:cNvPr id="2" name="Slide Number Placeholder 1">
            <a:extLst>
              <a:ext uri="{FF2B5EF4-FFF2-40B4-BE49-F238E27FC236}">
                <a16:creationId xmlns:a16="http://schemas.microsoft.com/office/drawing/2014/main" id="{74D74E81-F89A-459F-B426-6961C1C75D4B}"/>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2F2F552B-1952-B44E-8CAB-5705F0ACD2E2}" type="slidenum">
              <a:rPr lang="en-US" sz="1200" smtClean="0">
                <a:solidFill>
                  <a:schemeClr val="tx1">
                    <a:tint val="75000"/>
                  </a:schemeClr>
                </a:solidFill>
              </a:rPr>
              <a:pPr>
                <a:spcAft>
                  <a:spcPts val="600"/>
                </a:spcAft>
              </a:pPr>
              <a:t>9</a:t>
            </a:fld>
            <a:endParaRPr lang="en-US" sz="1200">
              <a:solidFill>
                <a:schemeClr val="tx1">
                  <a:tint val="75000"/>
                </a:schemeClr>
              </a:solidFill>
            </a:endParaRPr>
          </a:p>
        </p:txBody>
      </p:sp>
      <p:graphicFrame>
        <p:nvGraphicFramePr>
          <p:cNvPr id="5" name="Content Placeholder 4">
            <a:extLst>
              <a:ext uri="{FF2B5EF4-FFF2-40B4-BE49-F238E27FC236}">
                <a16:creationId xmlns:a16="http://schemas.microsoft.com/office/drawing/2014/main" id="{C8122798-06BC-4CBA-9CC5-C2ADF83538B2}"/>
              </a:ext>
            </a:extLst>
          </p:cNvPr>
          <p:cNvGraphicFramePr>
            <a:graphicFrameLocks noGrp="1"/>
          </p:cNvGraphicFramePr>
          <p:nvPr>
            <p:ph sz="quarter" idx="12"/>
            <p:extLst>
              <p:ext uri="{D42A27DB-BD31-4B8C-83A1-F6EECF244321}">
                <p14:modId xmlns:p14="http://schemas.microsoft.com/office/powerpoint/2010/main" val="266447979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181915"/>
      </p:ext>
    </p:extLst>
  </p:cSld>
  <p:clrMapOvr>
    <a:masterClrMapping/>
  </p:clrMapOvr>
</p:sld>
</file>

<file path=ppt/theme/theme1.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14" id="{9B32F7E3-CE6D-5C46-842F-86634E92939C}" vid="{950EEBA9-D1AB-E140-A9A3-658BF17AC9C6}"/>
    </a:ext>
  </a:extLst>
</a:theme>
</file>

<file path=ppt/theme/theme2.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14" id="{9B32F7E3-CE6D-5C46-842F-86634E92939C}" vid="{07883E98-77EA-A241-8C4C-74A94EA93DA0}"/>
    </a:ext>
  </a:extLst>
</a:theme>
</file>

<file path=ppt/theme/theme3.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14" id="{9B32F7E3-CE6D-5C46-842F-86634E92939C}" vid="{DD5489B6-DB59-524E-A0AA-44BC2C107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2230</Words>
  <Application>Microsoft Office PowerPoint</Application>
  <PresentationFormat>Widescreen</PresentationFormat>
  <Paragraphs>375</Paragraphs>
  <Slides>38</Slides>
  <Notes>25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38</vt:i4>
      </vt:variant>
    </vt:vector>
  </HeadingPairs>
  <TitlesOfParts>
    <vt:vector size="47" baseType="lpstr">
      <vt:lpstr>Arial</vt:lpstr>
      <vt:lpstr>Arial Regular</vt:lpstr>
      <vt:lpstr>Biome</vt:lpstr>
      <vt:lpstr>Calibri</vt:lpstr>
      <vt:lpstr>Courier New</vt:lpstr>
      <vt:lpstr>Wingdings</vt:lpstr>
      <vt:lpstr>3_Office Theme</vt:lpstr>
      <vt:lpstr>1_Office Theme</vt:lpstr>
      <vt:lpstr>2_Office Theme</vt:lpstr>
      <vt:lpstr>Introduction to Python </vt:lpstr>
      <vt:lpstr>PowerPoint Presentation</vt:lpstr>
      <vt:lpstr>Why Learn?</vt:lpstr>
      <vt:lpstr>Why Code?</vt:lpstr>
      <vt:lpstr>Why Python?</vt:lpstr>
      <vt:lpstr>But I am a Systems Engineer, Why Me?</vt:lpstr>
      <vt:lpstr>The Plan</vt:lpstr>
      <vt:lpstr>Preparation</vt:lpstr>
      <vt:lpstr>Three Sessions</vt:lpstr>
      <vt:lpstr>Session #1 – Elementary Python via Interactive Shell</vt:lpstr>
      <vt:lpstr>Getting Help in Interactive Shell</vt:lpstr>
      <vt:lpstr>Python Summary</vt:lpstr>
      <vt:lpstr>Refresh and Repeat</vt:lpstr>
      <vt:lpstr>Session #2 – Explore Python via Jupyter Notebook</vt:lpstr>
      <vt:lpstr>Interactive shell is helpful but limiting. </vt:lpstr>
      <vt:lpstr>Welcome to the world of Jupyter Notebook</vt:lpstr>
      <vt:lpstr>Getting Help in Jupyter Notebook</vt:lpstr>
      <vt:lpstr>Session #3 – Python Programs and Software Engineering</vt:lpstr>
      <vt:lpstr>The view through a window is nice, but I would rather get my feet wet right now!</vt:lpstr>
      <vt:lpstr>Welcome to the world of Linux! </vt:lpstr>
      <vt:lpstr>Common Commands of Linux Shell</vt:lpstr>
      <vt:lpstr>Basic Git Operations</vt:lpstr>
      <vt:lpstr>PowerPoint Presentation</vt:lpstr>
      <vt:lpstr>PowerPoint Presentation</vt:lpstr>
      <vt:lpstr>Practice #1 – Math Quizzes (Addition)</vt:lpstr>
      <vt:lpstr>Practice #2 – Math Quiz (Subtraction)</vt:lpstr>
      <vt:lpstr>Practice #3 – Math Quiz (Multiplication)</vt:lpstr>
      <vt:lpstr>Practice #4 – Math Quiz (Division)</vt:lpstr>
      <vt:lpstr>Practice #5 – Math Quiz (Modular)</vt:lpstr>
      <vt:lpstr>Practice #6 – Math Quiz (Squared Root)</vt:lpstr>
      <vt:lpstr>Practice #7 – Math Quiz (All-in-one)</vt:lpstr>
      <vt:lpstr>Challenge</vt:lpstr>
      <vt:lpstr>Practice #8 – Raffle</vt:lpstr>
      <vt:lpstr>PowerPoint Presentation</vt:lpstr>
      <vt:lpstr>Next Step - Python for Data Science</vt:lpstr>
      <vt:lpstr>Resources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dc:title>
  <dc:creator>Dr. Jay Wang</dc:creator>
  <cp:lastModifiedBy>Dr. Jay Wang</cp:lastModifiedBy>
  <cp:revision>8</cp:revision>
  <dcterms:created xsi:type="dcterms:W3CDTF">2020-09-21T14:46:18Z</dcterms:created>
  <dcterms:modified xsi:type="dcterms:W3CDTF">2023-05-30T19:49:48Z</dcterms:modified>
</cp:coreProperties>
</file>