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sldIdLst>
    <p:sldId id="256" r:id="rId3"/>
    <p:sldId id="264" r:id="rId5"/>
    <p:sldId id="265" r:id="rId6"/>
    <p:sldId id="268" r:id="rId7"/>
    <p:sldId id="285" r:id="rId8"/>
    <p:sldId id="258" r:id="rId9"/>
    <p:sldId id="291" r:id="rId10"/>
    <p:sldId id="257" r:id="rId11"/>
    <p:sldId id="292" r:id="rId12"/>
    <p:sldId id="293" r:id="rId13"/>
    <p:sldId id="294" r:id="rId14"/>
    <p:sldId id="295" r:id="rId15"/>
    <p:sldId id="286" r:id="rId16"/>
    <p:sldId id="259" r:id="rId17"/>
    <p:sldId id="260" r:id="rId18"/>
    <p:sldId id="287" r:id="rId19"/>
    <p:sldId id="288" r:id="rId20"/>
    <p:sldId id="289" r:id="rId21"/>
    <p:sldId id="290" r:id="rId22"/>
    <p:sldId id="296" r:id="rId23"/>
    <p:sldId id="262" r:id="rId24"/>
    <p:sldId id="297" r:id="rId25"/>
    <p:sldId id="298" r:id="rId26"/>
    <p:sldId id="299" r:id="rId27"/>
    <p:sldId id="263" r:id="rId28"/>
    <p:sldId id="26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9E0"/>
    <a:srgbClr val="2A9CA2"/>
    <a:srgbClr val="258A8F"/>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54" y="294"/>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009A7-8187-41EA-8975-961FDF1BE06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009A7-8187-41EA-8975-961FDF1BE06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009A7-8187-41EA-8975-961FDF1BE06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14F7F2-D377-4BB8-ADFE-93873E115C0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14F7F2-D377-4BB8-ADFE-93873E115C0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14F7F2-D377-4BB8-ADFE-93873E115C0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14F7F2-D377-4BB8-ADFE-93873E115C0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4F6C55-6C14-4F0D-928C-D7F1BE70B2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1F2046-7C4E-4EEB-8154-69F3AC06335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1F2046-7C4E-4EEB-8154-69F3AC06335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1F2046-7C4E-4EEB-8154-69F3AC06335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1F2046-7C4E-4EEB-8154-69F3AC06335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1F2046-7C4E-4EEB-8154-69F3AC06335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009A7-8187-41EA-8975-961FDF1BE06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009A7-8187-41EA-8975-961FDF1BE0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A009A7-8187-41EA-8975-961FDF1BE0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1228" name="矩形 11227"/>
          <p:cNvSpPr/>
          <p:nvPr>
            <p:custDataLst>
              <p:tags r:id="rId2"/>
            </p:custDataLst>
          </p:nvPr>
        </p:nvSpPr>
        <p:spPr>
          <a:xfrm>
            <a:off x="0" y="0"/>
            <a:ext cx="12192000" cy="6858000"/>
          </a:xfrm>
          <a:prstGeom prst="rect">
            <a:avLst/>
          </a:prstGeom>
          <a:blipFill>
            <a:blip r:embed="rId3">
              <a:extLst>
                <a:ext uri="{BEBA8EAE-BF5A-486C-A8C5-ECC9F3942E4B}">
                  <a14:imgProps xmlns:a14="http://schemas.microsoft.com/office/drawing/2010/main">
                    <a14:imgLayer r:embed="rId4">
                      <a14:imgEffect>
                        <a14:colorTemperature colorTemp="5300"/>
                      </a14:imgEffect>
                    </a14:imgLayer>
                  </a14:imgProps>
                </a:ext>
              </a:extLst>
            </a:blip>
            <a:srcRect/>
            <a:stretch>
              <a:fillRect t="-9236" b="-92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0" name="矩形 1539"/>
          <p:cNvSpPr/>
          <p:nvPr>
            <p:custDataLst>
              <p:tags r:id="rId5"/>
            </p:custDataLst>
          </p:nvPr>
        </p:nvSpPr>
        <p:spPr>
          <a:xfrm>
            <a:off x="0" y="0"/>
            <a:ext cx="12192000" cy="6858000"/>
          </a:xfrm>
          <a:prstGeom prst="rect">
            <a:avLst/>
          </a:prstGeom>
          <a:solidFill>
            <a:schemeClr val="tx2">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6"/>
            </p:custDataLst>
          </p:nvPr>
        </p:nvCxnSpPr>
        <p:spPr>
          <a:xfrm>
            <a:off x="5205046" y="1348014"/>
            <a:ext cx="0" cy="2511425"/>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9801" name="副标题 2"/>
          <p:cNvSpPr>
            <a:spLocks noGrp="1"/>
          </p:cNvSpPr>
          <p:nvPr>
            <p:ph type="subTitle" idx="1" hasCustomPrompt="1"/>
            <p:custDataLst>
              <p:tags r:id="rId7"/>
            </p:custDataLst>
          </p:nvPr>
        </p:nvSpPr>
        <p:spPr>
          <a:xfrm>
            <a:off x="5512527" y="2497634"/>
            <a:ext cx="6007962" cy="341632"/>
          </a:xfrm>
        </p:spPr>
        <p:txBody>
          <a:bodyPr anchor="ctr">
            <a:normAutofit/>
          </a:bodyPr>
          <a:lstStyle>
            <a:lvl1pPr marL="0" indent="0" algn="l">
              <a:lnSpc>
                <a:spcPct val="900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9802" name="标题 1"/>
          <p:cNvSpPr>
            <a:spLocks noGrp="1"/>
          </p:cNvSpPr>
          <p:nvPr>
            <p:ph type="ctrTitle" hasCustomPrompt="1"/>
            <p:custDataLst>
              <p:tags r:id="rId8"/>
            </p:custDataLst>
          </p:nvPr>
        </p:nvSpPr>
        <p:spPr>
          <a:xfrm>
            <a:off x="5512527" y="1348014"/>
            <a:ext cx="6007962" cy="1011595"/>
          </a:xfrm>
        </p:spPr>
        <p:txBody>
          <a:bodyPr anchor="b">
            <a:normAutofit/>
          </a:bodyPr>
          <a:lstStyle>
            <a:lvl1pPr algn="l">
              <a:lnSpc>
                <a:spcPct val="90000"/>
              </a:lnSpc>
              <a:defRPr sz="3200">
                <a:solidFill>
                  <a:schemeClr val="bg1"/>
                </a:solidFill>
              </a:defRPr>
            </a:lvl1pPr>
          </a:lstStyle>
          <a:p>
            <a:r>
              <a:rPr lang="zh-CN" altLang="en-US" dirty="0"/>
              <a:t>单击此处编辑标题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669924" y="1123950"/>
            <a:ext cx="10850563" cy="5019675"/>
          </a:xfrm>
          <a:prstGeom prst="rect">
            <a:avLst/>
          </a:prstGeom>
        </p:spPr>
        <p:txBody>
          <a:bodyPr/>
          <a:lstStyle>
            <a:lvl1pPr>
              <a:defRPr/>
            </a:lvl1pPr>
            <a:lvl2pPr>
              <a:defRPr/>
            </a:lvl2pPr>
            <a:lvl3pPr>
              <a:defRPr sz="14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10"/>
            <p:custDataLst>
              <p:tags r:id="rId3"/>
            </p:custDataLst>
          </p:nvPr>
        </p:nvSpPr>
        <p:spPr/>
        <p:txBody>
          <a:bodyPr/>
          <a:lstStyle/>
          <a:p>
            <a:fld id="{D510D5AA-B0A6-4A06-9192-318622F8D0A9}" type="datetime1">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dirty="0"/>
          </a:p>
        </p:txBody>
      </p:sp>
      <p:sp>
        <p:nvSpPr>
          <p:cNvPr id="6" name="灯片编号占位符 5"/>
          <p:cNvSpPr>
            <a:spLocks noGrp="1"/>
          </p:cNvSpPr>
          <p:nvPr>
            <p:ph type="sldNum" sz="quarter" idx="12"/>
            <p:custDataLst>
              <p:tags r:id="rId5"/>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6858000"/>
          </a:xfrm>
          <a:prstGeom prst="rect">
            <a:avLst/>
          </a:prstGeom>
          <a:blipFill>
            <a:blip r:embed="rId3">
              <a:extLst>
                <a:ext uri="{BEBA8EAE-BF5A-486C-A8C5-ECC9F3942E4B}">
                  <a14:imgProps xmlns:a14="http://schemas.microsoft.com/office/drawing/2010/main">
                    <a14:imgLayer r:embed="rId4">
                      <a14:imgEffect>
                        <a14:colorTemperature colorTemp="5300"/>
                      </a14:imgEffect>
                    </a14:imgLayer>
                  </a14:imgProps>
                </a:ext>
              </a:extLst>
            </a:blip>
            <a:srcRect/>
            <a:stretch>
              <a:fillRect t="-9236" b="-92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custDataLst>
              <p:tags r:id="rId5"/>
            </p:custDataLst>
          </p:nvPr>
        </p:nvSpPr>
        <p:spPr>
          <a:xfrm>
            <a:off x="0" y="0"/>
            <a:ext cx="12192000" cy="6858000"/>
          </a:xfrm>
          <a:prstGeom prst="rect">
            <a:avLst/>
          </a:prstGeom>
          <a:solidFill>
            <a:schemeClr val="tx2">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标题 1"/>
          <p:cNvSpPr>
            <a:spLocks noGrp="1"/>
          </p:cNvSpPr>
          <p:nvPr>
            <p:ph type="ctrTitle" hasCustomPrompt="1"/>
            <p:custDataLst>
              <p:tags r:id="rId6"/>
            </p:custDataLst>
          </p:nvPr>
        </p:nvSpPr>
        <p:spPr>
          <a:xfrm>
            <a:off x="3257550" y="2220576"/>
            <a:ext cx="5676900" cy="980911"/>
          </a:xfrm>
        </p:spPr>
        <p:txBody>
          <a:bodyPr lIns="90000" tIns="46800" rIns="90000" bIns="46800" anchor="b">
            <a:normAutofit/>
          </a:bodyPr>
          <a:lstStyle>
            <a:lvl1pPr marL="0" indent="0" algn="ctr">
              <a:lnSpc>
                <a:spcPct val="90000"/>
              </a:lnSpc>
              <a:buFont typeface="Arial" panose="020B0604020202020204" pitchFamily="34" charset="0"/>
              <a:buNone/>
              <a:defRPr sz="3200">
                <a:solidFill>
                  <a:schemeClr val="bg1"/>
                </a:solidFill>
              </a:defRPr>
            </a:lvl1pPr>
          </a:lstStyle>
          <a:p>
            <a:r>
              <a:rPr lang="zh-CN" altLang="en-US" dirty="0"/>
              <a:t>单击此处编辑标题</a:t>
            </a:r>
            <a:endParaRPr lang="zh-CN" altLang="en-US" dirty="0"/>
          </a:p>
        </p:txBody>
      </p:sp>
      <p:sp>
        <p:nvSpPr>
          <p:cNvPr id="14" name="文本占位符 62"/>
          <p:cNvSpPr>
            <a:spLocks noGrp="1"/>
          </p:cNvSpPr>
          <p:nvPr>
            <p:ph type="body" sz="quarter" idx="17" hasCustomPrompt="1"/>
            <p:custDataLst>
              <p:tags r:id="rId7"/>
            </p:custDataLst>
          </p:nvPr>
        </p:nvSpPr>
        <p:spPr>
          <a:xfrm>
            <a:off x="3257550" y="3407851"/>
            <a:ext cx="5676900" cy="313932"/>
          </a:xfrm>
        </p:spPr>
        <p:txBody>
          <a:bodyPr vert="horz" lIns="90000" tIns="46800" rIns="90000" bIns="46800" rtlCol="0" anchor="b" anchorCtr="0">
            <a:normAutofit/>
          </a:bodyPr>
          <a:lstStyle>
            <a:lvl1pPr marL="0" indent="0" algn="ctr">
              <a:lnSpc>
                <a:spcPct val="90000"/>
              </a:lnSpc>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单击此处编辑文本</a:t>
            </a:r>
            <a:endParaRPr lang="en-US" altLang="zh-CN" dirty="0"/>
          </a:p>
        </p:txBody>
      </p:sp>
      <p:sp>
        <p:nvSpPr>
          <p:cNvPr id="15" name="文本占位符 62"/>
          <p:cNvSpPr>
            <a:spLocks noGrp="1"/>
          </p:cNvSpPr>
          <p:nvPr>
            <p:ph type="body" sz="quarter" idx="18" hasCustomPrompt="1"/>
            <p:custDataLst>
              <p:tags r:id="rId8"/>
            </p:custDataLst>
          </p:nvPr>
        </p:nvSpPr>
        <p:spPr>
          <a:xfrm>
            <a:off x="3257550" y="3790096"/>
            <a:ext cx="5676900" cy="313932"/>
          </a:xfrm>
        </p:spPr>
        <p:txBody>
          <a:bodyPr vert="horz" lIns="90000" tIns="46800" rIns="90000" bIns="46800" rtlCol="0">
            <a:normAutofit/>
          </a:bodyPr>
          <a:lstStyle>
            <a:lvl1pPr marL="0" indent="0" algn="ctr">
              <a:lnSpc>
                <a:spcPct val="90000"/>
              </a:lnSpc>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单击此处编辑文本</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4"/>
            </p:custDataLst>
          </p:nvPr>
        </p:nvSpPr>
        <p:spPr/>
        <p:txBody>
          <a:bodyPr/>
          <a:lstStyle/>
          <a:p>
            <a:fld id="{69876C10-2126-485F-AECA-8AFC80FCFAC7}" type="datetime1">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lvl1pPr>
              <a:defRPr/>
            </a:lvl1pPr>
          </a:lstStyle>
          <a:p>
            <a:r>
              <a:rPr lang="en-US" altLang="zh-CN" dirty="0"/>
              <a:t>www.wps.cn</a:t>
            </a:r>
            <a:endParaRPr lang="zh-CN" altLang="en-US" dirty="0"/>
          </a:p>
        </p:txBody>
      </p:sp>
      <p:sp>
        <p:nvSpPr>
          <p:cNvPr id="9" name="灯片编号占位符 8"/>
          <p:cNvSpPr>
            <a:spLocks noGrp="1"/>
          </p:cNvSpPr>
          <p:nvPr>
            <p:ph type="sldNum" sz="quarter" idx="12"/>
            <p:custDataLst>
              <p:tags r:id="rId6"/>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133600"/>
            <a:ext cx="12192000" cy="2590800"/>
          </a:xfrm>
          <a:prstGeom prst="rect">
            <a:avLst/>
          </a:prstGeom>
          <a:blipFill>
            <a:blip r:embed="rId3">
              <a:extLst>
                <a:ext uri="{BEBA8EAE-BF5A-486C-A8C5-ECC9F3942E4B}">
                  <a14:imgProps xmlns:a14="http://schemas.microsoft.com/office/drawing/2010/main">
                    <a14:imgLayer r:embed="rId4">
                      <a14:imgEffect>
                        <a14:colorTemperature colorTemp="5300"/>
                      </a14:imgEffect>
                    </a14:imgLayer>
                  </a14:imgProps>
                </a:ext>
              </a:extLst>
            </a:blip>
            <a:srcRect/>
            <a:stretch>
              <a:fillRect t="-170107" b="-434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custDataLst>
              <p:tags r:id="rId5"/>
            </p:custDataLst>
          </p:nvPr>
        </p:nvSpPr>
        <p:spPr>
          <a:xfrm>
            <a:off x="0" y="2133600"/>
            <a:ext cx="12192000" cy="2590800"/>
          </a:xfrm>
          <a:prstGeom prst="rect">
            <a:avLst/>
          </a:prstGeom>
          <a:solidFill>
            <a:schemeClr val="tx2">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标题 1"/>
          <p:cNvSpPr>
            <a:spLocks noGrp="1"/>
          </p:cNvSpPr>
          <p:nvPr>
            <p:ph type="title" hasCustomPrompt="1"/>
            <p:custDataLst>
              <p:tags r:id="rId6"/>
            </p:custDataLst>
          </p:nvPr>
        </p:nvSpPr>
        <p:spPr>
          <a:xfrm>
            <a:off x="5685246" y="2497185"/>
            <a:ext cx="5835242" cy="656792"/>
          </a:xfrm>
        </p:spPr>
        <p:txBody>
          <a:bodyPr anchor="b" anchorCtr="0">
            <a:normAutofit/>
          </a:bodyPr>
          <a:lstStyle>
            <a:lvl1pPr algn="l">
              <a:lnSpc>
                <a:spcPct val="90000"/>
              </a:lnSpc>
              <a:defRPr sz="2800" b="1">
                <a:solidFill>
                  <a:schemeClr val="bg1"/>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7"/>
            </p:custDataLst>
          </p:nvPr>
        </p:nvSpPr>
        <p:spPr>
          <a:xfrm>
            <a:off x="5685245" y="3211127"/>
            <a:ext cx="5850097" cy="1015623"/>
          </a:xfrm>
        </p:spPr>
        <p:txBody>
          <a:bodyPr anchor="t">
            <a:normAutofit/>
          </a:bodyPr>
          <a:lstStyle>
            <a:lvl1pPr marL="0" indent="0" algn="l">
              <a:lnSpc>
                <a:spcPct val="90000"/>
              </a:lnSpc>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cxnSp>
        <p:nvCxnSpPr>
          <p:cNvPr id="7" name="直接连接符 6"/>
          <p:cNvCxnSpPr/>
          <p:nvPr>
            <p:custDataLst>
              <p:tags r:id="rId8"/>
            </p:custDataLst>
          </p:nvPr>
        </p:nvCxnSpPr>
        <p:spPr>
          <a:xfrm>
            <a:off x="5292970" y="2133600"/>
            <a:ext cx="0" cy="17258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a:lvl1pPr>
          </a:lstStyle>
          <a:p>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172199" y="1130300"/>
            <a:ext cx="5348287" cy="5006975"/>
          </a:xfrm>
          <a:prstGeom prst="rect">
            <a:avLst/>
          </a:prstGeom>
        </p:spPr>
        <p:txBody>
          <a:bodyPr>
            <a:normAutofit/>
          </a:bodyPr>
          <a:lstStyle>
            <a:lvl1pPr>
              <a:defRPr sz="1800"/>
            </a:lvl1pPr>
            <a:lvl2pPr>
              <a:defRPr/>
            </a:lvl2pPr>
            <a:lvl3pPr>
              <a:defRPr sz="14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内容占位符 3"/>
          <p:cNvSpPr>
            <a:spLocks noGrp="1"/>
          </p:cNvSpPr>
          <p:nvPr>
            <p:ph sz="half" idx="13"/>
            <p:custDataLst>
              <p:tags r:id="rId4"/>
            </p:custDataLst>
          </p:nvPr>
        </p:nvSpPr>
        <p:spPr>
          <a:xfrm>
            <a:off x="669924" y="1130300"/>
            <a:ext cx="5348287" cy="5006975"/>
          </a:xfrm>
          <a:prstGeom prst="rect">
            <a:avLst/>
          </a:prstGeom>
        </p:spPr>
        <p:txBody>
          <a:bodyPr>
            <a:normAutofit/>
          </a:bodyPr>
          <a:lstStyle>
            <a:lvl1pPr>
              <a:defRPr sz="1800"/>
            </a:lvl1pPr>
            <a:lvl2pPr>
              <a:defRPr/>
            </a:lvl2pPr>
            <a:lvl3pPr>
              <a:defRPr sz="14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4"/>
            <p:custDataLst>
              <p:tags r:id="rId5"/>
            </p:custDataLst>
          </p:nvPr>
        </p:nvSpPr>
        <p:spPr/>
        <p:txBody>
          <a:bodyPr/>
          <a:lstStyle/>
          <a:p>
            <a:fld id="{DEEC68E6-2A3D-414D-B0A9-FE0B0385B062}" type="datetime1">
              <a:rPr lang="zh-CN" altLang="en-US" smtClean="0"/>
            </a:fld>
            <a:endParaRPr lang="zh-CN" altLang="en-US" dirty="0"/>
          </a:p>
        </p:txBody>
      </p:sp>
      <p:sp>
        <p:nvSpPr>
          <p:cNvPr id="9" name="页脚占位符 8"/>
          <p:cNvSpPr>
            <a:spLocks noGrp="1"/>
          </p:cNvSpPr>
          <p:nvPr>
            <p:ph type="ftr" sz="quarter" idx="15"/>
            <p:custDataLst>
              <p:tags r:id="rId6"/>
            </p:custDataLst>
          </p:nvPr>
        </p:nvSpPr>
        <p:spPr/>
        <p:txBody>
          <a:bodyPr/>
          <a:lstStyle>
            <a:lvl1pPr>
              <a:defRPr/>
            </a:lvl1pPr>
          </a:lstStyle>
          <a:p>
            <a:endParaRPr lang="zh-CN" altLang="en-US" dirty="0"/>
          </a:p>
        </p:txBody>
      </p:sp>
      <p:sp>
        <p:nvSpPr>
          <p:cNvPr id="10" name="灯片编号占位符 9"/>
          <p:cNvSpPr>
            <a:spLocks noGrp="1"/>
          </p:cNvSpPr>
          <p:nvPr>
            <p:ph type="sldNum" sz="quarter" idx="16"/>
            <p:custDataLst>
              <p:tags r:id="rId7"/>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5163" y="1135380"/>
            <a:ext cx="5326061" cy="448976"/>
          </a:xfrm>
          <a:prstGeom prst="rect">
            <a:avLst/>
          </a:prstGeom>
        </p:spPr>
        <p:txBody>
          <a:bodyPr anchor="ct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3"/>
            </p:custDataLst>
          </p:nvPr>
        </p:nvSpPr>
        <p:spPr>
          <a:xfrm>
            <a:off x="671514" y="1685956"/>
            <a:ext cx="5326061" cy="4503707"/>
          </a:xfrm>
          <a:prstGeom prst="rect">
            <a:avLst/>
          </a:prstGeom>
        </p:spPr>
        <p:txBody>
          <a:bodyPr>
            <a:normAutofit/>
          </a:bodyPr>
          <a:lstStyle>
            <a:lvl1pPr>
              <a:defRPr sz="1800"/>
            </a:lvl1pPr>
            <a:lvl2pPr>
              <a:defRPr/>
            </a:lvl2pPr>
            <a:lvl3pPr>
              <a:defRPr sz="14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5" name="文本占位符 4"/>
          <p:cNvSpPr>
            <a:spLocks noGrp="1"/>
          </p:cNvSpPr>
          <p:nvPr>
            <p:ph type="body" sz="quarter" idx="3"/>
            <p:custDataLst>
              <p:tags r:id="rId4"/>
            </p:custDataLst>
          </p:nvPr>
        </p:nvSpPr>
        <p:spPr>
          <a:xfrm>
            <a:off x="6194426" y="1135380"/>
            <a:ext cx="5326061" cy="448976"/>
          </a:xfrm>
          <a:prstGeom prst="rect">
            <a:avLst/>
          </a:prstGeom>
        </p:spPr>
        <p:txBody>
          <a:bodyPr anchor="ct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5"/>
            </p:custDataLst>
          </p:nvPr>
        </p:nvSpPr>
        <p:spPr>
          <a:xfrm>
            <a:off x="6172199" y="1685956"/>
            <a:ext cx="5348287" cy="4503707"/>
          </a:xfrm>
          <a:prstGeom prst="rect">
            <a:avLst/>
          </a:prstGeom>
        </p:spPr>
        <p:txBody>
          <a:bodyPr>
            <a:normAutofit/>
          </a:bodyPr>
          <a:lstStyle>
            <a:lvl1pPr>
              <a:defRPr sz="1800"/>
            </a:lvl1pPr>
            <a:lvl2pPr>
              <a:defRPr/>
            </a:lvl2pPr>
            <a:lvl3pPr>
              <a:defRPr sz="14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标题 9"/>
          <p:cNvSpPr>
            <a:spLocks noGrp="1"/>
          </p:cNvSpPr>
          <p:nvPr>
            <p:ph type="title"/>
            <p:custDataLst>
              <p:tags r:id="rId6"/>
            </p:custDataLst>
          </p:nvPr>
        </p:nvSpPr>
        <p:spPr/>
        <p:txBody>
          <a:bodyPr/>
          <a:lstStyle>
            <a:lvl1pPr>
              <a:defRPr/>
            </a:lvl1pPr>
          </a:lstStyle>
          <a:p>
            <a:r>
              <a:rPr lang="zh-CN" altLang="en-US" dirty="0"/>
              <a:t>单击此处编辑母版标题样式</a:t>
            </a:r>
            <a:endParaRPr lang="zh-CN" altLang="en-US" dirty="0"/>
          </a:p>
        </p:txBody>
      </p:sp>
      <p:sp>
        <p:nvSpPr>
          <p:cNvPr id="2" name="日期占位符 1"/>
          <p:cNvSpPr>
            <a:spLocks noGrp="1"/>
          </p:cNvSpPr>
          <p:nvPr>
            <p:ph type="dt" sz="half" idx="10"/>
            <p:custDataLst>
              <p:tags r:id="rId7"/>
            </p:custDataLst>
          </p:nvPr>
        </p:nvSpPr>
        <p:spPr/>
        <p:txBody>
          <a:bodyPr/>
          <a:lstStyle/>
          <a:p>
            <a:fld id="{11F1185C-665A-443E-9EF4-0E1E81857D7E}" type="datetime1">
              <a:rPr lang="zh-CN" altLang="en-US" smtClean="0"/>
            </a:fld>
            <a:endParaRPr lang="zh-CN" altLang="en-US" dirty="0"/>
          </a:p>
        </p:txBody>
      </p:sp>
      <p:sp>
        <p:nvSpPr>
          <p:cNvPr id="11" name="页脚占位符 10"/>
          <p:cNvSpPr>
            <a:spLocks noGrp="1"/>
          </p:cNvSpPr>
          <p:nvPr>
            <p:ph type="ftr" sz="quarter" idx="11"/>
            <p:custDataLst>
              <p:tags r:id="rId8"/>
            </p:custDataLst>
          </p:nvPr>
        </p:nvSpPr>
        <p:spPr/>
        <p:txBody>
          <a:bodyPr/>
          <a:lstStyle>
            <a:lvl1pPr>
              <a:defRPr/>
            </a:lvl1pPr>
          </a:lstStyle>
          <a:p>
            <a:endParaRPr lang="zh-CN" altLang="en-US" dirty="0"/>
          </a:p>
        </p:txBody>
      </p:sp>
      <p:sp>
        <p:nvSpPr>
          <p:cNvPr id="12" name="灯片编号占位符 11"/>
          <p:cNvSpPr>
            <a:spLocks noGrp="1"/>
          </p:cNvSpPr>
          <p:nvPr>
            <p:ph type="sldNum" sz="quarter" idx="12"/>
            <p:custDataLst>
              <p:tags r:id="rId9"/>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custDataLst>
              <p:tags r:id="rId3"/>
            </p:custDataLst>
          </p:nvPr>
        </p:nvSpPr>
        <p:spPr/>
        <p:txBody>
          <a:bodyPr/>
          <a:lstStyle/>
          <a:p>
            <a:fld id="{239174B2-54A1-4B8C-B8F1-436A3B3F57A1}" type="datetime1">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a:lvl1pPr>
          </a:lstStyle>
          <a:p>
            <a:r>
              <a:rPr lang="en-US" altLang="zh-CN" dirty="0"/>
              <a:t>www.wps.cn</a:t>
            </a:r>
            <a:endParaRPr lang="zh-CN" altLang="en-US" dirty="0"/>
          </a:p>
        </p:txBody>
      </p:sp>
      <p:sp>
        <p:nvSpPr>
          <p:cNvPr id="8" name="灯片编号占位符 7"/>
          <p:cNvSpPr>
            <a:spLocks noGrp="1"/>
          </p:cNvSpPr>
          <p:nvPr>
            <p:ph type="sldNum" sz="quarter" idx="12"/>
            <p:custDataLst>
              <p:tags r:id="rId5"/>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hasCustomPrompt="1"/>
            <p:custDataLst>
              <p:tags r:id="rId2"/>
            </p:custDataLst>
          </p:nvPr>
        </p:nvSpPr>
        <p:spPr>
          <a:xfrm>
            <a:off x="5183188" y="1130299"/>
            <a:ext cx="6337300" cy="5006975"/>
          </a:xfrm>
          <a:prstGeom prst="rect">
            <a:avLst/>
          </a:prstGeo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图片</a:t>
            </a:r>
            <a:endParaRPr lang="zh-CN" altLang="en-US" dirty="0"/>
          </a:p>
        </p:txBody>
      </p:sp>
      <p:sp>
        <p:nvSpPr>
          <p:cNvPr id="4" name="文本占位符 3"/>
          <p:cNvSpPr>
            <a:spLocks noGrp="1"/>
          </p:cNvSpPr>
          <p:nvPr>
            <p:ph type="body" sz="half" idx="2"/>
            <p:custDataLst>
              <p:tags r:id="rId3"/>
            </p:custDataLst>
          </p:nvPr>
        </p:nvSpPr>
        <p:spPr>
          <a:xfrm>
            <a:off x="669924" y="1138237"/>
            <a:ext cx="4282322" cy="4999037"/>
          </a:xfrm>
          <a:prstGeom prst="rect">
            <a:avLst/>
          </a:prstGeo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8" name="标题 7"/>
          <p:cNvSpPr>
            <a:spLocks noGrp="1"/>
          </p:cNvSpPr>
          <p:nvPr>
            <p:ph type="title"/>
            <p:custDataLst>
              <p:tags r:id="rId4"/>
            </p:custDataLst>
          </p:nvPr>
        </p:nvSpPr>
        <p:spPr/>
        <p:txBody>
          <a:bodyPr/>
          <a:lstStyle>
            <a:lvl1pPr>
              <a:defRPr/>
            </a:lvl1pPr>
          </a:lstStyle>
          <a:p>
            <a:r>
              <a:rPr lang="zh-CN" altLang="en-US" dirty="0"/>
              <a:t>单击此处编辑母版标题样式</a:t>
            </a:r>
            <a:endParaRPr lang="zh-CN" altLang="en-US" dirty="0"/>
          </a:p>
        </p:txBody>
      </p:sp>
      <p:sp>
        <p:nvSpPr>
          <p:cNvPr id="2" name="日期占位符 1"/>
          <p:cNvSpPr>
            <a:spLocks noGrp="1"/>
          </p:cNvSpPr>
          <p:nvPr>
            <p:ph type="dt" sz="half" idx="10"/>
            <p:custDataLst>
              <p:tags r:id="rId5"/>
            </p:custDataLst>
          </p:nvPr>
        </p:nvSpPr>
        <p:spPr/>
        <p:txBody>
          <a:bodyPr/>
          <a:lstStyle/>
          <a:p>
            <a:fld id="{D47B2371-B25C-4123-98AC-3255066F4D01}" type="datetime1">
              <a:rPr lang="zh-CN" altLang="en-US" smtClean="0"/>
            </a:fld>
            <a:endParaRPr lang="zh-CN" altLang="en-US" dirty="0"/>
          </a:p>
        </p:txBody>
      </p:sp>
      <p:sp>
        <p:nvSpPr>
          <p:cNvPr id="9" name="页脚占位符 8"/>
          <p:cNvSpPr>
            <a:spLocks noGrp="1"/>
          </p:cNvSpPr>
          <p:nvPr>
            <p:ph type="ftr" sz="quarter" idx="11"/>
            <p:custDataLst>
              <p:tags r:id="rId6"/>
            </p:custDataLst>
          </p:nvPr>
        </p:nvSpPr>
        <p:spPr/>
        <p:txBody>
          <a:bodyPr/>
          <a:lstStyle>
            <a:lvl1pPr>
              <a:defRPr/>
            </a:lvl1p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8610599" y="1130300"/>
            <a:ext cx="2909888" cy="5006974"/>
          </a:xfrm>
        </p:spPr>
        <p:txBody>
          <a:bodyPr vert="eaVert">
            <a:normAutofit/>
          </a:bodyPr>
          <a:lstStyle>
            <a:lvl1pPr>
              <a:defRPr sz="20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669925" y="1130300"/>
            <a:ext cx="7795065" cy="5006973"/>
          </a:xfrm>
          <a:prstGeom prst="rect">
            <a:avLst/>
          </a:prstGeom>
        </p:spPr>
        <p:txBody>
          <a:bodyPr vert="eaVert"/>
          <a:lstStyle>
            <a:lvl1pPr>
              <a:defRPr/>
            </a:lvl1pPr>
            <a:lvl2pPr>
              <a:defRPr/>
            </a:lvl2pPr>
            <a:lvl3pPr>
              <a:defRPr sz="14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7"/>
          <p:cNvSpPr>
            <a:spLocks noGrp="1"/>
          </p:cNvSpPr>
          <p:nvPr>
            <p:ph type="dt" sz="half" idx="10"/>
            <p:custDataLst>
              <p:tags r:id="rId4"/>
            </p:custDataLst>
          </p:nvPr>
        </p:nvSpPr>
        <p:spPr/>
        <p:txBody>
          <a:bodyPr/>
          <a:lstStyle/>
          <a:p>
            <a:fld id="{522F2419-60E9-4A84-86A8-7882FAEC9941}" type="datetime1">
              <a:rPr lang="zh-CN" altLang="en-US" smtClean="0"/>
            </a:fld>
            <a:endParaRPr lang="zh-CN" altLang="en-US" dirty="0"/>
          </a:p>
        </p:txBody>
      </p:sp>
      <p:sp>
        <p:nvSpPr>
          <p:cNvPr id="9" name="页脚占位符 8"/>
          <p:cNvSpPr>
            <a:spLocks noGrp="1"/>
          </p:cNvSpPr>
          <p:nvPr>
            <p:ph type="ftr" sz="quarter" idx="11"/>
            <p:custDataLst>
              <p:tags r:id="rId5"/>
            </p:custDataLst>
          </p:nvPr>
        </p:nvSpPr>
        <p:spPr/>
        <p:txBody>
          <a:bodyPr/>
          <a:lstStyle>
            <a:lvl1pPr>
              <a:defRPr/>
            </a:lvl1pPr>
          </a:lstStyle>
          <a:p>
            <a:endParaRPr lang="zh-CN" altLang="en-US" dirty="0"/>
          </a:p>
        </p:txBody>
      </p:sp>
      <p:sp>
        <p:nvSpPr>
          <p:cNvPr id="10" name="灯片编号占位符 9"/>
          <p:cNvSpPr>
            <a:spLocks noGrp="1"/>
          </p:cNvSpPr>
          <p:nvPr>
            <p:ph type="sldNum" sz="quarter" idx="12"/>
            <p:custDataLst>
              <p:tags r:id="rId6"/>
            </p:custDataLst>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924" y="1"/>
            <a:ext cx="10850563" cy="1028699"/>
          </a:xfrm>
          <a:prstGeom prst="rect">
            <a:avLst/>
          </a:prstGeom>
        </p:spPr>
        <p:txBody>
          <a:bodyPr vert="horz" lIns="90000" tIns="46800" rIns="9000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924" y="1123950"/>
            <a:ext cx="10850563" cy="5019675"/>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5401732" y="6240463"/>
            <a:ext cx="1388536" cy="206381"/>
          </a:xfrm>
          <a:prstGeom prst="rect">
            <a:avLst/>
          </a:prstGeom>
        </p:spPr>
        <p:txBody>
          <a:bodyPr vert="horz" lIns="90000" tIns="46800" rIns="90000" bIns="46800" rtlCol="0" anchor="ctr">
            <a:normAutofit/>
          </a:bodyPr>
          <a:lstStyle>
            <a:lvl1pPr algn="ctr">
              <a:lnSpc>
                <a:spcPct val="130000"/>
              </a:lnSpc>
              <a:defRPr sz="1000">
                <a:solidFill>
                  <a:schemeClr val="bg1">
                    <a:lumMod val="50000"/>
                  </a:schemeClr>
                </a:solidFill>
              </a:defRPr>
            </a:lvl1pPr>
          </a:lstStyle>
          <a:p>
            <a:fld id="{3706B04E-8813-4D46-9FAC-B9C40F94B7B5}" type="datetime1">
              <a:rPr lang="zh-CN" altLang="en-US" smtClean="0"/>
            </a:fld>
            <a:endParaRPr lang="zh-CN" altLang="en-US"/>
          </a:p>
        </p:txBody>
      </p:sp>
      <p:sp>
        <p:nvSpPr>
          <p:cNvPr id="5" name="页脚占位符 4"/>
          <p:cNvSpPr>
            <a:spLocks noGrp="1"/>
          </p:cNvSpPr>
          <p:nvPr>
            <p:ph type="ftr" sz="quarter" idx="3"/>
            <p:custDataLst>
              <p:tags r:id="rId15"/>
            </p:custDataLst>
          </p:nvPr>
        </p:nvSpPr>
        <p:spPr>
          <a:xfrm>
            <a:off x="669924" y="6240463"/>
            <a:ext cx="4140201" cy="206381"/>
          </a:xfrm>
          <a:prstGeom prst="rect">
            <a:avLst/>
          </a:prstGeom>
        </p:spPr>
        <p:txBody>
          <a:bodyPr vert="horz" lIns="90000" tIns="46800" rIns="90000" bIns="46800" rtlCol="0" anchor="ctr">
            <a:normAutofit/>
          </a:bodyPr>
          <a:lstStyle>
            <a:lvl1pPr algn="l">
              <a:lnSpc>
                <a:spcPct val="130000"/>
              </a:lnSpc>
              <a:defRPr sz="1000">
                <a:solidFill>
                  <a:schemeClr val="bg1">
                    <a:lumMod val="50000"/>
                  </a:schemeClr>
                </a:solidFill>
              </a:defRPr>
            </a:lvl1pPr>
          </a:lstStyle>
          <a:p>
            <a:r>
              <a:rPr lang="en-US" altLang="zh-CN"/>
              <a:t>www.wps.cn</a:t>
            </a:r>
            <a:endParaRPr lang="zh-CN" altLang="en-US" dirty="0"/>
          </a:p>
        </p:txBody>
      </p:sp>
      <p:sp>
        <p:nvSpPr>
          <p:cNvPr id="6" name="灯片编号占位符 5"/>
          <p:cNvSpPr>
            <a:spLocks noGrp="1"/>
          </p:cNvSpPr>
          <p:nvPr>
            <p:ph type="sldNum" sz="quarter" idx="4"/>
            <p:custDataLst>
              <p:tags r:id="rId16"/>
            </p:custDataLst>
          </p:nvPr>
        </p:nvSpPr>
        <p:spPr>
          <a:xfrm>
            <a:off x="8610599" y="6240463"/>
            <a:ext cx="2909888" cy="206381"/>
          </a:xfrm>
          <a:prstGeom prst="rect">
            <a:avLst/>
          </a:prstGeom>
        </p:spPr>
        <p:txBody>
          <a:bodyPr vert="horz" lIns="90000" tIns="46800" rIns="90000" bIns="46800" rtlCol="0" anchor="ctr">
            <a:normAutofit/>
          </a:bodyPr>
          <a:lstStyle>
            <a:lvl1pPr algn="r">
              <a:lnSpc>
                <a:spcPct val="130000"/>
              </a:lnSpc>
              <a:defRPr sz="1000">
                <a:solidFill>
                  <a:schemeClr val="bg1">
                    <a:lumMod val="50000"/>
                  </a:schemeClr>
                </a:solidFill>
              </a:defRPr>
            </a:lvl1pPr>
          </a:lstStyle>
          <a:p>
            <a:fld id="{5DD3DB80-B894-403A-B48E-6FDC1A72010E}" type="slidenum">
              <a:rPr lang="zh-CN" altLang="en-US" smtClean="0"/>
            </a:fld>
            <a:endParaRPr lang="zh-CN" altLang="en-US"/>
          </a:p>
        </p:txBody>
      </p:sp>
      <p:cxnSp>
        <p:nvCxnSpPr>
          <p:cNvPr id="7" name="直接连接符 6"/>
          <p:cNvCxnSpPr/>
          <p:nvPr>
            <p:custDataLst>
              <p:tags r:id="rId17"/>
            </p:custDataLst>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3765" rtl="0" eaLnBrk="1" latinLnBrk="0" hangingPunct="1">
        <a:lnSpc>
          <a:spcPct val="13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13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themeOverride" Target="../theme/themeOverride1.xml"/><Relationship Id="rId10" Type="http://schemas.openxmlformats.org/officeDocument/2006/relationships/tags" Target="../tags/tag70.xml"/><Relationship Id="rId1" Type="http://schemas.openxmlformats.org/officeDocument/2006/relationships/tags" Target="../tags/tag61.xml"/></Relationships>
</file>

<file path=ppt/slides/_rels/slide10.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6" Type="http://schemas.openxmlformats.org/officeDocument/2006/relationships/notesSlide" Target="../notesSlides/notesSlide10.xml"/><Relationship Id="rId15" Type="http://schemas.openxmlformats.org/officeDocument/2006/relationships/slideLayout" Target="../slideLayouts/slideLayout7.xml"/><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tags" Target="../tags/tag134.xml"/></Relationships>
</file>

<file path=ppt/slides/_rels/slide11.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9" Type="http://schemas.openxmlformats.org/officeDocument/2006/relationships/notesSlide" Target="../notesSlides/notesSlide11.xml"/><Relationship Id="rId18" Type="http://schemas.openxmlformats.org/officeDocument/2006/relationships/slideLayout" Target="../slideLayouts/slideLayout7.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8.xml"/></Relationships>
</file>

<file path=ppt/slides/_rels/slide12.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2" Type="http://schemas.openxmlformats.org/officeDocument/2006/relationships/notesSlide" Target="../notesSlides/notesSlide12.xml"/><Relationship Id="rId21" Type="http://schemas.openxmlformats.org/officeDocument/2006/relationships/slideLayout" Target="../slideLayouts/slideLayout7.xml"/><Relationship Id="rId20" Type="http://schemas.openxmlformats.org/officeDocument/2006/relationships/tags" Target="../tags/tag184.xml"/><Relationship Id="rId2" Type="http://schemas.openxmlformats.org/officeDocument/2006/relationships/tags" Target="../tags/tag166.xml"/><Relationship Id="rId19" Type="http://schemas.openxmlformats.org/officeDocument/2006/relationships/tags" Target="../tags/tag183.xml"/><Relationship Id="rId18" Type="http://schemas.openxmlformats.org/officeDocument/2006/relationships/tags" Target="../tags/tag182.xml"/><Relationship Id="rId17" Type="http://schemas.openxmlformats.org/officeDocument/2006/relationships/tags" Target="../tags/tag181.xml"/><Relationship Id="rId16" Type="http://schemas.openxmlformats.org/officeDocument/2006/relationships/tags" Target="../tags/tag180.xml"/><Relationship Id="rId15" Type="http://schemas.openxmlformats.org/officeDocument/2006/relationships/tags" Target="../tags/tag179.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13.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3" Type="http://schemas.openxmlformats.org/officeDocument/2006/relationships/notesSlide" Target="../notesSlides/notesSlide13.xml"/><Relationship Id="rId12" Type="http://schemas.openxmlformats.org/officeDocument/2006/relationships/slideLayout" Target="../slideLayouts/slideLayout7.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_rels/slide14.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6" Type="http://schemas.openxmlformats.org/officeDocument/2006/relationships/notesSlide" Target="../notesSlides/notesSlide14.xml"/><Relationship Id="rId15" Type="http://schemas.openxmlformats.org/officeDocument/2006/relationships/slideLayout" Target="../slideLayouts/slideLayout7.xml"/><Relationship Id="rId14" Type="http://schemas.openxmlformats.org/officeDocument/2006/relationships/tags" Target="../tags/tag209.xml"/><Relationship Id="rId13" Type="http://schemas.openxmlformats.org/officeDocument/2006/relationships/tags" Target="../tags/tag208.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tags" Target="../tags/tag196.xml"/></Relationships>
</file>

<file path=ppt/slides/_rels/slide15.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9" Type="http://schemas.openxmlformats.org/officeDocument/2006/relationships/notesSlide" Target="../notesSlides/notesSlide15.xml"/><Relationship Id="rId18" Type="http://schemas.openxmlformats.org/officeDocument/2006/relationships/slideLayout" Target="../slideLayouts/slideLayout7.xml"/><Relationship Id="rId17" Type="http://schemas.openxmlformats.org/officeDocument/2006/relationships/tags" Target="../tags/tag226.xml"/><Relationship Id="rId16" Type="http://schemas.openxmlformats.org/officeDocument/2006/relationships/tags" Target="../tags/tag225.xml"/><Relationship Id="rId15" Type="http://schemas.openxmlformats.org/officeDocument/2006/relationships/tags" Target="../tags/tag22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0.xml"/></Relationships>
</file>

<file path=ppt/slides/_rels/slide16.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6" Type="http://schemas.openxmlformats.org/officeDocument/2006/relationships/notesSlide" Target="../notesSlides/notesSlide16.xml"/><Relationship Id="rId25" Type="http://schemas.openxmlformats.org/officeDocument/2006/relationships/slideLayout" Target="../slideLayouts/slideLayout7.xml"/><Relationship Id="rId24" Type="http://schemas.openxmlformats.org/officeDocument/2006/relationships/tags" Target="../tags/tag250.xml"/><Relationship Id="rId23" Type="http://schemas.openxmlformats.org/officeDocument/2006/relationships/tags" Target="../tags/tag249.xml"/><Relationship Id="rId22" Type="http://schemas.openxmlformats.org/officeDocument/2006/relationships/tags" Target="../tags/tag248.xml"/><Relationship Id="rId21" Type="http://schemas.openxmlformats.org/officeDocument/2006/relationships/tags" Target="../tags/tag247.xml"/><Relationship Id="rId20" Type="http://schemas.openxmlformats.org/officeDocument/2006/relationships/tags" Target="../tags/tag246.xml"/><Relationship Id="rId2" Type="http://schemas.openxmlformats.org/officeDocument/2006/relationships/tags" Target="../tags/tag228.xml"/><Relationship Id="rId19" Type="http://schemas.openxmlformats.org/officeDocument/2006/relationships/tags" Target="../tags/tag245.xml"/><Relationship Id="rId18" Type="http://schemas.openxmlformats.org/officeDocument/2006/relationships/tags" Target="../tags/tag244.xml"/><Relationship Id="rId17" Type="http://schemas.openxmlformats.org/officeDocument/2006/relationships/tags" Target="../tags/tag243.xml"/><Relationship Id="rId16" Type="http://schemas.openxmlformats.org/officeDocument/2006/relationships/tags" Target="../tags/tag242.xml"/><Relationship Id="rId15" Type="http://schemas.openxmlformats.org/officeDocument/2006/relationships/tags" Target="../tags/tag241.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tags" Target="../tags/tag227.xml"/></Relationships>
</file>

<file path=ppt/slides/_rels/slide1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3" Type="http://schemas.openxmlformats.org/officeDocument/2006/relationships/notesSlide" Target="../notesSlides/notesSlide17.xml"/><Relationship Id="rId12" Type="http://schemas.openxmlformats.org/officeDocument/2006/relationships/slideLayout" Target="../slideLayouts/slideLayout7.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1.xml"/></Relationships>
</file>

<file path=ppt/slides/_rels/slide18.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1" Type="http://schemas.openxmlformats.org/officeDocument/2006/relationships/notesSlide" Target="../notesSlides/notesSlide18.xml"/><Relationship Id="rId20" Type="http://schemas.openxmlformats.org/officeDocument/2006/relationships/slideLayout" Target="../slideLayouts/slideLayout7.xml"/><Relationship Id="rId2" Type="http://schemas.openxmlformats.org/officeDocument/2006/relationships/tags" Target="../tags/tag263.xml"/><Relationship Id="rId19" Type="http://schemas.openxmlformats.org/officeDocument/2006/relationships/tags" Target="../tags/tag280.xml"/><Relationship Id="rId18" Type="http://schemas.openxmlformats.org/officeDocument/2006/relationships/tags" Target="../tags/tag279.xml"/><Relationship Id="rId17" Type="http://schemas.openxmlformats.org/officeDocument/2006/relationships/tags" Target="../tags/tag278.xml"/><Relationship Id="rId16" Type="http://schemas.openxmlformats.org/officeDocument/2006/relationships/tags" Target="../tags/tag277.xml"/><Relationship Id="rId15" Type="http://schemas.openxmlformats.org/officeDocument/2006/relationships/tags" Target="../tags/tag276.xml"/><Relationship Id="rId14" Type="http://schemas.openxmlformats.org/officeDocument/2006/relationships/tags" Target="../tags/tag275.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9.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tags" Target="../tags/tag287.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9" Type="http://schemas.openxmlformats.org/officeDocument/2006/relationships/notesSlide" Target="../notesSlides/notesSlide19.xml"/><Relationship Id="rId28" Type="http://schemas.openxmlformats.org/officeDocument/2006/relationships/slideLayout" Target="../slideLayouts/slideLayout7.xml"/><Relationship Id="rId27" Type="http://schemas.openxmlformats.org/officeDocument/2006/relationships/tags" Target="../tags/tag307.xml"/><Relationship Id="rId26" Type="http://schemas.openxmlformats.org/officeDocument/2006/relationships/tags" Target="../tags/tag306.xml"/><Relationship Id="rId25" Type="http://schemas.openxmlformats.org/officeDocument/2006/relationships/tags" Target="../tags/tag305.xml"/><Relationship Id="rId24" Type="http://schemas.openxmlformats.org/officeDocument/2006/relationships/tags" Target="../tags/tag304.xml"/><Relationship Id="rId23" Type="http://schemas.openxmlformats.org/officeDocument/2006/relationships/tags" Target="../tags/tag303.xml"/><Relationship Id="rId22" Type="http://schemas.openxmlformats.org/officeDocument/2006/relationships/tags" Target="../tags/tag302.xml"/><Relationship Id="rId21" Type="http://schemas.openxmlformats.org/officeDocument/2006/relationships/tags" Target="../tags/tag301.xml"/><Relationship Id="rId20" Type="http://schemas.openxmlformats.org/officeDocument/2006/relationships/tags" Target="../tags/tag300.xml"/><Relationship Id="rId2" Type="http://schemas.openxmlformats.org/officeDocument/2006/relationships/tags" Target="../tags/tag282.xml"/><Relationship Id="rId19" Type="http://schemas.openxmlformats.org/officeDocument/2006/relationships/tags" Target="../tags/tag299.xml"/><Relationship Id="rId18" Type="http://schemas.openxmlformats.org/officeDocument/2006/relationships/tags" Target="../tags/tag298.xml"/><Relationship Id="rId17" Type="http://schemas.openxmlformats.org/officeDocument/2006/relationships/tags" Target="../tags/tag297.xml"/><Relationship Id="rId16" Type="http://schemas.openxmlformats.org/officeDocument/2006/relationships/tags" Target="../tags/tag296.xml"/><Relationship Id="rId15" Type="http://schemas.openxmlformats.org/officeDocument/2006/relationships/tags" Target="../tags/tag295.xml"/><Relationship Id="rId14" Type="http://schemas.openxmlformats.org/officeDocument/2006/relationships/tags" Target="../tags/tag294.xml"/><Relationship Id="rId13" Type="http://schemas.openxmlformats.org/officeDocument/2006/relationships/tags" Target="../tags/tag293.xml"/><Relationship Id="rId12" Type="http://schemas.openxmlformats.org/officeDocument/2006/relationships/tags" Target="../tags/tag292.xml"/><Relationship Id="rId11" Type="http://schemas.openxmlformats.org/officeDocument/2006/relationships/tags" Target="../tags/tag291.xml"/><Relationship Id="rId10" Type="http://schemas.openxmlformats.org/officeDocument/2006/relationships/tags" Target="../tags/tag290.xml"/><Relationship Id="rId1" Type="http://schemas.openxmlformats.org/officeDocument/2006/relationships/tags" Target="../tags/tag28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0" Type="http://schemas.openxmlformats.org/officeDocument/2006/relationships/notesSlide" Target="../notesSlides/notesSlide2.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image" Target="../media/image3.png"/><Relationship Id="rId14" Type="http://schemas.openxmlformats.org/officeDocument/2006/relationships/notesSlide" Target="../notesSlides/notesSlide20.xml"/><Relationship Id="rId13" Type="http://schemas.openxmlformats.org/officeDocument/2006/relationships/slideLayout" Target="../slideLayouts/slideLayout7.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08.xml"/></Relationships>
</file>

<file path=ppt/slides/_rels/slide21.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image" Target="../media/image3.png"/><Relationship Id="rId17" Type="http://schemas.openxmlformats.org/officeDocument/2006/relationships/notesSlide" Target="../notesSlides/notesSlide21.xml"/><Relationship Id="rId16" Type="http://schemas.openxmlformats.org/officeDocument/2006/relationships/slideLayout" Target="../slideLayouts/slideLayout7.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tags" Target="../tags/tag319.xml"/></Relationships>
</file>

<file path=ppt/slides/_rels/slide22.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0" Type="http://schemas.openxmlformats.org/officeDocument/2006/relationships/notesSlide" Target="../notesSlides/notesSlide22.xml"/><Relationship Id="rId2" Type="http://schemas.openxmlformats.org/officeDocument/2006/relationships/tags" Target="../tags/tag334.xml"/><Relationship Id="rId19" Type="http://schemas.openxmlformats.org/officeDocument/2006/relationships/slideLayout" Target="../slideLayouts/slideLayout7.xml"/><Relationship Id="rId18" Type="http://schemas.openxmlformats.org/officeDocument/2006/relationships/tags" Target="../tags/tag349.xml"/><Relationship Id="rId17" Type="http://schemas.openxmlformats.org/officeDocument/2006/relationships/tags" Target="../tags/tag348.xml"/><Relationship Id="rId16" Type="http://schemas.openxmlformats.org/officeDocument/2006/relationships/image" Target="../media/image3.png"/><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3.xml"/></Relationships>
</file>

<file path=ppt/slides/_rels/slide23.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3" Type="http://schemas.openxmlformats.org/officeDocument/2006/relationships/notesSlide" Target="../notesSlides/notesSlide23.xml"/><Relationship Id="rId22" Type="http://schemas.openxmlformats.org/officeDocument/2006/relationships/slideLayout" Target="../slideLayouts/slideLayout7.xml"/><Relationship Id="rId21" Type="http://schemas.openxmlformats.org/officeDocument/2006/relationships/tags" Target="../tags/tag369.xml"/><Relationship Id="rId20" Type="http://schemas.openxmlformats.org/officeDocument/2006/relationships/tags" Target="../tags/tag368.xml"/><Relationship Id="rId2" Type="http://schemas.openxmlformats.org/officeDocument/2006/relationships/tags" Target="../tags/tag351.xml"/><Relationship Id="rId19" Type="http://schemas.openxmlformats.org/officeDocument/2006/relationships/image" Target="../media/image3.png"/><Relationship Id="rId18" Type="http://schemas.openxmlformats.org/officeDocument/2006/relationships/tags" Target="../tags/tag367.xml"/><Relationship Id="rId17" Type="http://schemas.openxmlformats.org/officeDocument/2006/relationships/tags" Target="../tags/tag366.xml"/><Relationship Id="rId16" Type="http://schemas.openxmlformats.org/officeDocument/2006/relationships/tags" Target="../tags/tag365.xml"/><Relationship Id="rId15" Type="http://schemas.openxmlformats.org/officeDocument/2006/relationships/tags" Target="../tags/tag364.xml"/><Relationship Id="rId14" Type="http://schemas.openxmlformats.org/officeDocument/2006/relationships/tags" Target="../tags/tag363.xml"/><Relationship Id="rId13" Type="http://schemas.openxmlformats.org/officeDocument/2006/relationships/tags" Target="../tags/tag362.xml"/><Relationship Id="rId12" Type="http://schemas.openxmlformats.org/officeDocument/2006/relationships/tags" Target="../tags/tag361.xml"/><Relationship Id="rId11" Type="http://schemas.openxmlformats.org/officeDocument/2006/relationships/tags" Target="../tags/tag360.xml"/><Relationship Id="rId10" Type="http://schemas.openxmlformats.org/officeDocument/2006/relationships/tags" Target="../tags/tag359.xml"/><Relationship Id="rId1" Type="http://schemas.openxmlformats.org/officeDocument/2006/relationships/tags" Target="../tags/tag350.xml"/></Relationships>
</file>

<file path=ppt/slides/_rels/slide24.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6" Type="http://schemas.openxmlformats.org/officeDocument/2006/relationships/notesSlide" Target="../notesSlides/notesSlide24.xml"/><Relationship Id="rId25" Type="http://schemas.openxmlformats.org/officeDocument/2006/relationships/slideLayout" Target="../slideLayouts/slideLayout7.xml"/><Relationship Id="rId24" Type="http://schemas.openxmlformats.org/officeDocument/2006/relationships/tags" Target="../tags/tag392.xml"/><Relationship Id="rId23" Type="http://schemas.openxmlformats.org/officeDocument/2006/relationships/tags" Target="../tags/tag391.xml"/><Relationship Id="rId22" Type="http://schemas.openxmlformats.org/officeDocument/2006/relationships/image" Target="../media/image3.png"/><Relationship Id="rId21" Type="http://schemas.openxmlformats.org/officeDocument/2006/relationships/tags" Target="../tags/tag390.xml"/><Relationship Id="rId20" Type="http://schemas.openxmlformats.org/officeDocument/2006/relationships/tags" Target="../tags/tag389.xml"/><Relationship Id="rId2" Type="http://schemas.openxmlformats.org/officeDocument/2006/relationships/tags" Target="../tags/tag371.xml"/><Relationship Id="rId19" Type="http://schemas.openxmlformats.org/officeDocument/2006/relationships/tags" Target="../tags/tag388.xml"/><Relationship Id="rId18" Type="http://schemas.openxmlformats.org/officeDocument/2006/relationships/tags" Target="../tags/tag387.xml"/><Relationship Id="rId17" Type="http://schemas.openxmlformats.org/officeDocument/2006/relationships/tags" Target="../tags/tag386.xml"/><Relationship Id="rId16" Type="http://schemas.openxmlformats.org/officeDocument/2006/relationships/tags" Target="../tags/tag385.xml"/><Relationship Id="rId15" Type="http://schemas.openxmlformats.org/officeDocument/2006/relationships/tags" Target="../tags/tag384.xml"/><Relationship Id="rId14" Type="http://schemas.openxmlformats.org/officeDocument/2006/relationships/tags" Target="../tags/tag383.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0.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1.xml"/><Relationship Id="rId5" Type="http://schemas.openxmlformats.org/officeDocument/2006/relationships/themeOverride" Target="../theme/themeOverride4.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tags" Target="../tags/tag396.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0" Type="http://schemas.openxmlformats.org/officeDocument/2006/relationships/notesSlide" Target="../notesSlides/notesSlide3.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tags" Target="../tags/tag105.xml"/><Relationship Id="rId1" Type="http://schemas.openxmlformats.org/officeDocument/2006/relationships/tags" Target="../tags/tag9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hemeOverride" Target="../theme/themeOverride2.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0" Type="http://schemas.openxmlformats.org/officeDocument/2006/relationships/notesSlide" Target="../notesSlides/notesSlide8.xml"/><Relationship Id="rId1" Type="http://schemas.openxmlformats.org/officeDocument/2006/relationships/tags" Target="../tags/tag115.xml"/></Relationships>
</file>

<file path=ppt/slides/_rels/slide9.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notesSlide" Target="../notesSlides/notesSlide9.xml"/><Relationship Id="rId12" Type="http://schemas.openxmlformats.org/officeDocument/2006/relationships/slideLayout" Target="../slideLayouts/slideLayout7.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custDataLst>
              <p:tags r:id="rId1"/>
            </p:custDataLst>
          </p:nvPr>
        </p:nvSpPr>
        <p:spPr>
          <a:xfrm>
            <a:off x="671512" y="1794586"/>
            <a:ext cx="887099" cy="457637"/>
          </a:xfrm>
          <a:prstGeom prst="rect">
            <a:avLst/>
          </a:prstGeom>
          <a:solidFill>
            <a:schemeClr val="accent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Microsoft YaHei" panose="020B0503020204020204" charset="-122"/>
              <a:cs typeface="+mn-cs"/>
            </a:endParaRPr>
          </a:p>
        </p:txBody>
      </p:sp>
      <p:sp>
        <p:nvSpPr>
          <p:cNvPr id="40" name="矩形 39"/>
          <p:cNvSpPr/>
          <p:nvPr>
            <p:custDataLst>
              <p:tags r:id="rId2"/>
            </p:custDataLst>
          </p:nvPr>
        </p:nvSpPr>
        <p:spPr>
          <a:xfrm>
            <a:off x="671511" y="1321511"/>
            <a:ext cx="266131" cy="457637"/>
          </a:xfrm>
          <a:prstGeom prst="rect">
            <a:avLst/>
          </a:prstGeom>
          <a:solidFill>
            <a:schemeClr val="accent5">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Microsoft YaHei" panose="020B0503020204020204" charset="-122"/>
              <a:cs typeface="+mn-cs"/>
            </a:endParaRPr>
          </a:p>
        </p:txBody>
      </p:sp>
      <p:sp>
        <p:nvSpPr>
          <p:cNvPr id="41" name="矩形 16"/>
          <p:cNvSpPr/>
          <p:nvPr>
            <p:custDataLst>
              <p:tags r:id="rId3"/>
            </p:custDataLst>
          </p:nvPr>
        </p:nvSpPr>
        <p:spPr>
          <a:xfrm>
            <a:off x="1788920" y="1703658"/>
            <a:ext cx="639688" cy="638722"/>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accent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Microsoft YaHei" panose="020B0503020204020204" charset="-122"/>
              <a:cs typeface="+mn-cs"/>
            </a:endParaRPr>
          </a:p>
        </p:txBody>
      </p:sp>
      <p:sp>
        <p:nvSpPr>
          <p:cNvPr id="5" name="副标题 4"/>
          <p:cNvSpPr>
            <a:spLocks noGrp="1"/>
          </p:cNvSpPr>
          <p:nvPr>
            <p:ph type="subTitle" idx="1"/>
            <p:custDataLst>
              <p:tags r:id="rId4"/>
            </p:custDataLst>
          </p:nvPr>
        </p:nvSpPr>
        <p:spPr/>
        <p:txBody>
          <a:bodyPr lIns="90000" tIns="46800" rIns="90000" bIns="46800">
            <a:normAutofit fontScale="90000"/>
          </a:bodyPr>
          <a:lstStyle/>
          <a:p>
            <a:r>
              <a:rPr lang="en-GB" altLang="en-US"/>
              <a:t>Project Presentation</a:t>
            </a:r>
            <a:endParaRPr lang="en-GB" altLang="en-US"/>
          </a:p>
        </p:txBody>
      </p:sp>
      <p:sp>
        <p:nvSpPr>
          <p:cNvPr id="4" name="标题 3"/>
          <p:cNvSpPr>
            <a:spLocks noGrp="1"/>
          </p:cNvSpPr>
          <p:nvPr>
            <p:ph type="ctrTitle"/>
            <p:custDataLst>
              <p:tags r:id="rId5"/>
            </p:custDataLst>
          </p:nvPr>
        </p:nvSpPr>
        <p:spPr/>
        <p:txBody>
          <a:bodyPr lIns="90000" tIns="46800" rIns="90000" bIns="46800">
            <a:normAutofit/>
          </a:bodyPr>
          <a:lstStyle/>
          <a:p>
            <a:r>
              <a:rPr lang="en-GB" altLang="en-US"/>
              <a:t>Mobile Data Networking</a:t>
            </a:r>
            <a:endParaRPr lang="en-GB" altLang="en-US"/>
          </a:p>
        </p:txBody>
      </p:sp>
      <p:sp>
        <p:nvSpPr>
          <p:cNvPr id="2" name="文本框 1"/>
          <p:cNvSpPr txBox="1"/>
          <p:nvPr>
            <p:custDataLst>
              <p:tags r:id="rId6"/>
            </p:custDataLst>
          </p:nvPr>
        </p:nvSpPr>
        <p:spPr>
          <a:xfrm>
            <a:off x="5513161" y="2935118"/>
            <a:ext cx="6007962" cy="313932"/>
          </a:xfrm>
          <a:prstGeom prst="rect">
            <a:avLst/>
          </a:prstGeom>
        </p:spPr>
        <p:txBody>
          <a:bodyPr vert="horz" lIns="90000" tIns="46800" rIns="90000" bIns="46800" rtlCol="0" anchor="b" anchorCtr="0">
            <a:normAutofit fontScale="90000"/>
          </a:bodyPr>
          <a:lstStyle>
            <a:lvl1pPr indent="0" defTabSz="913765">
              <a:lnSpc>
                <a:spcPct val="130000"/>
              </a:lnSpc>
              <a:spcBef>
                <a:spcPts val="1000"/>
              </a:spcBef>
              <a:buFont typeface="Arial" panose="020B0604020202020204" pitchFamily="34" charset="0"/>
              <a:buNone/>
              <a:defRPr sz="1500" b="0">
                <a:solidFill>
                  <a:schemeClr val="bg1"/>
                </a:solidFill>
              </a:defRPr>
            </a:lvl1pPr>
            <a:lvl2pPr marL="457200" indent="0" defTabSz="913765">
              <a:lnSpc>
                <a:spcPct val="130000"/>
              </a:lnSpc>
              <a:spcBef>
                <a:spcPts val="500"/>
              </a:spcBef>
              <a:buFont typeface="Arial" panose="020B0604020202020204" pitchFamily="34" charset="0"/>
              <a:buNone/>
              <a:defRPr sz="1600"/>
            </a:lvl2pPr>
            <a:lvl3pPr marL="914400" indent="0" defTabSz="913765">
              <a:lnSpc>
                <a:spcPct val="130000"/>
              </a:lnSpc>
              <a:spcBef>
                <a:spcPts val="500"/>
              </a:spcBef>
              <a:buFont typeface="Arial" panose="020B0604020202020204" pitchFamily="34" charset="0"/>
              <a:buNone/>
              <a:defRPr sz="1400"/>
            </a:lvl3pPr>
            <a:lvl4pPr marL="1371600" indent="0" defTabSz="913765">
              <a:lnSpc>
                <a:spcPct val="130000"/>
              </a:lnSpc>
              <a:spcBef>
                <a:spcPts val="500"/>
              </a:spcBef>
              <a:buFont typeface="Arial" panose="020B0604020202020204" pitchFamily="34" charset="0"/>
              <a:buNone/>
              <a:defRPr sz="1400"/>
            </a:lvl4pPr>
            <a:lvl5pPr marL="1828800" indent="0" defTabSz="913765">
              <a:lnSpc>
                <a:spcPct val="130000"/>
              </a:lnSpc>
              <a:spcBef>
                <a:spcPts val="500"/>
              </a:spcBef>
              <a:buFont typeface="Arial" panose="020B0604020202020204" pitchFamily="34" charset="0"/>
              <a:buNone/>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a:lnSpc>
                <a:spcPct val="90000"/>
              </a:lnSpc>
            </a:pPr>
            <a:r>
              <a:rPr lang="en-GB" altLang="en-US" sz="1600"/>
              <a:t>JIAJIN CHEN</a:t>
            </a:r>
            <a:endParaRPr lang="en-GB" altLang="en-US" sz="1600"/>
          </a:p>
        </p:txBody>
      </p:sp>
      <p:sp>
        <p:nvSpPr>
          <p:cNvPr id="8" name="文本框 7"/>
          <p:cNvSpPr txBox="1"/>
          <p:nvPr>
            <p:custDataLst>
              <p:tags r:id="rId7"/>
            </p:custDataLst>
          </p:nvPr>
        </p:nvSpPr>
        <p:spPr>
          <a:xfrm>
            <a:off x="5513796" y="3272217"/>
            <a:ext cx="6007962" cy="313932"/>
          </a:xfrm>
          <a:prstGeom prst="rect">
            <a:avLst/>
          </a:prstGeom>
        </p:spPr>
        <p:txBody>
          <a:bodyPr vert="horz" lIns="90000" tIns="46800" rIns="90000" bIns="46800" rtlCol="0" anchor="t" anchorCtr="0">
            <a:normAutofit fontScale="90000"/>
          </a:bodyPr>
          <a:lstStyle>
            <a:lvl1pPr indent="0" defTabSz="913765">
              <a:lnSpc>
                <a:spcPct val="130000"/>
              </a:lnSpc>
              <a:spcBef>
                <a:spcPts val="1000"/>
              </a:spcBef>
              <a:buFont typeface="Arial" panose="020B0604020202020204" pitchFamily="34" charset="0"/>
              <a:buNone/>
              <a:defRPr sz="1500" b="0">
                <a:solidFill>
                  <a:schemeClr val="bg1"/>
                </a:solidFill>
              </a:defRPr>
            </a:lvl1pPr>
            <a:lvl2pPr marL="457200" indent="0" defTabSz="913765">
              <a:lnSpc>
                <a:spcPct val="130000"/>
              </a:lnSpc>
              <a:spcBef>
                <a:spcPts val="500"/>
              </a:spcBef>
              <a:buFont typeface="Arial" panose="020B0604020202020204" pitchFamily="34" charset="0"/>
              <a:buNone/>
              <a:defRPr sz="1600"/>
            </a:lvl2pPr>
            <a:lvl3pPr marL="914400" indent="0" defTabSz="913765">
              <a:lnSpc>
                <a:spcPct val="130000"/>
              </a:lnSpc>
              <a:spcBef>
                <a:spcPts val="500"/>
              </a:spcBef>
              <a:buFont typeface="Arial" panose="020B0604020202020204" pitchFamily="34" charset="0"/>
              <a:buNone/>
              <a:defRPr sz="1400"/>
            </a:lvl3pPr>
            <a:lvl4pPr marL="1371600" indent="0" defTabSz="913765">
              <a:lnSpc>
                <a:spcPct val="130000"/>
              </a:lnSpc>
              <a:spcBef>
                <a:spcPts val="500"/>
              </a:spcBef>
              <a:buFont typeface="Arial" panose="020B0604020202020204" pitchFamily="34" charset="0"/>
              <a:buNone/>
              <a:defRPr sz="1400"/>
            </a:lvl4pPr>
            <a:lvl5pPr marL="1828800" indent="0" defTabSz="913765">
              <a:lnSpc>
                <a:spcPct val="130000"/>
              </a:lnSpc>
              <a:spcBef>
                <a:spcPts val="500"/>
              </a:spcBef>
              <a:buFont typeface="Arial" panose="020B0604020202020204" pitchFamily="34" charset="0"/>
              <a:buNone/>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a:lnSpc>
                <a:spcPct val="90000"/>
              </a:lnSpc>
            </a:pPr>
            <a:r>
              <a:rPr lang="en-GB" altLang="en-US" sz="1600"/>
              <a:t>Z5337562</a:t>
            </a:r>
            <a:endParaRPr lang="en-GB" altLang="en-US" sz="1600"/>
          </a:p>
        </p:txBody>
      </p:sp>
      <p:sp>
        <p:nvSpPr>
          <p:cNvPr id="13" name="文本框 12"/>
          <p:cNvSpPr txBox="1"/>
          <p:nvPr>
            <p:custDataLst>
              <p:tags r:id="rId8"/>
            </p:custDataLst>
          </p:nvPr>
        </p:nvSpPr>
        <p:spPr>
          <a:xfrm>
            <a:off x="408706" y="2550307"/>
            <a:ext cx="2231974" cy="457637"/>
          </a:xfrm>
          <a:prstGeom prst="rect">
            <a:avLst/>
          </a:prstGeom>
          <a:noFill/>
        </p:spPr>
        <p:txBody>
          <a:bodyPr wrap="square" tIns="0" bIns="0" rtlCol="0" anchor="b">
            <a:normAutofit fontScale="57500" lnSpcReduction="20000"/>
          </a:bodyPr>
          <a:lstStyle/>
          <a:p>
            <a:pPr algn="ctr"/>
            <a:r>
              <a:rPr lang="en-GB" altLang="en-US" sz="4800" b="1">
                <a:solidFill>
                  <a:schemeClr val="bg1"/>
                </a:solidFill>
              </a:rPr>
              <a:t>COMP9336</a:t>
            </a:r>
            <a:endParaRPr lang="en-GB" altLang="en-US" sz="4800" b="1">
              <a:solidFill>
                <a:schemeClr val="bg1"/>
              </a:solidFill>
            </a:endParaRPr>
          </a:p>
        </p:txBody>
      </p:sp>
      <p:sp>
        <p:nvSpPr>
          <p:cNvPr id="14" name="文本框 13"/>
          <p:cNvSpPr txBox="1"/>
          <p:nvPr>
            <p:custDataLst>
              <p:tags r:id="rId9"/>
            </p:custDataLst>
          </p:nvPr>
        </p:nvSpPr>
        <p:spPr>
          <a:xfrm>
            <a:off x="215900" y="3007995"/>
            <a:ext cx="4373245" cy="1041400"/>
          </a:xfrm>
          <a:prstGeom prst="rect">
            <a:avLst/>
          </a:prstGeom>
          <a:noFill/>
        </p:spPr>
        <p:txBody>
          <a:bodyPr wrap="square" tIns="0" bIns="0" rtlCol="0" anchor="t">
            <a:normAutofit fontScale="70000"/>
          </a:bodyPr>
          <a:lstStyle/>
          <a:p>
            <a:pPr algn="ctr"/>
            <a:r>
              <a:rPr lang="en-GB" altLang="en-US" sz="5400">
                <a:solidFill>
                  <a:schemeClr val="bg1"/>
                </a:solidFill>
              </a:rPr>
              <a:t>TERM PROJECT</a:t>
            </a:r>
            <a:endParaRPr lang="en-GB" altLang="en-US" sz="5400">
              <a:solidFill>
                <a:schemeClr val="bg1"/>
              </a:solidFill>
            </a:endParaRPr>
          </a:p>
        </p:txBody>
      </p:sp>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967205" y="2640327"/>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2" name="矩形 11"/>
          <p:cNvSpPr/>
          <p:nvPr>
            <p:custDataLst>
              <p:tags r:id="rId2"/>
            </p:custDataLst>
          </p:nvPr>
        </p:nvSpPr>
        <p:spPr>
          <a:xfrm>
            <a:off x="6414783" y="2640327"/>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8" name="矩形 7"/>
          <p:cNvSpPr/>
          <p:nvPr>
            <p:custDataLst>
              <p:tags r:id="rId3"/>
            </p:custDataLst>
          </p:nvPr>
        </p:nvSpPr>
        <p:spPr>
          <a:xfrm>
            <a:off x="967205" y="4363717"/>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6" name="矩形 15"/>
          <p:cNvSpPr/>
          <p:nvPr>
            <p:custDataLst>
              <p:tags r:id="rId4"/>
            </p:custDataLst>
          </p:nvPr>
        </p:nvSpPr>
        <p:spPr>
          <a:xfrm>
            <a:off x="6414783" y="4363717"/>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34" name="文本框 33"/>
          <p:cNvSpPr txBox="1"/>
          <p:nvPr>
            <p:custDataLst>
              <p:tags r:id="rId5"/>
            </p:custDataLst>
          </p:nvPr>
        </p:nvSpPr>
        <p:spPr>
          <a:xfrm>
            <a:off x="6766680" y="4850747"/>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5" name="文本框 34"/>
          <p:cNvSpPr txBox="1"/>
          <p:nvPr>
            <p:custDataLst>
              <p:tags r:id="rId6"/>
            </p:custDataLst>
          </p:nvPr>
        </p:nvSpPr>
        <p:spPr>
          <a:xfrm>
            <a:off x="7052351" y="4148511"/>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6" name="文本框 35"/>
          <p:cNvSpPr txBox="1"/>
          <p:nvPr>
            <p:custDataLst>
              <p:tags r:id="rId7"/>
            </p:custDataLst>
          </p:nvPr>
        </p:nvSpPr>
        <p:spPr>
          <a:xfrm>
            <a:off x="1319102" y="4850747"/>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7" name="文本框 36"/>
          <p:cNvSpPr txBox="1"/>
          <p:nvPr>
            <p:custDataLst>
              <p:tags r:id="rId8"/>
            </p:custDataLst>
          </p:nvPr>
        </p:nvSpPr>
        <p:spPr>
          <a:xfrm>
            <a:off x="1604772" y="4148511"/>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8" name="文本框 37"/>
          <p:cNvSpPr txBox="1"/>
          <p:nvPr>
            <p:custDataLst>
              <p:tags r:id="rId9"/>
            </p:custDataLst>
          </p:nvPr>
        </p:nvSpPr>
        <p:spPr>
          <a:xfrm>
            <a:off x="6766680" y="3083091"/>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9" name="文本框 38"/>
          <p:cNvSpPr txBox="1"/>
          <p:nvPr>
            <p:custDataLst>
              <p:tags r:id="rId10"/>
            </p:custDataLst>
          </p:nvPr>
        </p:nvSpPr>
        <p:spPr>
          <a:xfrm>
            <a:off x="7052351" y="2425121"/>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40" name="文本框 39"/>
          <p:cNvSpPr txBox="1"/>
          <p:nvPr>
            <p:custDataLst>
              <p:tags r:id="rId11"/>
            </p:custDataLst>
          </p:nvPr>
        </p:nvSpPr>
        <p:spPr>
          <a:xfrm>
            <a:off x="1319102" y="3083091"/>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41" name="文本框 40"/>
          <p:cNvSpPr txBox="1"/>
          <p:nvPr>
            <p:custDataLst>
              <p:tags r:id="rId12"/>
            </p:custDataLst>
          </p:nvPr>
        </p:nvSpPr>
        <p:spPr>
          <a:xfrm>
            <a:off x="1604772" y="2425121"/>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latin typeface="+mj-lt"/>
                <a:ea typeface="+mj-ea"/>
                <a:cs typeface="+mj-cs"/>
              </a:rPr>
              <a:t>LOREM IPSUM DOLOR</a:t>
            </a:r>
            <a:endParaRPr lang="en-US" altLang="zh-CN" dirty="0">
              <a:latin typeface="+mj-lt"/>
              <a:ea typeface="+mj-ea"/>
              <a:cs typeface="+mj-cs"/>
            </a:endParaRPr>
          </a:p>
        </p:txBody>
      </p:sp>
      <p:sp>
        <p:nvSpPr>
          <p:cNvPr id="15" name="文本框 14"/>
          <p:cNvSpPr txBox="1"/>
          <p:nvPr>
            <p:custDataLst>
              <p:tags r:id="rId13"/>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967205" y="167386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2" name="矩形 11"/>
          <p:cNvSpPr/>
          <p:nvPr>
            <p:custDataLst>
              <p:tags r:id="rId2"/>
            </p:custDataLst>
          </p:nvPr>
        </p:nvSpPr>
        <p:spPr>
          <a:xfrm>
            <a:off x="6414783" y="167386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8" name="矩形 7"/>
          <p:cNvSpPr/>
          <p:nvPr>
            <p:custDataLst>
              <p:tags r:id="rId3"/>
            </p:custDataLst>
          </p:nvPr>
        </p:nvSpPr>
        <p:spPr>
          <a:xfrm>
            <a:off x="967205" y="339725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6" name="矩形 15"/>
          <p:cNvSpPr/>
          <p:nvPr>
            <p:custDataLst>
              <p:tags r:id="rId4"/>
            </p:custDataLst>
          </p:nvPr>
        </p:nvSpPr>
        <p:spPr>
          <a:xfrm>
            <a:off x="6414783" y="339725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20" name="矩形 19"/>
          <p:cNvSpPr/>
          <p:nvPr>
            <p:custDataLst>
              <p:tags r:id="rId5"/>
            </p:custDataLst>
          </p:nvPr>
        </p:nvSpPr>
        <p:spPr>
          <a:xfrm>
            <a:off x="967205" y="512064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32" name="文本框 31"/>
          <p:cNvSpPr txBox="1"/>
          <p:nvPr>
            <p:custDataLst>
              <p:tags r:id="rId6"/>
            </p:custDataLst>
          </p:nvPr>
        </p:nvSpPr>
        <p:spPr>
          <a:xfrm>
            <a:off x="1319102" y="5541183"/>
            <a:ext cx="4106214" cy="704550"/>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3" name="文本框 32"/>
          <p:cNvSpPr txBox="1"/>
          <p:nvPr>
            <p:custDataLst>
              <p:tags r:id="rId7"/>
            </p:custDataLst>
          </p:nvPr>
        </p:nvSpPr>
        <p:spPr>
          <a:xfrm>
            <a:off x="1604772" y="4883212"/>
            <a:ext cx="3534874" cy="468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4" name="文本框 33"/>
          <p:cNvSpPr txBox="1"/>
          <p:nvPr>
            <p:custDataLst>
              <p:tags r:id="rId8"/>
            </p:custDataLst>
          </p:nvPr>
        </p:nvSpPr>
        <p:spPr>
          <a:xfrm>
            <a:off x="6766680" y="3862059"/>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5" name="文本框 34"/>
          <p:cNvSpPr txBox="1"/>
          <p:nvPr>
            <p:custDataLst>
              <p:tags r:id="rId9"/>
            </p:custDataLst>
          </p:nvPr>
        </p:nvSpPr>
        <p:spPr>
          <a:xfrm>
            <a:off x="7052351" y="3159823"/>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6" name="文本框 35"/>
          <p:cNvSpPr txBox="1"/>
          <p:nvPr>
            <p:custDataLst>
              <p:tags r:id="rId10"/>
            </p:custDataLst>
          </p:nvPr>
        </p:nvSpPr>
        <p:spPr>
          <a:xfrm>
            <a:off x="1319102" y="3862059"/>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7" name="文本框 36"/>
          <p:cNvSpPr txBox="1"/>
          <p:nvPr>
            <p:custDataLst>
              <p:tags r:id="rId11"/>
            </p:custDataLst>
          </p:nvPr>
        </p:nvSpPr>
        <p:spPr>
          <a:xfrm>
            <a:off x="1604772" y="3159823"/>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8" name="文本框 37"/>
          <p:cNvSpPr txBox="1"/>
          <p:nvPr>
            <p:custDataLst>
              <p:tags r:id="rId12"/>
            </p:custDataLst>
          </p:nvPr>
        </p:nvSpPr>
        <p:spPr>
          <a:xfrm>
            <a:off x="6766680" y="2094403"/>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9" name="文本框 38"/>
          <p:cNvSpPr txBox="1"/>
          <p:nvPr>
            <p:custDataLst>
              <p:tags r:id="rId13"/>
            </p:custDataLst>
          </p:nvPr>
        </p:nvSpPr>
        <p:spPr>
          <a:xfrm>
            <a:off x="7052351" y="1436433"/>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40" name="文本框 39"/>
          <p:cNvSpPr txBox="1"/>
          <p:nvPr>
            <p:custDataLst>
              <p:tags r:id="rId14"/>
            </p:custDataLst>
          </p:nvPr>
        </p:nvSpPr>
        <p:spPr>
          <a:xfrm>
            <a:off x="1319102" y="2094403"/>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41" name="文本框 40"/>
          <p:cNvSpPr txBox="1"/>
          <p:nvPr>
            <p:custDataLst>
              <p:tags r:id="rId15"/>
            </p:custDataLst>
          </p:nvPr>
        </p:nvSpPr>
        <p:spPr>
          <a:xfrm>
            <a:off x="1604772" y="1436433"/>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latin typeface="+mj-lt"/>
                <a:ea typeface="+mj-ea"/>
                <a:cs typeface="+mj-cs"/>
              </a:rPr>
              <a:t>LOREM IPSUM DOLOR</a:t>
            </a:r>
            <a:endParaRPr lang="en-US" altLang="zh-CN" dirty="0">
              <a:latin typeface="+mj-lt"/>
              <a:ea typeface="+mj-ea"/>
              <a:cs typeface="+mj-cs"/>
            </a:endParaRPr>
          </a:p>
        </p:txBody>
      </p:sp>
      <p:sp>
        <p:nvSpPr>
          <p:cNvPr id="18" name="文本框 17"/>
          <p:cNvSpPr txBox="1"/>
          <p:nvPr>
            <p:custDataLst>
              <p:tags r:id="rId16"/>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967205" y="167386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2" name="矩形 11"/>
          <p:cNvSpPr/>
          <p:nvPr>
            <p:custDataLst>
              <p:tags r:id="rId2"/>
            </p:custDataLst>
          </p:nvPr>
        </p:nvSpPr>
        <p:spPr>
          <a:xfrm>
            <a:off x="6414783" y="167386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8" name="矩形 7"/>
          <p:cNvSpPr/>
          <p:nvPr>
            <p:custDataLst>
              <p:tags r:id="rId3"/>
            </p:custDataLst>
          </p:nvPr>
        </p:nvSpPr>
        <p:spPr>
          <a:xfrm>
            <a:off x="967205" y="339725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6" name="矩形 15"/>
          <p:cNvSpPr/>
          <p:nvPr>
            <p:custDataLst>
              <p:tags r:id="rId4"/>
            </p:custDataLst>
          </p:nvPr>
        </p:nvSpPr>
        <p:spPr>
          <a:xfrm>
            <a:off x="6414783" y="339725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20" name="矩形 19"/>
          <p:cNvSpPr/>
          <p:nvPr>
            <p:custDataLst>
              <p:tags r:id="rId5"/>
            </p:custDataLst>
          </p:nvPr>
        </p:nvSpPr>
        <p:spPr>
          <a:xfrm>
            <a:off x="967205" y="512064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23" name="矩形 22"/>
          <p:cNvSpPr/>
          <p:nvPr>
            <p:custDataLst>
              <p:tags r:id="rId6"/>
            </p:custDataLst>
          </p:nvPr>
        </p:nvSpPr>
        <p:spPr>
          <a:xfrm>
            <a:off x="6414783" y="512064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30" name="文本框 29"/>
          <p:cNvSpPr txBox="1"/>
          <p:nvPr>
            <p:custDataLst>
              <p:tags r:id="rId7"/>
            </p:custDataLst>
          </p:nvPr>
        </p:nvSpPr>
        <p:spPr>
          <a:xfrm>
            <a:off x="6766680" y="5541183"/>
            <a:ext cx="4106214" cy="704550"/>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1" name="文本框 30"/>
          <p:cNvSpPr txBox="1"/>
          <p:nvPr>
            <p:custDataLst>
              <p:tags r:id="rId8"/>
            </p:custDataLst>
          </p:nvPr>
        </p:nvSpPr>
        <p:spPr>
          <a:xfrm>
            <a:off x="7052351" y="4883212"/>
            <a:ext cx="3534874" cy="468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2" name="文本框 31"/>
          <p:cNvSpPr txBox="1"/>
          <p:nvPr>
            <p:custDataLst>
              <p:tags r:id="rId9"/>
            </p:custDataLst>
          </p:nvPr>
        </p:nvSpPr>
        <p:spPr>
          <a:xfrm>
            <a:off x="1319102" y="5541183"/>
            <a:ext cx="4106214" cy="704550"/>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3" name="文本框 32"/>
          <p:cNvSpPr txBox="1"/>
          <p:nvPr>
            <p:custDataLst>
              <p:tags r:id="rId10"/>
            </p:custDataLst>
          </p:nvPr>
        </p:nvSpPr>
        <p:spPr>
          <a:xfrm>
            <a:off x="1604772" y="4883212"/>
            <a:ext cx="3534874" cy="468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4" name="文本框 33"/>
          <p:cNvSpPr txBox="1"/>
          <p:nvPr>
            <p:custDataLst>
              <p:tags r:id="rId11"/>
            </p:custDataLst>
          </p:nvPr>
        </p:nvSpPr>
        <p:spPr>
          <a:xfrm>
            <a:off x="6766680" y="3862059"/>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5" name="文本框 34"/>
          <p:cNvSpPr txBox="1"/>
          <p:nvPr>
            <p:custDataLst>
              <p:tags r:id="rId12"/>
            </p:custDataLst>
          </p:nvPr>
        </p:nvSpPr>
        <p:spPr>
          <a:xfrm>
            <a:off x="7052351" y="3159823"/>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6" name="文本框 35"/>
          <p:cNvSpPr txBox="1"/>
          <p:nvPr>
            <p:custDataLst>
              <p:tags r:id="rId13"/>
            </p:custDataLst>
          </p:nvPr>
        </p:nvSpPr>
        <p:spPr>
          <a:xfrm>
            <a:off x="1319102" y="3862059"/>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7" name="文本框 36"/>
          <p:cNvSpPr txBox="1"/>
          <p:nvPr>
            <p:custDataLst>
              <p:tags r:id="rId14"/>
            </p:custDataLst>
          </p:nvPr>
        </p:nvSpPr>
        <p:spPr>
          <a:xfrm>
            <a:off x="1604772" y="3159823"/>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38" name="文本框 37"/>
          <p:cNvSpPr txBox="1"/>
          <p:nvPr>
            <p:custDataLst>
              <p:tags r:id="rId15"/>
            </p:custDataLst>
          </p:nvPr>
        </p:nvSpPr>
        <p:spPr>
          <a:xfrm>
            <a:off x="6766680" y="2094403"/>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9" name="文本框 38"/>
          <p:cNvSpPr txBox="1"/>
          <p:nvPr>
            <p:custDataLst>
              <p:tags r:id="rId16"/>
            </p:custDataLst>
          </p:nvPr>
        </p:nvSpPr>
        <p:spPr>
          <a:xfrm>
            <a:off x="7052351" y="1436433"/>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latin typeface="+mj-lt"/>
                <a:ea typeface="+mj-ea"/>
                <a:cs typeface="+mj-cs"/>
              </a:rPr>
              <a:t>LOREM IPSUM DOLOR</a:t>
            </a:r>
            <a:endParaRPr lang="en-US" altLang="zh-CN" dirty="0">
              <a:latin typeface="+mj-lt"/>
              <a:ea typeface="+mj-ea"/>
              <a:cs typeface="+mj-cs"/>
            </a:endParaRPr>
          </a:p>
        </p:txBody>
      </p:sp>
      <p:sp>
        <p:nvSpPr>
          <p:cNvPr id="40" name="文本框 39"/>
          <p:cNvSpPr txBox="1"/>
          <p:nvPr>
            <p:custDataLst>
              <p:tags r:id="rId17"/>
            </p:custDataLst>
          </p:nvPr>
        </p:nvSpPr>
        <p:spPr>
          <a:xfrm>
            <a:off x="1319102" y="2094403"/>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41" name="文本框 40"/>
          <p:cNvSpPr txBox="1"/>
          <p:nvPr>
            <p:custDataLst>
              <p:tags r:id="rId18"/>
            </p:custDataLst>
          </p:nvPr>
        </p:nvSpPr>
        <p:spPr>
          <a:xfrm>
            <a:off x="1604772" y="1436433"/>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21" name="文本框 20"/>
          <p:cNvSpPr txBox="1"/>
          <p:nvPr>
            <p:custDataLst>
              <p:tags r:id="rId19"/>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2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Freeform 8"/>
          <p:cNvSpPr>
            <a:spLocks noEditPoints="1"/>
          </p:cNvSpPr>
          <p:nvPr>
            <p:custDataLst>
              <p:tags r:id="rId1"/>
            </p:custDataLst>
          </p:nvPr>
        </p:nvSpPr>
        <p:spPr bwMode="auto">
          <a:xfrm>
            <a:off x="4070350" y="3614283"/>
            <a:ext cx="8121650" cy="666750"/>
          </a:xfrm>
          <a:custGeom>
            <a:avLst/>
            <a:gdLst>
              <a:gd name="T0" fmla="*/ 2147483646 w 2266"/>
              <a:gd name="T1" fmla="*/ 0 h 186"/>
              <a:gd name="T2" fmla="*/ 2147483646 w 2266"/>
              <a:gd name="T3" fmla="*/ 2147483646 h 186"/>
              <a:gd name="T4" fmla="*/ 2147483646 w 2266"/>
              <a:gd name="T5" fmla="*/ 2147483646 h 186"/>
              <a:gd name="T6" fmla="*/ 2147483646 w 2266"/>
              <a:gd name="T7" fmla="*/ 2147483646 h 186"/>
              <a:gd name="T8" fmla="*/ 0 w 2266"/>
              <a:gd name="T9" fmla="*/ 2147483646 h 186"/>
              <a:gd name="T10" fmla="*/ 2147483646 w 2266"/>
              <a:gd name="T11" fmla="*/ 2147483646 h 186"/>
              <a:gd name="T12" fmla="*/ 2147483646 w 2266"/>
              <a:gd name="T13" fmla="*/ 2147483646 h 186"/>
              <a:gd name="T14" fmla="*/ 2147483646 w 2266"/>
              <a:gd name="T15" fmla="*/ 2147483646 h 186"/>
              <a:gd name="T16" fmla="*/ 2147483646 w 2266"/>
              <a:gd name="T17" fmla="*/ 2147483646 h 186"/>
              <a:gd name="T18" fmla="*/ 2147483646 w 2266"/>
              <a:gd name="T19" fmla="*/ 2147483646 h 186"/>
              <a:gd name="T20" fmla="*/ 2147483646 w 2266"/>
              <a:gd name="T21" fmla="*/ 0 h 186"/>
              <a:gd name="T22" fmla="*/ 2147483646 w 2266"/>
              <a:gd name="T23" fmla="*/ 0 h 186"/>
              <a:gd name="T24" fmla="*/ 2147483646 w 2266"/>
              <a:gd name="T25" fmla="*/ 2147483646 h 186"/>
              <a:gd name="T26" fmla="*/ 2147483646 w 2266"/>
              <a:gd name="T27" fmla="*/ 2147483646 h 186"/>
              <a:gd name="T28" fmla="*/ 2147483646 w 2266"/>
              <a:gd name="T29" fmla="*/ 2147483646 h 186"/>
              <a:gd name="T30" fmla="*/ 2147483646 w 2266"/>
              <a:gd name="T31" fmla="*/ 2147483646 h 186"/>
              <a:gd name="T32" fmla="*/ 2147483646 w 2266"/>
              <a:gd name="T33" fmla="*/ 2147483646 h 1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66" h="186">
                <a:moveTo>
                  <a:pt x="2045" y="0"/>
                </a:moveTo>
                <a:cubicBezTo>
                  <a:pt x="1884" y="77"/>
                  <a:pt x="1884" y="77"/>
                  <a:pt x="1884" y="77"/>
                </a:cubicBezTo>
                <a:cubicBezTo>
                  <a:pt x="181" y="77"/>
                  <a:pt x="181" y="77"/>
                  <a:pt x="181" y="77"/>
                </a:cubicBezTo>
                <a:cubicBezTo>
                  <a:pt x="174" y="34"/>
                  <a:pt x="136" y="2"/>
                  <a:pt x="91" y="2"/>
                </a:cubicBezTo>
                <a:cubicBezTo>
                  <a:pt x="41" y="2"/>
                  <a:pt x="0" y="43"/>
                  <a:pt x="0" y="93"/>
                </a:cubicBezTo>
                <a:cubicBezTo>
                  <a:pt x="0" y="143"/>
                  <a:pt x="41" y="184"/>
                  <a:pt x="91" y="184"/>
                </a:cubicBezTo>
                <a:cubicBezTo>
                  <a:pt x="136" y="184"/>
                  <a:pt x="174" y="152"/>
                  <a:pt x="181" y="108"/>
                </a:cubicBezTo>
                <a:cubicBezTo>
                  <a:pt x="1884" y="108"/>
                  <a:pt x="1884" y="108"/>
                  <a:pt x="1884" y="108"/>
                </a:cubicBezTo>
                <a:cubicBezTo>
                  <a:pt x="2045" y="186"/>
                  <a:pt x="2045" y="186"/>
                  <a:pt x="2045" y="186"/>
                </a:cubicBezTo>
                <a:cubicBezTo>
                  <a:pt x="2266" y="186"/>
                  <a:pt x="2266" y="186"/>
                  <a:pt x="2266" y="186"/>
                </a:cubicBezTo>
                <a:cubicBezTo>
                  <a:pt x="2266" y="0"/>
                  <a:pt x="2266" y="0"/>
                  <a:pt x="2266" y="0"/>
                </a:cubicBezTo>
                <a:lnTo>
                  <a:pt x="2045" y="0"/>
                </a:lnTo>
                <a:close/>
                <a:moveTo>
                  <a:pt x="91" y="153"/>
                </a:moveTo>
                <a:cubicBezTo>
                  <a:pt x="58" y="153"/>
                  <a:pt x="31" y="126"/>
                  <a:pt x="31" y="93"/>
                </a:cubicBezTo>
                <a:cubicBezTo>
                  <a:pt x="31" y="60"/>
                  <a:pt x="58" y="33"/>
                  <a:pt x="91" y="33"/>
                </a:cubicBezTo>
                <a:cubicBezTo>
                  <a:pt x="124" y="33"/>
                  <a:pt x="151" y="60"/>
                  <a:pt x="151" y="93"/>
                </a:cubicBezTo>
                <a:cubicBezTo>
                  <a:pt x="151" y="126"/>
                  <a:pt x="124" y="153"/>
                  <a:pt x="91" y="153"/>
                </a:cubicBezTo>
                <a:close/>
              </a:path>
            </a:pathLst>
          </a:custGeom>
          <a:solidFill>
            <a:schemeClr val="accent1"/>
          </a:solidFill>
          <a:ln>
            <a:noFill/>
          </a:ln>
        </p:spPr>
        <p:txBody>
          <a:bodyPr>
            <a:normAutofit/>
          </a:bodyPr>
          <a:lstStyle/>
          <a:p>
            <a:endParaRPr lang="zh-CN" altLang="en-US">
              <a:solidFill>
                <a:schemeClr val="accent1"/>
              </a:solidFill>
            </a:endParaRPr>
          </a:p>
        </p:txBody>
      </p:sp>
      <p:sp>
        <p:nvSpPr>
          <p:cNvPr id="35" name="Freeform 9"/>
          <p:cNvSpPr>
            <a:spLocks noEditPoints="1"/>
          </p:cNvSpPr>
          <p:nvPr>
            <p:custDataLst>
              <p:tags r:id="rId2"/>
            </p:custDataLst>
          </p:nvPr>
        </p:nvSpPr>
        <p:spPr bwMode="auto">
          <a:xfrm>
            <a:off x="5386388" y="4090533"/>
            <a:ext cx="6805612" cy="1868487"/>
          </a:xfrm>
          <a:custGeom>
            <a:avLst/>
            <a:gdLst>
              <a:gd name="T0" fmla="*/ 1678 w 1899"/>
              <a:gd name="T1" fmla="*/ 187 h 520"/>
              <a:gd name="T2" fmla="*/ 1517 w 1899"/>
              <a:gd name="T3" fmla="*/ 0 h 520"/>
              <a:gd name="T4" fmla="*/ 184 w 1899"/>
              <a:gd name="T5" fmla="*/ 0 h 520"/>
              <a:gd name="T6" fmla="*/ 76 w 1899"/>
              <a:gd name="T7" fmla="*/ 108 h 520"/>
              <a:gd name="T8" fmla="*/ 76 w 1899"/>
              <a:gd name="T9" fmla="*/ 108 h 520"/>
              <a:gd name="T10" fmla="*/ 76 w 1899"/>
              <a:gd name="T11" fmla="*/ 339 h 520"/>
              <a:gd name="T12" fmla="*/ 0 w 1899"/>
              <a:gd name="T13" fmla="*/ 429 h 520"/>
              <a:gd name="T14" fmla="*/ 92 w 1899"/>
              <a:gd name="T15" fmla="*/ 520 h 520"/>
              <a:gd name="T16" fmla="*/ 183 w 1899"/>
              <a:gd name="T17" fmla="*/ 429 h 520"/>
              <a:gd name="T18" fmla="*/ 107 w 1899"/>
              <a:gd name="T19" fmla="*/ 339 h 520"/>
              <a:gd name="T20" fmla="*/ 107 w 1899"/>
              <a:gd name="T21" fmla="*/ 184 h 520"/>
              <a:gd name="T22" fmla="*/ 107 w 1899"/>
              <a:gd name="T23" fmla="*/ 184 h 520"/>
              <a:gd name="T24" fmla="*/ 107 w 1899"/>
              <a:gd name="T25" fmla="*/ 108 h 520"/>
              <a:gd name="T26" fmla="*/ 108 w 1899"/>
              <a:gd name="T27" fmla="*/ 108 h 520"/>
              <a:gd name="T28" fmla="*/ 184 w 1899"/>
              <a:gd name="T29" fmla="*/ 32 h 520"/>
              <a:gd name="T30" fmla="*/ 261 w 1899"/>
              <a:gd name="T31" fmla="*/ 32 h 520"/>
              <a:gd name="T32" fmla="*/ 260 w 1899"/>
              <a:gd name="T33" fmla="*/ 31 h 520"/>
              <a:gd name="T34" fmla="*/ 1517 w 1899"/>
              <a:gd name="T35" fmla="*/ 31 h 520"/>
              <a:gd name="T36" fmla="*/ 1678 w 1899"/>
              <a:gd name="T37" fmla="*/ 373 h 520"/>
              <a:gd name="T38" fmla="*/ 1899 w 1899"/>
              <a:gd name="T39" fmla="*/ 373 h 520"/>
              <a:gd name="T40" fmla="*/ 1899 w 1899"/>
              <a:gd name="T41" fmla="*/ 187 h 520"/>
              <a:gd name="T42" fmla="*/ 1678 w 1899"/>
              <a:gd name="T43" fmla="*/ 187 h 520"/>
              <a:gd name="T44" fmla="*/ 152 w 1899"/>
              <a:gd name="T45" fmla="*/ 429 h 520"/>
              <a:gd name="T46" fmla="*/ 92 w 1899"/>
              <a:gd name="T47" fmla="*/ 489 h 520"/>
              <a:gd name="T48" fmla="*/ 32 w 1899"/>
              <a:gd name="T49" fmla="*/ 429 h 520"/>
              <a:gd name="T50" fmla="*/ 92 w 1899"/>
              <a:gd name="T51" fmla="*/ 369 h 520"/>
              <a:gd name="T52" fmla="*/ 152 w 1899"/>
              <a:gd name="T53" fmla="*/ 42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9" h="520">
                <a:moveTo>
                  <a:pt x="1678" y="187"/>
                </a:moveTo>
                <a:cubicBezTo>
                  <a:pt x="1517" y="0"/>
                  <a:pt x="1517" y="0"/>
                  <a:pt x="1517" y="0"/>
                </a:cubicBezTo>
                <a:cubicBezTo>
                  <a:pt x="184" y="0"/>
                  <a:pt x="184" y="0"/>
                  <a:pt x="184" y="0"/>
                </a:cubicBezTo>
                <a:cubicBezTo>
                  <a:pt x="125" y="0"/>
                  <a:pt x="76" y="48"/>
                  <a:pt x="76" y="108"/>
                </a:cubicBezTo>
                <a:cubicBezTo>
                  <a:pt x="76" y="108"/>
                  <a:pt x="76" y="108"/>
                  <a:pt x="76" y="108"/>
                </a:cubicBezTo>
                <a:cubicBezTo>
                  <a:pt x="76" y="339"/>
                  <a:pt x="76" y="339"/>
                  <a:pt x="76" y="339"/>
                </a:cubicBezTo>
                <a:cubicBezTo>
                  <a:pt x="33" y="347"/>
                  <a:pt x="0" y="384"/>
                  <a:pt x="0" y="429"/>
                </a:cubicBezTo>
                <a:cubicBezTo>
                  <a:pt x="0" y="479"/>
                  <a:pt x="41" y="520"/>
                  <a:pt x="92" y="520"/>
                </a:cubicBezTo>
                <a:cubicBezTo>
                  <a:pt x="142" y="520"/>
                  <a:pt x="183" y="479"/>
                  <a:pt x="183" y="429"/>
                </a:cubicBezTo>
                <a:cubicBezTo>
                  <a:pt x="183" y="384"/>
                  <a:pt x="150" y="347"/>
                  <a:pt x="107" y="339"/>
                </a:cubicBezTo>
                <a:cubicBezTo>
                  <a:pt x="107" y="184"/>
                  <a:pt x="107" y="184"/>
                  <a:pt x="107" y="184"/>
                </a:cubicBezTo>
                <a:cubicBezTo>
                  <a:pt x="107" y="184"/>
                  <a:pt x="107" y="184"/>
                  <a:pt x="107" y="184"/>
                </a:cubicBezTo>
                <a:cubicBezTo>
                  <a:pt x="107" y="108"/>
                  <a:pt x="107" y="108"/>
                  <a:pt x="107" y="108"/>
                </a:cubicBezTo>
                <a:cubicBezTo>
                  <a:pt x="108" y="108"/>
                  <a:pt x="108" y="108"/>
                  <a:pt x="108" y="108"/>
                </a:cubicBezTo>
                <a:cubicBezTo>
                  <a:pt x="108" y="66"/>
                  <a:pt x="142" y="32"/>
                  <a:pt x="184" y="32"/>
                </a:cubicBezTo>
                <a:cubicBezTo>
                  <a:pt x="261" y="32"/>
                  <a:pt x="261" y="32"/>
                  <a:pt x="261" y="32"/>
                </a:cubicBezTo>
                <a:cubicBezTo>
                  <a:pt x="261" y="32"/>
                  <a:pt x="260" y="32"/>
                  <a:pt x="260" y="31"/>
                </a:cubicBezTo>
                <a:cubicBezTo>
                  <a:pt x="1517" y="31"/>
                  <a:pt x="1517" y="31"/>
                  <a:pt x="1517" y="31"/>
                </a:cubicBezTo>
                <a:cubicBezTo>
                  <a:pt x="1678" y="373"/>
                  <a:pt x="1678" y="373"/>
                  <a:pt x="1678" y="373"/>
                </a:cubicBezTo>
                <a:cubicBezTo>
                  <a:pt x="1899" y="373"/>
                  <a:pt x="1899" y="373"/>
                  <a:pt x="1899" y="373"/>
                </a:cubicBezTo>
                <a:cubicBezTo>
                  <a:pt x="1899" y="187"/>
                  <a:pt x="1899" y="187"/>
                  <a:pt x="1899" y="187"/>
                </a:cubicBezTo>
                <a:lnTo>
                  <a:pt x="1678" y="187"/>
                </a:lnTo>
                <a:close/>
                <a:moveTo>
                  <a:pt x="152" y="429"/>
                </a:moveTo>
                <a:cubicBezTo>
                  <a:pt x="152" y="462"/>
                  <a:pt x="125" y="489"/>
                  <a:pt x="92" y="489"/>
                </a:cubicBezTo>
                <a:cubicBezTo>
                  <a:pt x="59" y="489"/>
                  <a:pt x="32" y="462"/>
                  <a:pt x="32" y="429"/>
                </a:cubicBezTo>
                <a:cubicBezTo>
                  <a:pt x="32" y="396"/>
                  <a:pt x="59" y="369"/>
                  <a:pt x="92" y="369"/>
                </a:cubicBezTo>
                <a:cubicBezTo>
                  <a:pt x="125" y="369"/>
                  <a:pt x="152" y="396"/>
                  <a:pt x="152" y="429"/>
                </a:cubicBezTo>
                <a:close/>
              </a:path>
            </a:pathLst>
          </a:custGeom>
          <a:solidFill>
            <a:schemeClr val="accent1"/>
          </a:solidFill>
          <a:ln>
            <a:noFill/>
          </a:ln>
        </p:spPr>
        <p:txBody>
          <a:bodyPr>
            <a:normAutofit/>
          </a:bodyPr>
          <a:lstStyle/>
          <a:p>
            <a:pPr>
              <a:defRPr/>
            </a:pPr>
            <a:endParaRPr lang="zh-CN" altLang="en-US">
              <a:solidFill>
                <a:schemeClr val="accent1"/>
              </a:solidFill>
            </a:endParaRPr>
          </a:p>
        </p:txBody>
      </p:sp>
      <p:sp>
        <p:nvSpPr>
          <p:cNvPr id="25" name="任意多边形 24"/>
          <p:cNvSpPr/>
          <p:nvPr>
            <p:custDataLst>
              <p:tags r:id="rId3"/>
            </p:custDataLst>
          </p:nvPr>
        </p:nvSpPr>
        <p:spPr bwMode="auto">
          <a:xfrm>
            <a:off x="6595277" y="1940198"/>
            <a:ext cx="5596722" cy="1853247"/>
          </a:xfrm>
          <a:custGeom>
            <a:avLst/>
            <a:gdLst>
              <a:gd name="connsiteX0" fmla="*/ 330489 w 5596722"/>
              <a:gd name="connsiteY0" fmla="*/ 115810 h 1853247"/>
              <a:gd name="connsiteX1" fmla="*/ 115810 w 5596722"/>
              <a:gd name="connsiteY1" fmla="*/ 330489 h 1853247"/>
              <a:gd name="connsiteX2" fmla="*/ 330489 w 5596722"/>
              <a:gd name="connsiteY2" fmla="*/ 545168 h 1853247"/>
              <a:gd name="connsiteX3" fmla="*/ 545168 w 5596722"/>
              <a:gd name="connsiteY3" fmla="*/ 330489 h 1853247"/>
              <a:gd name="connsiteX4" fmla="*/ 330489 w 5596722"/>
              <a:gd name="connsiteY4" fmla="*/ 115810 h 1853247"/>
              <a:gd name="connsiteX5" fmla="*/ 330489 w 5596722"/>
              <a:gd name="connsiteY5" fmla="*/ 0 h 1853247"/>
              <a:gd name="connsiteX6" fmla="*/ 660978 w 5596722"/>
              <a:gd name="connsiteY6" fmla="*/ 330489 h 1853247"/>
              <a:gd name="connsiteX7" fmla="*/ 397094 w 5596722"/>
              <a:gd name="connsiteY7" fmla="*/ 654264 h 1853247"/>
              <a:gd name="connsiteX8" fmla="*/ 381840 w 5596722"/>
              <a:gd name="connsiteY8" fmla="*/ 655802 h 1853247"/>
              <a:gd name="connsiteX9" fmla="*/ 381840 w 5596722"/>
              <a:gd name="connsiteY9" fmla="*/ 1482955 h 1853247"/>
              <a:gd name="connsiteX10" fmla="*/ 381481 w 5596722"/>
              <a:gd name="connsiteY10" fmla="*/ 1482955 h 1853247"/>
              <a:gd name="connsiteX11" fmla="*/ 383998 w 5596722"/>
              <a:gd name="connsiteY11" fmla="*/ 1511519 h 1853247"/>
              <a:gd name="connsiteX12" fmla="*/ 610726 w 5596722"/>
              <a:gd name="connsiteY12" fmla="*/ 1744241 h 1853247"/>
              <a:gd name="connsiteX13" fmla="*/ 654535 w 5596722"/>
              <a:gd name="connsiteY13" fmla="*/ 1748663 h 1853247"/>
              <a:gd name="connsiteX14" fmla="*/ 654535 w 5596722"/>
              <a:gd name="connsiteY14" fmla="*/ 1749153 h 1853247"/>
              <a:gd name="connsiteX15" fmla="*/ 4247867 w 5596722"/>
              <a:gd name="connsiteY15" fmla="*/ 1749153 h 1853247"/>
              <a:gd name="connsiteX16" fmla="*/ 4814250 w 5596722"/>
              <a:gd name="connsiteY16" fmla="*/ 546523 h 1853247"/>
              <a:gd name="connsiteX17" fmla="*/ 4814250 w 5596722"/>
              <a:gd name="connsiteY17" fmla="*/ 517297 h 1853247"/>
              <a:gd name="connsiteX18" fmla="*/ 4828014 w 5596722"/>
              <a:gd name="connsiteY18" fmla="*/ 517297 h 1853247"/>
              <a:gd name="connsiteX19" fmla="*/ 4830541 w 5596722"/>
              <a:gd name="connsiteY19" fmla="*/ 511931 h 1853247"/>
              <a:gd name="connsiteX20" fmla="*/ 4830560 w 5596722"/>
              <a:gd name="connsiteY20" fmla="*/ 517297 h 1853247"/>
              <a:gd name="connsiteX21" fmla="*/ 5596722 w 5596722"/>
              <a:gd name="connsiteY21" fmla="*/ 517297 h 1853247"/>
              <a:gd name="connsiteX22" fmla="*/ 5596722 w 5596722"/>
              <a:gd name="connsiteY22" fmla="*/ 1180404 h 1853247"/>
              <a:gd name="connsiteX23" fmla="*/ 4832919 w 5596722"/>
              <a:gd name="connsiteY23" fmla="*/ 1180404 h 1853247"/>
              <a:gd name="connsiteX24" fmla="*/ 4832923 w 5596722"/>
              <a:gd name="connsiteY24" fmla="*/ 1181588 h 1853247"/>
              <a:gd name="connsiteX25" fmla="*/ 4247938 w 5596722"/>
              <a:gd name="connsiteY25" fmla="*/ 1853247 h 1853247"/>
              <a:gd name="connsiteX26" fmla="*/ 4247781 w 5596722"/>
              <a:gd name="connsiteY26" fmla="*/ 1849275 h 1853247"/>
              <a:gd name="connsiteX27" fmla="*/ 650319 w 5596722"/>
              <a:gd name="connsiteY27" fmla="*/ 1849275 h 1853247"/>
              <a:gd name="connsiteX28" fmla="*/ 650319 w 5596722"/>
              <a:gd name="connsiteY28" fmla="*/ 1848597 h 1853247"/>
              <a:gd name="connsiteX29" fmla="*/ 590523 w 5596722"/>
              <a:gd name="connsiteY29" fmla="*/ 1842562 h 1853247"/>
              <a:gd name="connsiteX30" fmla="*/ 285313 w 5596722"/>
              <a:gd name="connsiteY30" fmla="*/ 1529284 h 1853247"/>
              <a:gd name="connsiteX31" fmla="*/ 281231 w 5596722"/>
              <a:gd name="connsiteY31" fmla="*/ 1482955 h 1853247"/>
              <a:gd name="connsiteX32" fmla="*/ 281040 w 5596722"/>
              <a:gd name="connsiteY32" fmla="*/ 1482955 h 1853247"/>
              <a:gd name="connsiteX33" fmla="*/ 281040 w 5596722"/>
              <a:gd name="connsiteY33" fmla="*/ 655993 h 1853247"/>
              <a:gd name="connsiteX34" fmla="*/ 263884 w 5596722"/>
              <a:gd name="connsiteY34" fmla="*/ 654264 h 1853247"/>
              <a:gd name="connsiteX35" fmla="*/ 0 w 5596722"/>
              <a:gd name="connsiteY35" fmla="*/ 330489 h 1853247"/>
              <a:gd name="connsiteX36" fmla="*/ 330489 w 5596722"/>
              <a:gd name="connsiteY36" fmla="*/ 0 h 185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596722" h="1853247">
                <a:moveTo>
                  <a:pt x="330489" y="115810"/>
                </a:moveTo>
                <a:cubicBezTo>
                  <a:pt x="211925" y="115810"/>
                  <a:pt x="115810" y="211925"/>
                  <a:pt x="115810" y="330489"/>
                </a:cubicBezTo>
                <a:cubicBezTo>
                  <a:pt x="115810" y="449053"/>
                  <a:pt x="211925" y="545168"/>
                  <a:pt x="330489" y="545168"/>
                </a:cubicBezTo>
                <a:cubicBezTo>
                  <a:pt x="449053" y="545168"/>
                  <a:pt x="545168" y="449053"/>
                  <a:pt x="545168" y="330489"/>
                </a:cubicBezTo>
                <a:cubicBezTo>
                  <a:pt x="545168" y="211925"/>
                  <a:pt x="449053" y="115810"/>
                  <a:pt x="330489" y="115810"/>
                </a:cubicBezTo>
                <a:close/>
                <a:moveTo>
                  <a:pt x="330489" y="0"/>
                </a:moveTo>
                <a:cubicBezTo>
                  <a:pt x="513013" y="0"/>
                  <a:pt x="660978" y="147965"/>
                  <a:pt x="660978" y="330489"/>
                </a:cubicBezTo>
                <a:cubicBezTo>
                  <a:pt x="660978" y="490198"/>
                  <a:pt x="547693" y="623447"/>
                  <a:pt x="397094" y="654264"/>
                </a:cubicBezTo>
                <a:lnTo>
                  <a:pt x="381840" y="655802"/>
                </a:lnTo>
                <a:lnTo>
                  <a:pt x="381840" y="1482955"/>
                </a:lnTo>
                <a:lnTo>
                  <a:pt x="381481" y="1482955"/>
                </a:lnTo>
                <a:lnTo>
                  <a:pt x="383998" y="1511519"/>
                </a:lnTo>
                <a:cubicBezTo>
                  <a:pt x="404805" y="1628127"/>
                  <a:pt x="495248" y="1720585"/>
                  <a:pt x="610726" y="1744241"/>
                </a:cubicBezTo>
                <a:lnTo>
                  <a:pt x="654535" y="1748663"/>
                </a:lnTo>
                <a:lnTo>
                  <a:pt x="654535" y="1749153"/>
                </a:lnTo>
                <a:lnTo>
                  <a:pt x="4247867" y="1749153"/>
                </a:lnTo>
                <a:lnTo>
                  <a:pt x="4814250" y="546523"/>
                </a:lnTo>
                <a:lnTo>
                  <a:pt x="4814250" y="517297"/>
                </a:lnTo>
                <a:lnTo>
                  <a:pt x="4828014" y="517297"/>
                </a:lnTo>
                <a:lnTo>
                  <a:pt x="4830541" y="511931"/>
                </a:lnTo>
                <a:lnTo>
                  <a:pt x="4830560" y="517297"/>
                </a:lnTo>
                <a:lnTo>
                  <a:pt x="5596722" y="517297"/>
                </a:lnTo>
                <a:lnTo>
                  <a:pt x="5596722" y="1180404"/>
                </a:lnTo>
                <a:lnTo>
                  <a:pt x="4832919" y="1180404"/>
                </a:lnTo>
                <a:lnTo>
                  <a:pt x="4832923" y="1181588"/>
                </a:lnTo>
                <a:lnTo>
                  <a:pt x="4247938" y="1853247"/>
                </a:lnTo>
                <a:lnTo>
                  <a:pt x="4247781" y="1849275"/>
                </a:lnTo>
                <a:lnTo>
                  <a:pt x="650319" y="1849275"/>
                </a:lnTo>
                <a:lnTo>
                  <a:pt x="650319" y="1848597"/>
                </a:lnTo>
                <a:lnTo>
                  <a:pt x="590523" y="1842562"/>
                </a:lnTo>
                <a:cubicBezTo>
                  <a:pt x="435072" y="1810719"/>
                  <a:pt x="313322" y="1686257"/>
                  <a:pt x="285313" y="1529284"/>
                </a:cubicBezTo>
                <a:lnTo>
                  <a:pt x="281231" y="1482955"/>
                </a:lnTo>
                <a:lnTo>
                  <a:pt x="281040" y="1482955"/>
                </a:lnTo>
                <a:lnTo>
                  <a:pt x="281040" y="655993"/>
                </a:lnTo>
                <a:lnTo>
                  <a:pt x="263884" y="654264"/>
                </a:lnTo>
                <a:cubicBezTo>
                  <a:pt x="113286" y="623447"/>
                  <a:pt x="0" y="490198"/>
                  <a:pt x="0" y="330489"/>
                </a:cubicBezTo>
                <a:cubicBezTo>
                  <a:pt x="0" y="147965"/>
                  <a:pt x="147965" y="0"/>
                  <a:pt x="330489" y="0"/>
                </a:cubicBezTo>
                <a:close/>
              </a:path>
            </a:pathLst>
          </a:custGeom>
          <a:solidFill>
            <a:schemeClr val="accent1"/>
          </a:solidFill>
          <a:ln>
            <a:noFill/>
          </a:ln>
        </p:spPr>
        <p:txBody>
          <a:bodyPr wrap="square" rtlCol="0" anchor="ctr">
            <a:noAutofit/>
          </a:bodyPr>
          <a:lstStyle/>
          <a:p>
            <a:pPr algn="ctr"/>
            <a:endParaRPr lang="zh-CN" altLang="en-US">
              <a:solidFill>
                <a:schemeClr val="accent1"/>
              </a:solidFill>
            </a:endParaRPr>
          </a:p>
        </p:txBody>
      </p:sp>
      <p:sp>
        <p:nvSpPr>
          <p:cNvPr id="3" name="文本框 2"/>
          <p:cNvSpPr txBox="1"/>
          <p:nvPr>
            <p:custDataLst>
              <p:tags r:id="rId4"/>
            </p:custDataLst>
          </p:nvPr>
        </p:nvSpPr>
        <p:spPr>
          <a:xfrm>
            <a:off x="927100" y="3298370"/>
            <a:ext cx="3076575" cy="129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4" name="文本框 3"/>
          <p:cNvSpPr txBox="1"/>
          <p:nvPr>
            <p:custDataLst>
              <p:tags r:id="rId5"/>
            </p:custDataLst>
          </p:nvPr>
        </p:nvSpPr>
        <p:spPr>
          <a:xfrm>
            <a:off x="2100263" y="4993820"/>
            <a:ext cx="3074987" cy="129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5" name="文本框 4"/>
          <p:cNvSpPr txBox="1"/>
          <p:nvPr>
            <p:custDataLst>
              <p:tags r:id="rId6"/>
            </p:custDataLst>
          </p:nvPr>
        </p:nvSpPr>
        <p:spPr>
          <a:xfrm>
            <a:off x="3424423" y="1618795"/>
            <a:ext cx="3074987" cy="129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13" name="文本框 12"/>
          <p:cNvSpPr txBox="1"/>
          <p:nvPr>
            <p:custDataLst>
              <p:tags r:id="rId7"/>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
        <p:nvSpPr>
          <p:cNvPr id="6" name="文本框 5"/>
          <p:cNvSpPr txBox="1"/>
          <p:nvPr>
            <p:custDataLst>
              <p:tags r:id="rId8"/>
            </p:custDataLst>
          </p:nvPr>
        </p:nvSpPr>
        <p:spPr>
          <a:xfrm>
            <a:off x="6616203" y="1937543"/>
            <a:ext cx="652462" cy="64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2</a:t>
            </a:r>
            <a:endParaRPr lang="zh-CN" altLang="en-US">
              <a:solidFill>
                <a:schemeClr val="accent1"/>
              </a:solidFill>
            </a:endParaRPr>
          </a:p>
        </p:txBody>
      </p:sp>
      <p:sp>
        <p:nvSpPr>
          <p:cNvPr id="7" name="文本框 6"/>
          <p:cNvSpPr txBox="1"/>
          <p:nvPr>
            <p:custDataLst>
              <p:tags r:id="rId9"/>
            </p:custDataLst>
          </p:nvPr>
        </p:nvSpPr>
        <p:spPr>
          <a:xfrm>
            <a:off x="5386388" y="5308600"/>
            <a:ext cx="652462" cy="64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3</a:t>
            </a:r>
            <a:endParaRPr lang="zh-CN" altLang="en-US">
              <a:solidFill>
                <a:schemeClr val="accent1"/>
              </a:solidFill>
            </a:endParaRPr>
          </a:p>
        </p:txBody>
      </p:sp>
      <p:sp>
        <p:nvSpPr>
          <p:cNvPr id="8" name="文本框 7"/>
          <p:cNvSpPr txBox="1"/>
          <p:nvPr>
            <p:custDataLst>
              <p:tags r:id="rId10"/>
            </p:custDataLst>
          </p:nvPr>
        </p:nvSpPr>
        <p:spPr>
          <a:xfrm>
            <a:off x="4067175" y="3629025"/>
            <a:ext cx="652462" cy="64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1</a:t>
            </a:r>
            <a:endParaRPr lang="zh-CN" altLang="en-US"/>
          </a:p>
        </p:txBody>
      </p:sp>
    </p:spTree>
    <p:custDataLst>
      <p:tags r:id="rId11"/>
    </p:custData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reeform 6"/>
          <p:cNvSpPr>
            <a:spLocks noEditPoints="1"/>
          </p:cNvSpPr>
          <p:nvPr>
            <p:custDataLst>
              <p:tags r:id="rId1"/>
            </p:custDataLst>
          </p:nvPr>
        </p:nvSpPr>
        <p:spPr bwMode="auto">
          <a:xfrm>
            <a:off x="8040688" y="1381123"/>
            <a:ext cx="4151312" cy="2289175"/>
          </a:xfrm>
          <a:custGeom>
            <a:avLst/>
            <a:gdLst>
              <a:gd name="T0" fmla="*/ 2147483646 w 1158"/>
              <a:gd name="T1" fmla="*/ 0 h 637"/>
              <a:gd name="T2" fmla="*/ 2147483646 w 1158"/>
              <a:gd name="T3" fmla="*/ 2147483646 h 637"/>
              <a:gd name="T4" fmla="*/ 2147483646 w 1158"/>
              <a:gd name="T5" fmla="*/ 2147483646 h 637"/>
              <a:gd name="T6" fmla="*/ 2147483646 w 1158"/>
              <a:gd name="T7" fmla="*/ 2147483646 h 637"/>
              <a:gd name="T8" fmla="*/ 2147483646 w 1158"/>
              <a:gd name="T9" fmla="*/ 2147483646 h 637"/>
              <a:gd name="T10" fmla="*/ 2147483646 w 1158"/>
              <a:gd name="T11" fmla="*/ 2147483646 h 637"/>
              <a:gd name="T12" fmla="*/ 2147483646 w 1158"/>
              <a:gd name="T13" fmla="*/ 2147483646 h 637"/>
              <a:gd name="T14" fmla="*/ 2147483646 w 1158"/>
              <a:gd name="T15" fmla="*/ 2147483646 h 637"/>
              <a:gd name="T16" fmla="*/ 2147483646 w 1158"/>
              <a:gd name="T17" fmla="*/ 2147483646 h 637"/>
              <a:gd name="T18" fmla="*/ 2147483646 w 1158"/>
              <a:gd name="T19" fmla="*/ 2147483646 h 637"/>
              <a:gd name="T20" fmla="*/ 0 w 1158"/>
              <a:gd name="T21" fmla="*/ 2147483646 h 637"/>
              <a:gd name="T22" fmla="*/ 2147483646 w 1158"/>
              <a:gd name="T23" fmla="*/ 2147483646 h 637"/>
              <a:gd name="T24" fmla="*/ 2147483646 w 1158"/>
              <a:gd name="T25" fmla="*/ 2147483646 h 637"/>
              <a:gd name="T26" fmla="*/ 2147483646 w 1158"/>
              <a:gd name="T27" fmla="*/ 2147483646 h 637"/>
              <a:gd name="T28" fmla="*/ 2147483646 w 1158"/>
              <a:gd name="T29" fmla="*/ 2147483646 h 637"/>
              <a:gd name="T30" fmla="*/ 2147483646 w 1158"/>
              <a:gd name="T31" fmla="*/ 2147483646 h 637"/>
              <a:gd name="T32" fmla="*/ 2147483646 w 1158"/>
              <a:gd name="T33" fmla="*/ 2147483646 h 637"/>
              <a:gd name="T34" fmla="*/ 2147483646 w 1158"/>
              <a:gd name="T35" fmla="*/ 2147483646 h 637"/>
              <a:gd name="T36" fmla="*/ 2147483646 w 1158"/>
              <a:gd name="T37" fmla="*/ 2147483646 h 637"/>
              <a:gd name="T38" fmla="*/ 2147483646 w 1158"/>
              <a:gd name="T39" fmla="*/ 0 h 637"/>
              <a:gd name="T40" fmla="*/ 2147483646 w 1158"/>
              <a:gd name="T41" fmla="*/ 0 h 637"/>
              <a:gd name="T42" fmla="*/ 2147483646 w 1158"/>
              <a:gd name="T43" fmla="*/ 2147483646 h 637"/>
              <a:gd name="T44" fmla="*/ 2147483646 w 1158"/>
              <a:gd name="T45" fmla="*/ 2147483646 h 637"/>
              <a:gd name="T46" fmla="*/ 2147483646 w 1158"/>
              <a:gd name="T47" fmla="*/ 2147483646 h 637"/>
              <a:gd name="T48" fmla="*/ 2147483646 w 1158"/>
              <a:gd name="T49" fmla="*/ 2147483646 h 637"/>
              <a:gd name="T50" fmla="*/ 2147483646 w 1158"/>
              <a:gd name="T51" fmla="*/ 2147483646 h 6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58" h="637">
                <a:moveTo>
                  <a:pt x="937" y="0"/>
                </a:moveTo>
                <a:cubicBezTo>
                  <a:pt x="776" y="605"/>
                  <a:pt x="776" y="605"/>
                  <a:pt x="776" y="605"/>
                </a:cubicBezTo>
                <a:cubicBezTo>
                  <a:pt x="261" y="605"/>
                  <a:pt x="261" y="605"/>
                  <a:pt x="261" y="605"/>
                </a:cubicBezTo>
                <a:cubicBezTo>
                  <a:pt x="184" y="605"/>
                  <a:pt x="184" y="605"/>
                  <a:pt x="184" y="605"/>
                </a:cubicBezTo>
                <a:cubicBezTo>
                  <a:pt x="142" y="605"/>
                  <a:pt x="108" y="571"/>
                  <a:pt x="108" y="529"/>
                </a:cubicBezTo>
                <a:cubicBezTo>
                  <a:pt x="107" y="529"/>
                  <a:pt x="107" y="529"/>
                  <a:pt x="107" y="529"/>
                </a:cubicBezTo>
                <a:cubicBezTo>
                  <a:pt x="107" y="453"/>
                  <a:pt x="107" y="453"/>
                  <a:pt x="107" y="453"/>
                </a:cubicBezTo>
                <a:cubicBezTo>
                  <a:pt x="107" y="298"/>
                  <a:pt x="107" y="298"/>
                  <a:pt x="107" y="298"/>
                </a:cubicBezTo>
                <a:cubicBezTo>
                  <a:pt x="150" y="290"/>
                  <a:pt x="183" y="253"/>
                  <a:pt x="183" y="208"/>
                </a:cubicBezTo>
                <a:cubicBezTo>
                  <a:pt x="183" y="157"/>
                  <a:pt x="142" y="116"/>
                  <a:pt x="92" y="116"/>
                </a:cubicBezTo>
                <a:cubicBezTo>
                  <a:pt x="41" y="116"/>
                  <a:pt x="0" y="157"/>
                  <a:pt x="0" y="208"/>
                </a:cubicBezTo>
                <a:cubicBezTo>
                  <a:pt x="0" y="253"/>
                  <a:pt x="33" y="290"/>
                  <a:pt x="76" y="298"/>
                </a:cubicBezTo>
                <a:cubicBezTo>
                  <a:pt x="76" y="529"/>
                  <a:pt x="76" y="529"/>
                  <a:pt x="76" y="529"/>
                </a:cubicBezTo>
                <a:cubicBezTo>
                  <a:pt x="76" y="529"/>
                  <a:pt x="76" y="529"/>
                  <a:pt x="76" y="529"/>
                </a:cubicBezTo>
                <a:cubicBezTo>
                  <a:pt x="76" y="588"/>
                  <a:pt x="125" y="637"/>
                  <a:pt x="184" y="637"/>
                </a:cubicBezTo>
                <a:cubicBezTo>
                  <a:pt x="187" y="637"/>
                  <a:pt x="190" y="637"/>
                  <a:pt x="192" y="636"/>
                </a:cubicBezTo>
                <a:cubicBezTo>
                  <a:pt x="776" y="636"/>
                  <a:pt x="776" y="636"/>
                  <a:pt x="776" y="636"/>
                </a:cubicBezTo>
                <a:cubicBezTo>
                  <a:pt x="937" y="186"/>
                  <a:pt x="937" y="186"/>
                  <a:pt x="937" y="186"/>
                </a:cubicBezTo>
                <a:cubicBezTo>
                  <a:pt x="1158" y="186"/>
                  <a:pt x="1158" y="186"/>
                  <a:pt x="1158" y="186"/>
                </a:cubicBezTo>
                <a:cubicBezTo>
                  <a:pt x="1158" y="0"/>
                  <a:pt x="1158" y="0"/>
                  <a:pt x="1158" y="0"/>
                </a:cubicBezTo>
                <a:lnTo>
                  <a:pt x="937" y="0"/>
                </a:lnTo>
                <a:close/>
                <a:moveTo>
                  <a:pt x="32" y="208"/>
                </a:moveTo>
                <a:cubicBezTo>
                  <a:pt x="32" y="175"/>
                  <a:pt x="59" y="148"/>
                  <a:pt x="92" y="148"/>
                </a:cubicBezTo>
                <a:cubicBezTo>
                  <a:pt x="125" y="148"/>
                  <a:pt x="152" y="175"/>
                  <a:pt x="152" y="208"/>
                </a:cubicBezTo>
                <a:cubicBezTo>
                  <a:pt x="152" y="241"/>
                  <a:pt x="125" y="268"/>
                  <a:pt x="92" y="268"/>
                </a:cubicBezTo>
                <a:cubicBezTo>
                  <a:pt x="59" y="268"/>
                  <a:pt x="32" y="241"/>
                  <a:pt x="32" y="208"/>
                </a:cubicBezTo>
                <a:close/>
              </a:path>
            </a:pathLst>
          </a:custGeom>
          <a:solidFill>
            <a:schemeClr val="accent1"/>
          </a:solidFill>
          <a:ln>
            <a:noFill/>
          </a:ln>
        </p:spPr>
        <p:txBody>
          <a:bodyPr>
            <a:normAutofit/>
          </a:bodyPr>
          <a:lstStyle/>
          <a:p>
            <a:endParaRPr lang="zh-CN" altLang="en-US">
              <a:solidFill>
                <a:schemeClr val="accent1"/>
              </a:solidFill>
            </a:endParaRPr>
          </a:p>
        </p:txBody>
      </p:sp>
      <p:sp>
        <p:nvSpPr>
          <p:cNvPr id="15" name="Freeform 7"/>
          <p:cNvSpPr>
            <a:spLocks noEditPoints="1"/>
          </p:cNvSpPr>
          <p:nvPr>
            <p:custDataLst>
              <p:tags r:id="rId2"/>
            </p:custDataLst>
          </p:nvPr>
        </p:nvSpPr>
        <p:spPr bwMode="auto">
          <a:xfrm>
            <a:off x="5386388" y="1998661"/>
            <a:ext cx="6805612" cy="1868487"/>
          </a:xfrm>
          <a:custGeom>
            <a:avLst/>
            <a:gdLst>
              <a:gd name="T0" fmla="*/ 1678 w 1899"/>
              <a:gd name="T1" fmla="*/ 148 h 520"/>
              <a:gd name="T2" fmla="*/ 1517 w 1899"/>
              <a:gd name="T3" fmla="*/ 489 h 520"/>
              <a:gd name="T4" fmla="*/ 260 w 1899"/>
              <a:gd name="T5" fmla="*/ 489 h 520"/>
              <a:gd name="T6" fmla="*/ 261 w 1899"/>
              <a:gd name="T7" fmla="*/ 489 h 520"/>
              <a:gd name="T8" fmla="*/ 184 w 1899"/>
              <a:gd name="T9" fmla="*/ 489 h 520"/>
              <a:gd name="T10" fmla="*/ 108 w 1899"/>
              <a:gd name="T11" fmla="*/ 412 h 520"/>
              <a:gd name="T12" fmla="*/ 107 w 1899"/>
              <a:gd name="T13" fmla="*/ 412 h 520"/>
              <a:gd name="T14" fmla="*/ 107 w 1899"/>
              <a:gd name="T15" fmla="*/ 336 h 520"/>
              <a:gd name="T16" fmla="*/ 107 w 1899"/>
              <a:gd name="T17" fmla="*/ 336 h 520"/>
              <a:gd name="T18" fmla="*/ 107 w 1899"/>
              <a:gd name="T19" fmla="*/ 181 h 520"/>
              <a:gd name="T20" fmla="*/ 183 w 1899"/>
              <a:gd name="T21" fmla="*/ 91 h 520"/>
              <a:gd name="T22" fmla="*/ 92 w 1899"/>
              <a:gd name="T23" fmla="*/ 0 h 520"/>
              <a:gd name="T24" fmla="*/ 0 w 1899"/>
              <a:gd name="T25" fmla="*/ 91 h 520"/>
              <a:gd name="T26" fmla="*/ 76 w 1899"/>
              <a:gd name="T27" fmla="*/ 181 h 520"/>
              <a:gd name="T28" fmla="*/ 76 w 1899"/>
              <a:gd name="T29" fmla="*/ 412 h 520"/>
              <a:gd name="T30" fmla="*/ 76 w 1899"/>
              <a:gd name="T31" fmla="*/ 412 h 520"/>
              <a:gd name="T32" fmla="*/ 184 w 1899"/>
              <a:gd name="T33" fmla="*/ 520 h 520"/>
              <a:gd name="T34" fmla="*/ 1517 w 1899"/>
              <a:gd name="T35" fmla="*/ 520 h 520"/>
              <a:gd name="T36" fmla="*/ 1678 w 1899"/>
              <a:gd name="T37" fmla="*/ 334 h 520"/>
              <a:gd name="T38" fmla="*/ 1899 w 1899"/>
              <a:gd name="T39" fmla="*/ 334 h 520"/>
              <a:gd name="T40" fmla="*/ 1899 w 1899"/>
              <a:gd name="T41" fmla="*/ 148 h 520"/>
              <a:gd name="T42" fmla="*/ 1678 w 1899"/>
              <a:gd name="T43" fmla="*/ 148 h 520"/>
              <a:gd name="T44" fmla="*/ 32 w 1899"/>
              <a:gd name="T45" fmla="*/ 91 h 520"/>
              <a:gd name="T46" fmla="*/ 92 w 1899"/>
              <a:gd name="T47" fmla="*/ 31 h 520"/>
              <a:gd name="T48" fmla="*/ 152 w 1899"/>
              <a:gd name="T49" fmla="*/ 91 h 520"/>
              <a:gd name="T50" fmla="*/ 92 w 1899"/>
              <a:gd name="T51" fmla="*/ 151 h 520"/>
              <a:gd name="T52" fmla="*/ 32 w 1899"/>
              <a:gd name="T53" fmla="*/ 9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9" h="520">
                <a:moveTo>
                  <a:pt x="1678" y="148"/>
                </a:moveTo>
                <a:cubicBezTo>
                  <a:pt x="1517" y="489"/>
                  <a:pt x="1517" y="489"/>
                  <a:pt x="1517" y="489"/>
                </a:cubicBezTo>
                <a:cubicBezTo>
                  <a:pt x="260" y="489"/>
                  <a:pt x="260" y="489"/>
                  <a:pt x="260" y="489"/>
                </a:cubicBezTo>
                <a:cubicBezTo>
                  <a:pt x="260" y="489"/>
                  <a:pt x="261" y="489"/>
                  <a:pt x="261" y="489"/>
                </a:cubicBezTo>
                <a:cubicBezTo>
                  <a:pt x="184" y="489"/>
                  <a:pt x="184" y="489"/>
                  <a:pt x="184" y="489"/>
                </a:cubicBezTo>
                <a:cubicBezTo>
                  <a:pt x="142" y="489"/>
                  <a:pt x="108" y="455"/>
                  <a:pt x="108" y="412"/>
                </a:cubicBezTo>
                <a:cubicBezTo>
                  <a:pt x="107" y="412"/>
                  <a:pt x="107" y="412"/>
                  <a:pt x="107" y="412"/>
                </a:cubicBezTo>
                <a:cubicBezTo>
                  <a:pt x="107" y="336"/>
                  <a:pt x="107" y="336"/>
                  <a:pt x="107" y="336"/>
                </a:cubicBezTo>
                <a:cubicBezTo>
                  <a:pt x="107" y="336"/>
                  <a:pt x="107" y="336"/>
                  <a:pt x="107" y="336"/>
                </a:cubicBezTo>
                <a:cubicBezTo>
                  <a:pt x="107" y="181"/>
                  <a:pt x="107" y="181"/>
                  <a:pt x="107" y="181"/>
                </a:cubicBezTo>
                <a:cubicBezTo>
                  <a:pt x="150" y="174"/>
                  <a:pt x="183" y="136"/>
                  <a:pt x="183" y="91"/>
                </a:cubicBezTo>
                <a:cubicBezTo>
                  <a:pt x="183" y="41"/>
                  <a:pt x="142" y="0"/>
                  <a:pt x="92" y="0"/>
                </a:cubicBezTo>
                <a:cubicBezTo>
                  <a:pt x="41" y="0"/>
                  <a:pt x="0" y="41"/>
                  <a:pt x="0" y="91"/>
                </a:cubicBezTo>
                <a:cubicBezTo>
                  <a:pt x="0" y="136"/>
                  <a:pt x="33" y="174"/>
                  <a:pt x="76" y="181"/>
                </a:cubicBezTo>
                <a:cubicBezTo>
                  <a:pt x="76" y="412"/>
                  <a:pt x="76" y="412"/>
                  <a:pt x="76" y="412"/>
                </a:cubicBezTo>
                <a:cubicBezTo>
                  <a:pt x="76" y="412"/>
                  <a:pt x="76" y="412"/>
                  <a:pt x="76" y="412"/>
                </a:cubicBezTo>
                <a:cubicBezTo>
                  <a:pt x="76" y="472"/>
                  <a:pt x="125" y="520"/>
                  <a:pt x="184" y="520"/>
                </a:cubicBezTo>
                <a:cubicBezTo>
                  <a:pt x="1517" y="520"/>
                  <a:pt x="1517" y="520"/>
                  <a:pt x="1517" y="520"/>
                </a:cubicBezTo>
                <a:cubicBezTo>
                  <a:pt x="1678" y="334"/>
                  <a:pt x="1678" y="334"/>
                  <a:pt x="1678" y="334"/>
                </a:cubicBezTo>
                <a:cubicBezTo>
                  <a:pt x="1899" y="334"/>
                  <a:pt x="1899" y="334"/>
                  <a:pt x="1899" y="334"/>
                </a:cubicBezTo>
                <a:cubicBezTo>
                  <a:pt x="1899" y="148"/>
                  <a:pt x="1899" y="148"/>
                  <a:pt x="1899" y="148"/>
                </a:cubicBezTo>
                <a:lnTo>
                  <a:pt x="1678" y="148"/>
                </a:lnTo>
                <a:close/>
                <a:moveTo>
                  <a:pt x="32" y="91"/>
                </a:moveTo>
                <a:cubicBezTo>
                  <a:pt x="32" y="58"/>
                  <a:pt x="59" y="31"/>
                  <a:pt x="92" y="31"/>
                </a:cubicBezTo>
                <a:cubicBezTo>
                  <a:pt x="125" y="31"/>
                  <a:pt x="152" y="58"/>
                  <a:pt x="152" y="91"/>
                </a:cubicBezTo>
                <a:cubicBezTo>
                  <a:pt x="152" y="125"/>
                  <a:pt x="125" y="151"/>
                  <a:pt x="92" y="151"/>
                </a:cubicBezTo>
                <a:cubicBezTo>
                  <a:pt x="59" y="151"/>
                  <a:pt x="32" y="125"/>
                  <a:pt x="32" y="91"/>
                </a:cubicBezTo>
                <a:close/>
              </a:path>
            </a:pathLst>
          </a:custGeom>
          <a:solidFill>
            <a:schemeClr val="accent1"/>
          </a:solidFill>
          <a:ln>
            <a:noFill/>
          </a:ln>
        </p:spPr>
        <p:txBody>
          <a:bodyPr>
            <a:normAutofit/>
          </a:bodyPr>
          <a:lstStyle/>
          <a:p>
            <a:pPr>
              <a:defRPr/>
            </a:pPr>
            <a:endParaRPr lang="zh-CN" altLang="en-US">
              <a:solidFill>
                <a:schemeClr val="accent1"/>
              </a:solidFill>
            </a:endParaRPr>
          </a:p>
        </p:txBody>
      </p:sp>
      <p:sp>
        <p:nvSpPr>
          <p:cNvPr id="18437" name="Freeform 8"/>
          <p:cNvSpPr>
            <a:spLocks noEditPoints="1"/>
          </p:cNvSpPr>
          <p:nvPr>
            <p:custDataLst>
              <p:tags r:id="rId3"/>
            </p:custDataLst>
          </p:nvPr>
        </p:nvSpPr>
        <p:spPr bwMode="auto">
          <a:xfrm>
            <a:off x="4070350" y="3681411"/>
            <a:ext cx="8121650" cy="666750"/>
          </a:xfrm>
          <a:custGeom>
            <a:avLst/>
            <a:gdLst>
              <a:gd name="T0" fmla="*/ 2147483646 w 2266"/>
              <a:gd name="T1" fmla="*/ 0 h 186"/>
              <a:gd name="T2" fmla="*/ 2147483646 w 2266"/>
              <a:gd name="T3" fmla="*/ 2147483646 h 186"/>
              <a:gd name="T4" fmla="*/ 2147483646 w 2266"/>
              <a:gd name="T5" fmla="*/ 2147483646 h 186"/>
              <a:gd name="T6" fmla="*/ 2147483646 w 2266"/>
              <a:gd name="T7" fmla="*/ 2147483646 h 186"/>
              <a:gd name="T8" fmla="*/ 0 w 2266"/>
              <a:gd name="T9" fmla="*/ 2147483646 h 186"/>
              <a:gd name="T10" fmla="*/ 2147483646 w 2266"/>
              <a:gd name="T11" fmla="*/ 2147483646 h 186"/>
              <a:gd name="T12" fmla="*/ 2147483646 w 2266"/>
              <a:gd name="T13" fmla="*/ 2147483646 h 186"/>
              <a:gd name="T14" fmla="*/ 2147483646 w 2266"/>
              <a:gd name="T15" fmla="*/ 2147483646 h 186"/>
              <a:gd name="T16" fmla="*/ 2147483646 w 2266"/>
              <a:gd name="T17" fmla="*/ 2147483646 h 186"/>
              <a:gd name="T18" fmla="*/ 2147483646 w 2266"/>
              <a:gd name="T19" fmla="*/ 2147483646 h 186"/>
              <a:gd name="T20" fmla="*/ 2147483646 w 2266"/>
              <a:gd name="T21" fmla="*/ 0 h 186"/>
              <a:gd name="T22" fmla="*/ 2147483646 w 2266"/>
              <a:gd name="T23" fmla="*/ 0 h 186"/>
              <a:gd name="T24" fmla="*/ 2147483646 w 2266"/>
              <a:gd name="T25" fmla="*/ 2147483646 h 186"/>
              <a:gd name="T26" fmla="*/ 2147483646 w 2266"/>
              <a:gd name="T27" fmla="*/ 2147483646 h 186"/>
              <a:gd name="T28" fmla="*/ 2147483646 w 2266"/>
              <a:gd name="T29" fmla="*/ 2147483646 h 186"/>
              <a:gd name="T30" fmla="*/ 2147483646 w 2266"/>
              <a:gd name="T31" fmla="*/ 2147483646 h 186"/>
              <a:gd name="T32" fmla="*/ 2147483646 w 2266"/>
              <a:gd name="T33" fmla="*/ 2147483646 h 1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66" h="186">
                <a:moveTo>
                  <a:pt x="2045" y="0"/>
                </a:moveTo>
                <a:cubicBezTo>
                  <a:pt x="1884" y="77"/>
                  <a:pt x="1884" y="77"/>
                  <a:pt x="1884" y="77"/>
                </a:cubicBezTo>
                <a:cubicBezTo>
                  <a:pt x="181" y="77"/>
                  <a:pt x="181" y="77"/>
                  <a:pt x="181" y="77"/>
                </a:cubicBezTo>
                <a:cubicBezTo>
                  <a:pt x="174" y="34"/>
                  <a:pt x="136" y="2"/>
                  <a:pt x="91" y="2"/>
                </a:cubicBezTo>
                <a:cubicBezTo>
                  <a:pt x="41" y="2"/>
                  <a:pt x="0" y="43"/>
                  <a:pt x="0" y="93"/>
                </a:cubicBezTo>
                <a:cubicBezTo>
                  <a:pt x="0" y="143"/>
                  <a:pt x="41" y="184"/>
                  <a:pt x="91" y="184"/>
                </a:cubicBezTo>
                <a:cubicBezTo>
                  <a:pt x="136" y="184"/>
                  <a:pt x="174" y="152"/>
                  <a:pt x="181" y="108"/>
                </a:cubicBezTo>
                <a:cubicBezTo>
                  <a:pt x="1884" y="108"/>
                  <a:pt x="1884" y="108"/>
                  <a:pt x="1884" y="108"/>
                </a:cubicBezTo>
                <a:cubicBezTo>
                  <a:pt x="2045" y="186"/>
                  <a:pt x="2045" y="186"/>
                  <a:pt x="2045" y="186"/>
                </a:cubicBezTo>
                <a:cubicBezTo>
                  <a:pt x="2266" y="186"/>
                  <a:pt x="2266" y="186"/>
                  <a:pt x="2266" y="186"/>
                </a:cubicBezTo>
                <a:cubicBezTo>
                  <a:pt x="2266" y="0"/>
                  <a:pt x="2266" y="0"/>
                  <a:pt x="2266" y="0"/>
                </a:cubicBezTo>
                <a:lnTo>
                  <a:pt x="2045" y="0"/>
                </a:lnTo>
                <a:close/>
                <a:moveTo>
                  <a:pt x="91" y="153"/>
                </a:moveTo>
                <a:cubicBezTo>
                  <a:pt x="58" y="153"/>
                  <a:pt x="31" y="126"/>
                  <a:pt x="31" y="93"/>
                </a:cubicBezTo>
                <a:cubicBezTo>
                  <a:pt x="31" y="60"/>
                  <a:pt x="58" y="33"/>
                  <a:pt x="91" y="33"/>
                </a:cubicBezTo>
                <a:cubicBezTo>
                  <a:pt x="124" y="33"/>
                  <a:pt x="151" y="60"/>
                  <a:pt x="151" y="93"/>
                </a:cubicBezTo>
                <a:cubicBezTo>
                  <a:pt x="151" y="126"/>
                  <a:pt x="124" y="153"/>
                  <a:pt x="91" y="153"/>
                </a:cubicBezTo>
                <a:close/>
              </a:path>
            </a:pathLst>
          </a:custGeom>
          <a:solidFill>
            <a:schemeClr val="accent1"/>
          </a:solidFill>
          <a:ln>
            <a:noFill/>
          </a:ln>
        </p:spPr>
        <p:txBody>
          <a:bodyPr>
            <a:normAutofit/>
          </a:bodyPr>
          <a:lstStyle/>
          <a:p>
            <a:endParaRPr lang="zh-CN" altLang="en-US">
              <a:solidFill>
                <a:schemeClr val="accent1"/>
              </a:solidFill>
            </a:endParaRPr>
          </a:p>
        </p:txBody>
      </p:sp>
      <p:sp>
        <p:nvSpPr>
          <p:cNvPr id="55" name="任意多边形 54"/>
          <p:cNvSpPr/>
          <p:nvPr>
            <p:custDataLst>
              <p:tags r:id="rId4"/>
            </p:custDataLst>
          </p:nvPr>
        </p:nvSpPr>
        <p:spPr bwMode="auto">
          <a:xfrm flipV="1">
            <a:off x="6595277" y="4154486"/>
            <a:ext cx="5596722" cy="1854000"/>
          </a:xfrm>
          <a:custGeom>
            <a:avLst/>
            <a:gdLst>
              <a:gd name="connsiteX0" fmla="*/ 330489 w 5596722"/>
              <a:gd name="connsiteY0" fmla="*/ 115810 h 1853247"/>
              <a:gd name="connsiteX1" fmla="*/ 115810 w 5596722"/>
              <a:gd name="connsiteY1" fmla="*/ 330489 h 1853247"/>
              <a:gd name="connsiteX2" fmla="*/ 330489 w 5596722"/>
              <a:gd name="connsiteY2" fmla="*/ 545168 h 1853247"/>
              <a:gd name="connsiteX3" fmla="*/ 545168 w 5596722"/>
              <a:gd name="connsiteY3" fmla="*/ 330489 h 1853247"/>
              <a:gd name="connsiteX4" fmla="*/ 330489 w 5596722"/>
              <a:gd name="connsiteY4" fmla="*/ 115810 h 1853247"/>
              <a:gd name="connsiteX5" fmla="*/ 330489 w 5596722"/>
              <a:gd name="connsiteY5" fmla="*/ 0 h 1853247"/>
              <a:gd name="connsiteX6" fmla="*/ 660978 w 5596722"/>
              <a:gd name="connsiteY6" fmla="*/ 330489 h 1853247"/>
              <a:gd name="connsiteX7" fmla="*/ 397094 w 5596722"/>
              <a:gd name="connsiteY7" fmla="*/ 654264 h 1853247"/>
              <a:gd name="connsiteX8" fmla="*/ 381840 w 5596722"/>
              <a:gd name="connsiteY8" fmla="*/ 655802 h 1853247"/>
              <a:gd name="connsiteX9" fmla="*/ 381840 w 5596722"/>
              <a:gd name="connsiteY9" fmla="*/ 1482955 h 1853247"/>
              <a:gd name="connsiteX10" fmla="*/ 381481 w 5596722"/>
              <a:gd name="connsiteY10" fmla="*/ 1482955 h 1853247"/>
              <a:gd name="connsiteX11" fmla="*/ 383998 w 5596722"/>
              <a:gd name="connsiteY11" fmla="*/ 1511519 h 1853247"/>
              <a:gd name="connsiteX12" fmla="*/ 610726 w 5596722"/>
              <a:gd name="connsiteY12" fmla="*/ 1744241 h 1853247"/>
              <a:gd name="connsiteX13" fmla="*/ 654535 w 5596722"/>
              <a:gd name="connsiteY13" fmla="*/ 1748663 h 1853247"/>
              <a:gd name="connsiteX14" fmla="*/ 654535 w 5596722"/>
              <a:gd name="connsiteY14" fmla="*/ 1749153 h 1853247"/>
              <a:gd name="connsiteX15" fmla="*/ 4247867 w 5596722"/>
              <a:gd name="connsiteY15" fmla="*/ 1749153 h 1853247"/>
              <a:gd name="connsiteX16" fmla="*/ 4814250 w 5596722"/>
              <a:gd name="connsiteY16" fmla="*/ 546523 h 1853247"/>
              <a:gd name="connsiteX17" fmla="*/ 4814250 w 5596722"/>
              <a:gd name="connsiteY17" fmla="*/ 517297 h 1853247"/>
              <a:gd name="connsiteX18" fmla="*/ 4828014 w 5596722"/>
              <a:gd name="connsiteY18" fmla="*/ 517297 h 1853247"/>
              <a:gd name="connsiteX19" fmla="*/ 4830541 w 5596722"/>
              <a:gd name="connsiteY19" fmla="*/ 511931 h 1853247"/>
              <a:gd name="connsiteX20" fmla="*/ 4830560 w 5596722"/>
              <a:gd name="connsiteY20" fmla="*/ 517297 h 1853247"/>
              <a:gd name="connsiteX21" fmla="*/ 5596722 w 5596722"/>
              <a:gd name="connsiteY21" fmla="*/ 517297 h 1853247"/>
              <a:gd name="connsiteX22" fmla="*/ 5596722 w 5596722"/>
              <a:gd name="connsiteY22" fmla="*/ 1180404 h 1853247"/>
              <a:gd name="connsiteX23" fmla="*/ 4832919 w 5596722"/>
              <a:gd name="connsiteY23" fmla="*/ 1180404 h 1853247"/>
              <a:gd name="connsiteX24" fmla="*/ 4832923 w 5596722"/>
              <a:gd name="connsiteY24" fmla="*/ 1181588 h 1853247"/>
              <a:gd name="connsiteX25" fmla="*/ 4247938 w 5596722"/>
              <a:gd name="connsiteY25" fmla="*/ 1853247 h 1853247"/>
              <a:gd name="connsiteX26" fmla="*/ 4247781 w 5596722"/>
              <a:gd name="connsiteY26" fmla="*/ 1849275 h 1853247"/>
              <a:gd name="connsiteX27" fmla="*/ 650319 w 5596722"/>
              <a:gd name="connsiteY27" fmla="*/ 1849275 h 1853247"/>
              <a:gd name="connsiteX28" fmla="*/ 650319 w 5596722"/>
              <a:gd name="connsiteY28" fmla="*/ 1848597 h 1853247"/>
              <a:gd name="connsiteX29" fmla="*/ 590523 w 5596722"/>
              <a:gd name="connsiteY29" fmla="*/ 1842562 h 1853247"/>
              <a:gd name="connsiteX30" fmla="*/ 285313 w 5596722"/>
              <a:gd name="connsiteY30" fmla="*/ 1529284 h 1853247"/>
              <a:gd name="connsiteX31" fmla="*/ 281231 w 5596722"/>
              <a:gd name="connsiteY31" fmla="*/ 1482955 h 1853247"/>
              <a:gd name="connsiteX32" fmla="*/ 281040 w 5596722"/>
              <a:gd name="connsiteY32" fmla="*/ 1482955 h 1853247"/>
              <a:gd name="connsiteX33" fmla="*/ 281040 w 5596722"/>
              <a:gd name="connsiteY33" fmla="*/ 655993 h 1853247"/>
              <a:gd name="connsiteX34" fmla="*/ 263884 w 5596722"/>
              <a:gd name="connsiteY34" fmla="*/ 654264 h 1853247"/>
              <a:gd name="connsiteX35" fmla="*/ 0 w 5596722"/>
              <a:gd name="connsiteY35" fmla="*/ 330489 h 1853247"/>
              <a:gd name="connsiteX36" fmla="*/ 330489 w 5596722"/>
              <a:gd name="connsiteY36" fmla="*/ 0 h 185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596722" h="1853247">
                <a:moveTo>
                  <a:pt x="330489" y="115810"/>
                </a:moveTo>
                <a:cubicBezTo>
                  <a:pt x="211925" y="115810"/>
                  <a:pt x="115810" y="211925"/>
                  <a:pt x="115810" y="330489"/>
                </a:cubicBezTo>
                <a:cubicBezTo>
                  <a:pt x="115810" y="449053"/>
                  <a:pt x="211925" y="545168"/>
                  <a:pt x="330489" y="545168"/>
                </a:cubicBezTo>
                <a:cubicBezTo>
                  <a:pt x="449053" y="545168"/>
                  <a:pt x="545168" y="449053"/>
                  <a:pt x="545168" y="330489"/>
                </a:cubicBezTo>
                <a:cubicBezTo>
                  <a:pt x="545168" y="211925"/>
                  <a:pt x="449053" y="115810"/>
                  <a:pt x="330489" y="115810"/>
                </a:cubicBezTo>
                <a:close/>
                <a:moveTo>
                  <a:pt x="330489" y="0"/>
                </a:moveTo>
                <a:cubicBezTo>
                  <a:pt x="513013" y="0"/>
                  <a:pt x="660978" y="147965"/>
                  <a:pt x="660978" y="330489"/>
                </a:cubicBezTo>
                <a:cubicBezTo>
                  <a:pt x="660978" y="490198"/>
                  <a:pt x="547693" y="623447"/>
                  <a:pt x="397094" y="654264"/>
                </a:cubicBezTo>
                <a:lnTo>
                  <a:pt x="381840" y="655802"/>
                </a:lnTo>
                <a:lnTo>
                  <a:pt x="381840" y="1482955"/>
                </a:lnTo>
                <a:lnTo>
                  <a:pt x="381481" y="1482955"/>
                </a:lnTo>
                <a:lnTo>
                  <a:pt x="383998" y="1511519"/>
                </a:lnTo>
                <a:cubicBezTo>
                  <a:pt x="404805" y="1628127"/>
                  <a:pt x="495248" y="1720585"/>
                  <a:pt x="610726" y="1744241"/>
                </a:cubicBezTo>
                <a:lnTo>
                  <a:pt x="654535" y="1748663"/>
                </a:lnTo>
                <a:lnTo>
                  <a:pt x="654535" y="1749153"/>
                </a:lnTo>
                <a:lnTo>
                  <a:pt x="4247867" y="1749153"/>
                </a:lnTo>
                <a:lnTo>
                  <a:pt x="4814250" y="546523"/>
                </a:lnTo>
                <a:lnTo>
                  <a:pt x="4814250" y="517297"/>
                </a:lnTo>
                <a:lnTo>
                  <a:pt x="4828014" y="517297"/>
                </a:lnTo>
                <a:lnTo>
                  <a:pt x="4830541" y="511931"/>
                </a:lnTo>
                <a:lnTo>
                  <a:pt x="4830560" y="517297"/>
                </a:lnTo>
                <a:lnTo>
                  <a:pt x="5596722" y="517297"/>
                </a:lnTo>
                <a:lnTo>
                  <a:pt x="5596722" y="1180404"/>
                </a:lnTo>
                <a:lnTo>
                  <a:pt x="4832919" y="1180404"/>
                </a:lnTo>
                <a:lnTo>
                  <a:pt x="4832923" y="1181588"/>
                </a:lnTo>
                <a:lnTo>
                  <a:pt x="4247938" y="1853247"/>
                </a:lnTo>
                <a:lnTo>
                  <a:pt x="4247781" y="1849275"/>
                </a:lnTo>
                <a:lnTo>
                  <a:pt x="650319" y="1849275"/>
                </a:lnTo>
                <a:lnTo>
                  <a:pt x="650319" y="1848597"/>
                </a:lnTo>
                <a:lnTo>
                  <a:pt x="590523" y="1842562"/>
                </a:lnTo>
                <a:cubicBezTo>
                  <a:pt x="435072" y="1810719"/>
                  <a:pt x="313322" y="1686257"/>
                  <a:pt x="285313" y="1529284"/>
                </a:cubicBezTo>
                <a:lnTo>
                  <a:pt x="281231" y="1482955"/>
                </a:lnTo>
                <a:lnTo>
                  <a:pt x="281040" y="1482955"/>
                </a:lnTo>
                <a:lnTo>
                  <a:pt x="281040" y="655993"/>
                </a:lnTo>
                <a:lnTo>
                  <a:pt x="263884" y="654264"/>
                </a:lnTo>
                <a:cubicBezTo>
                  <a:pt x="113286" y="623447"/>
                  <a:pt x="0" y="490198"/>
                  <a:pt x="0" y="330489"/>
                </a:cubicBezTo>
                <a:cubicBezTo>
                  <a:pt x="0" y="147965"/>
                  <a:pt x="147965" y="0"/>
                  <a:pt x="330489" y="0"/>
                </a:cubicBezTo>
                <a:close/>
              </a:path>
            </a:pathLst>
          </a:custGeom>
          <a:solidFill>
            <a:schemeClr val="accent1"/>
          </a:solidFill>
          <a:ln>
            <a:noFill/>
          </a:ln>
        </p:spPr>
        <p:txBody>
          <a:bodyPr wrap="square" rtlCol="0" anchor="ctr">
            <a:noAutofit/>
          </a:bodyPr>
          <a:lstStyle/>
          <a:p>
            <a:pPr algn="ctr"/>
            <a:endParaRPr lang="zh-CN" altLang="en-US">
              <a:solidFill>
                <a:schemeClr val="accent1"/>
              </a:solidFill>
            </a:endParaRPr>
          </a:p>
        </p:txBody>
      </p:sp>
      <p:sp>
        <p:nvSpPr>
          <p:cNvPr id="3" name="文本框 2"/>
          <p:cNvSpPr txBox="1"/>
          <p:nvPr>
            <p:custDataLst>
              <p:tags r:id="rId5"/>
            </p:custDataLst>
          </p:nvPr>
        </p:nvSpPr>
        <p:spPr>
          <a:xfrm>
            <a:off x="2100263" y="1728534"/>
            <a:ext cx="3074987" cy="121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4" name="文本框 3"/>
          <p:cNvSpPr txBox="1"/>
          <p:nvPr>
            <p:custDataLst>
              <p:tags r:id="rId6"/>
            </p:custDataLst>
          </p:nvPr>
        </p:nvSpPr>
        <p:spPr>
          <a:xfrm>
            <a:off x="927100" y="3416046"/>
            <a:ext cx="3076575" cy="121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5" name="文本框 4"/>
          <p:cNvSpPr txBox="1"/>
          <p:nvPr>
            <p:custDataLst>
              <p:tags r:id="rId7"/>
            </p:custDataLst>
          </p:nvPr>
        </p:nvSpPr>
        <p:spPr>
          <a:xfrm>
            <a:off x="3485232" y="5103559"/>
            <a:ext cx="3074987" cy="121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6" name="文本框 5"/>
          <p:cNvSpPr txBox="1"/>
          <p:nvPr>
            <p:custDataLst>
              <p:tags r:id="rId8"/>
            </p:custDataLst>
          </p:nvPr>
        </p:nvSpPr>
        <p:spPr>
          <a:xfrm>
            <a:off x="8718551" y="1874836"/>
            <a:ext cx="21399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nchorCtr="0">
            <a:normAutofit lnSpcReduction="10000"/>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17" name="文本框 16"/>
          <p:cNvSpPr txBox="1"/>
          <p:nvPr>
            <p:custDataLst>
              <p:tags r:id="rId9"/>
            </p:custDataLst>
          </p:nvPr>
        </p:nvSpPr>
        <p:spPr>
          <a:xfrm>
            <a:off x="349957" y="559597"/>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
        <p:nvSpPr>
          <p:cNvPr id="7" name="文本框 6"/>
          <p:cNvSpPr txBox="1"/>
          <p:nvPr>
            <p:custDataLst>
              <p:tags r:id="rId10"/>
            </p:custDataLst>
          </p:nvPr>
        </p:nvSpPr>
        <p:spPr>
          <a:xfrm>
            <a:off x="6617948" y="5332411"/>
            <a:ext cx="625476"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3</a:t>
            </a:r>
            <a:endParaRPr lang="zh-CN" altLang="en-US">
              <a:solidFill>
                <a:schemeClr val="accent1"/>
              </a:solidFill>
            </a:endParaRPr>
          </a:p>
        </p:txBody>
      </p:sp>
      <p:sp>
        <p:nvSpPr>
          <p:cNvPr id="8" name="文本框 7"/>
          <p:cNvSpPr txBox="1"/>
          <p:nvPr>
            <p:custDataLst>
              <p:tags r:id="rId11"/>
            </p:custDataLst>
          </p:nvPr>
        </p:nvSpPr>
        <p:spPr>
          <a:xfrm>
            <a:off x="4070349" y="3681411"/>
            <a:ext cx="625476"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1</a:t>
            </a:r>
            <a:endParaRPr lang="zh-CN" altLang="en-US"/>
          </a:p>
        </p:txBody>
      </p:sp>
      <p:sp>
        <p:nvSpPr>
          <p:cNvPr id="9" name="文本框 8"/>
          <p:cNvSpPr txBox="1"/>
          <p:nvPr>
            <p:custDataLst>
              <p:tags r:id="rId12"/>
            </p:custDataLst>
          </p:nvPr>
        </p:nvSpPr>
        <p:spPr>
          <a:xfrm>
            <a:off x="5389562" y="1990723"/>
            <a:ext cx="625476" cy="66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2</a:t>
            </a:r>
            <a:endParaRPr lang="zh-CN" altLang="en-US">
              <a:solidFill>
                <a:schemeClr val="accent1"/>
              </a:solidFill>
            </a:endParaRPr>
          </a:p>
        </p:txBody>
      </p:sp>
      <p:sp>
        <p:nvSpPr>
          <p:cNvPr id="10" name="文本框 9"/>
          <p:cNvSpPr txBox="1"/>
          <p:nvPr>
            <p:custDataLst>
              <p:tags r:id="rId13"/>
            </p:custDataLst>
          </p:nvPr>
        </p:nvSpPr>
        <p:spPr>
          <a:xfrm>
            <a:off x="8051799" y="1797441"/>
            <a:ext cx="625476" cy="664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4</a:t>
            </a:r>
            <a:endParaRPr lang="zh-CN" altLang="en-US"/>
          </a:p>
        </p:txBody>
      </p:sp>
    </p:spTree>
    <p:custDataLst>
      <p:tags r:id="rId14"/>
    </p:custData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reeform 6"/>
          <p:cNvSpPr>
            <a:spLocks noEditPoints="1"/>
          </p:cNvSpPr>
          <p:nvPr>
            <p:custDataLst>
              <p:tags r:id="rId1"/>
            </p:custDataLst>
          </p:nvPr>
        </p:nvSpPr>
        <p:spPr bwMode="auto">
          <a:xfrm>
            <a:off x="8040688" y="1165225"/>
            <a:ext cx="4151312" cy="2289175"/>
          </a:xfrm>
          <a:custGeom>
            <a:avLst/>
            <a:gdLst>
              <a:gd name="T0" fmla="*/ 2147483646 w 1158"/>
              <a:gd name="T1" fmla="*/ 0 h 637"/>
              <a:gd name="T2" fmla="*/ 2147483646 w 1158"/>
              <a:gd name="T3" fmla="*/ 2147483646 h 637"/>
              <a:gd name="T4" fmla="*/ 2147483646 w 1158"/>
              <a:gd name="T5" fmla="*/ 2147483646 h 637"/>
              <a:gd name="T6" fmla="*/ 2147483646 w 1158"/>
              <a:gd name="T7" fmla="*/ 2147483646 h 637"/>
              <a:gd name="T8" fmla="*/ 2147483646 w 1158"/>
              <a:gd name="T9" fmla="*/ 2147483646 h 637"/>
              <a:gd name="T10" fmla="*/ 2147483646 w 1158"/>
              <a:gd name="T11" fmla="*/ 2147483646 h 637"/>
              <a:gd name="T12" fmla="*/ 2147483646 w 1158"/>
              <a:gd name="T13" fmla="*/ 2147483646 h 637"/>
              <a:gd name="T14" fmla="*/ 2147483646 w 1158"/>
              <a:gd name="T15" fmla="*/ 2147483646 h 637"/>
              <a:gd name="T16" fmla="*/ 2147483646 w 1158"/>
              <a:gd name="T17" fmla="*/ 2147483646 h 637"/>
              <a:gd name="T18" fmla="*/ 2147483646 w 1158"/>
              <a:gd name="T19" fmla="*/ 2147483646 h 637"/>
              <a:gd name="T20" fmla="*/ 0 w 1158"/>
              <a:gd name="T21" fmla="*/ 2147483646 h 637"/>
              <a:gd name="T22" fmla="*/ 2147483646 w 1158"/>
              <a:gd name="T23" fmla="*/ 2147483646 h 637"/>
              <a:gd name="T24" fmla="*/ 2147483646 w 1158"/>
              <a:gd name="T25" fmla="*/ 2147483646 h 637"/>
              <a:gd name="T26" fmla="*/ 2147483646 w 1158"/>
              <a:gd name="T27" fmla="*/ 2147483646 h 637"/>
              <a:gd name="T28" fmla="*/ 2147483646 w 1158"/>
              <a:gd name="T29" fmla="*/ 2147483646 h 637"/>
              <a:gd name="T30" fmla="*/ 2147483646 w 1158"/>
              <a:gd name="T31" fmla="*/ 2147483646 h 637"/>
              <a:gd name="T32" fmla="*/ 2147483646 w 1158"/>
              <a:gd name="T33" fmla="*/ 2147483646 h 637"/>
              <a:gd name="T34" fmla="*/ 2147483646 w 1158"/>
              <a:gd name="T35" fmla="*/ 2147483646 h 637"/>
              <a:gd name="T36" fmla="*/ 2147483646 w 1158"/>
              <a:gd name="T37" fmla="*/ 2147483646 h 637"/>
              <a:gd name="T38" fmla="*/ 2147483646 w 1158"/>
              <a:gd name="T39" fmla="*/ 0 h 637"/>
              <a:gd name="T40" fmla="*/ 2147483646 w 1158"/>
              <a:gd name="T41" fmla="*/ 0 h 637"/>
              <a:gd name="T42" fmla="*/ 2147483646 w 1158"/>
              <a:gd name="T43" fmla="*/ 2147483646 h 637"/>
              <a:gd name="T44" fmla="*/ 2147483646 w 1158"/>
              <a:gd name="T45" fmla="*/ 2147483646 h 637"/>
              <a:gd name="T46" fmla="*/ 2147483646 w 1158"/>
              <a:gd name="T47" fmla="*/ 2147483646 h 637"/>
              <a:gd name="T48" fmla="*/ 2147483646 w 1158"/>
              <a:gd name="T49" fmla="*/ 2147483646 h 637"/>
              <a:gd name="T50" fmla="*/ 2147483646 w 1158"/>
              <a:gd name="T51" fmla="*/ 2147483646 h 6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58" h="637">
                <a:moveTo>
                  <a:pt x="937" y="0"/>
                </a:moveTo>
                <a:cubicBezTo>
                  <a:pt x="776" y="605"/>
                  <a:pt x="776" y="605"/>
                  <a:pt x="776" y="605"/>
                </a:cubicBezTo>
                <a:cubicBezTo>
                  <a:pt x="261" y="605"/>
                  <a:pt x="261" y="605"/>
                  <a:pt x="261" y="605"/>
                </a:cubicBezTo>
                <a:cubicBezTo>
                  <a:pt x="184" y="605"/>
                  <a:pt x="184" y="605"/>
                  <a:pt x="184" y="605"/>
                </a:cubicBezTo>
                <a:cubicBezTo>
                  <a:pt x="142" y="605"/>
                  <a:pt x="108" y="571"/>
                  <a:pt x="108" y="529"/>
                </a:cubicBezTo>
                <a:cubicBezTo>
                  <a:pt x="107" y="529"/>
                  <a:pt x="107" y="529"/>
                  <a:pt x="107" y="529"/>
                </a:cubicBezTo>
                <a:cubicBezTo>
                  <a:pt x="107" y="453"/>
                  <a:pt x="107" y="453"/>
                  <a:pt x="107" y="453"/>
                </a:cubicBezTo>
                <a:cubicBezTo>
                  <a:pt x="107" y="298"/>
                  <a:pt x="107" y="298"/>
                  <a:pt x="107" y="298"/>
                </a:cubicBezTo>
                <a:cubicBezTo>
                  <a:pt x="150" y="290"/>
                  <a:pt x="183" y="253"/>
                  <a:pt x="183" y="208"/>
                </a:cubicBezTo>
                <a:cubicBezTo>
                  <a:pt x="183" y="157"/>
                  <a:pt x="142" y="116"/>
                  <a:pt x="92" y="116"/>
                </a:cubicBezTo>
                <a:cubicBezTo>
                  <a:pt x="41" y="116"/>
                  <a:pt x="0" y="157"/>
                  <a:pt x="0" y="208"/>
                </a:cubicBezTo>
                <a:cubicBezTo>
                  <a:pt x="0" y="253"/>
                  <a:pt x="33" y="290"/>
                  <a:pt x="76" y="298"/>
                </a:cubicBezTo>
                <a:cubicBezTo>
                  <a:pt x="76" y="529"/>
                  <a:pt x="76" y="529"/>
                  <a:pt x="76" y="529"/>
                </a:cubicBezTo>
                <a:cubicBezTo>
                  <a:pt x="76" y="529"/>
                  <a:pt x="76" y="529"/>
                  <a:pt x="76" y="529"/>
                </a:cubicBezTo>
                <a:cubicBezTo>
                  <a:pt x="76" y="588"/>
                  <a:pt x="125" y="637"/>
                  <a:pt x="184" y="637"/>
                </a:cubicBezTo>
                <a:cubicBezTo>
                  <a:pt x="187" y="637"/>
                  <a:pt x="190" y="637"/>
                  <a:pt x="192" y="636"/>
                </a:cubicBezTo>
                <a:cubicBezTo>
                  <a:pt x="776" y="636"/>
                  <a:pt x="776" y="636"/>
                  <a:pt x="776" y="636"/>
                </a:cubicBezTo>
                <a:cubicBezTo>
                  <a:pt x="937" y="186"/>
                  <a:pt x="937" y="186"/>
                  <a:pt x="937" y="186"/>
                </a:cubicBezTo>
                <a:cubicBezTo>
                  <a:pt x="1158" y="186"/>
                  <a:pt x="1158" y="186"/>
                  <a:pt x="1158" y="186"/>
                </a:cubicBezTo>
                <a:cubicBezTo>
                  <a:pt x="1158" y="0"/>
                  <a:pt x="1158" y="0"/>
                  <a:pt x="1158" y="0"/>
                </a:cubicBezTo>
                <a:lnTo>
                  <a:pt x="937" y="0"/>
                </a:lnTo>
                <a:close/>
                <a:moveTo>
                  <a:pt x="32" y="208"/>
                </a:moveTo>
                <a:cubicBezTo>
                  <a:pt x="32" y="175"/>
                  <a:pt x="59" y="148"/>
                  <a:pt x="92" y="148"/>
                </a:cubicBezTo>
                <a:cubicBezTo>
                  <a:pt x="125" y="148"/>
                  <a:pt x="152" y="175"/>
                  <a:pt x="152" y="208"/>
                </a:cubicBezTo>
                <a:cubicBezTo>
                  <a:pt x="152" y="241"/>
                  <a:pt x="125" y="268"/>
                  <a:pt x="92" y="268"/>
                </a:cubicBezTo>
                <a:cubicBezTo>
                  <a:pt x="59" y="268"/>
                  <a:pt x="32" y="241"/>
                  <a:pt x="32" y="208"/>
                </a:cubicBezTo>
                <a:close/>
              </a:path>
            </a:pathLst>
          </a:custGeom>
          <a:solidFill>
            <a:schemeClr val="accent1"/>
          </a:solidFill>
          <a:ln>
            <a:noFill/>
          </a:ln>
        </p:spPr>
        <p:txBody>
          <a:bodyPr>
            <a:normAutofit/>
          </a:bodyPr>
          <a:lstStyle/>
          <a:p>
            <a:endParaRPr lang="zh-CN" altLang="en-US">
              <a:solidFill>
                <a:schemeClr val="accent1"/>
              </a:solidFill>
            </a:endParaRPr>
          </a:p>
        </p:txBody>
      </p:sp>
      <p:sp>
        <p:nvSpPr>
          <p:cNvPr id="15" name="Freeform 7"/>
          <p:cNvSpPr>
            <a:spLocks noEditPoints="1"/>
          </p:cNvSpPr>
          <p:nvPr>
            <p:custDataLst>
              <p:tags r:id="rId2"/>
            </p:custDataLst>
          </p:nvPr>
        </p:nvSpPr>
        <p:spPr bwMode="auto">
          <a:xfrm>
            <a:off x="5386388" y="1782763"/>
            <a:ext cx="6805612" cy="1868487"/>
          </a:xfrm>
          <a:custGeom>
            <a:avLst/>
            <a:gdLst>
              <a:gd name="T0" fmla="*/ 1678 w 1899"/>
              <a:gd name="T1" fmla="*/ 148 h 520"/>
              <a:gd name="T2" fmla="*/ 1517 w 1899"/>
              <a:gd name="T3" fmla="*/ 489 h 520"/>
              <a:gd name="T4" fmla="*/ 260 w 1899"/>
              <a:gd name="T5" fmla="*/ 489 h 520"/>
              <a:gd name="T6" fmla="*/ 261 w 1899"/>
              <a:gd name="T7" fmla="*/ 489 h 520"/>
              <a:gd name="T8" fmla="*/ 184 w 1899"/>
              <a:gd name="T9" fmla="*/ 489 h 520"/>
              <a:gd name="T10" fmla="*/ 108 w 1899"/>
              <a:gd name="T11" fmla="*/ 412 h 520"/>
              <a:gd name="T12" fmla="*/ 107 w 1899"/>
              <a:gd name="T13" fmla="*/ 412 h 520"/>
              <a:gd name="T14" fmla="*/ 107 w 1899"/>
              <a:gd name="T15" fmla="*/ 336 h 520"/>
              <a:gd name="T16" fmla="*/ 107 w 1899"/>
              <a:gd name="T17" fmla="*/ 336 h 520"/>
              <a:gd name="T18" fmla="*/ 107 w 1899"/>
              <a:gd name="T19" fmla="*/ 181 h 520"/>
              <a:gd name="T20" fmla="*/ 183 w 1899"/>
              <a:gd name="T21" fmla="*/ 91 h 520"/>
              <a:gd name="T22" fmla="*/ 92 w 1899"/>
              <a:gd name="T23" fmla="*/ 0 h 520"/>
              <a:gd name="T24" fmla="*/ 0 w 1899"/>
              <a:gd name="T25" fmla="*/ 91 h 520"/>
              <a:gd name="T26" fmla="*/ 76 w 1899"/>
              <a:gd name="T27" fmla="*/ 181 h 520"/>
              <a:gd name="T28" fmla="*/ 76 w 1899"/>
              <a:gd name="T29" fmla="*/ 412 h 520"/>
              <a:gd name="T30" fmla="*/ 76 w 1899"/>
              <a:gd name="T31" fmla="*/ 412 h 520"/>
              <a:gd name="T32" fmla="*/ 184 w 1899"/>
              <a:gd name="T33" fmla="*/ 520 h 520"/>
              <a:gd name="T34" fmla="*/ 1517 w 1899"/>
              <a:gd name="T35" fmla="*/ 520 h 520"/>
              <a:gd name="T36" fmla="*/ 1678 w 1899"/>
              <a:gd name="T37" fmla="*/ 334 h 520"/>
              <a:gd name="T38" fmla="*/ 1899 w 1899"/>
              <a:gd name="T39" fmla="*/ 334 h 520"/>
              <a:gd name="T40" fmla="*/ 1899 w 1899"/>
              <a:gd name="T41" fmla="*/ 148 h 520"/>
              <a:gd name="T42" fmla="*/ 1678 w 1899"/>
              <a:gd name="T43" fmla="*/ 148 h 520"/>
              <a:gd name="T44" fmla="*/ 32 w 1899"/>
              <a:gd name="T45" fmla="*/ 91 h 520"/>
              <a:gd name="T46" fmla="*/ 92 w 1899"/>
              <a:gd name="T47" fmla="*/ 31 h 520"/>
              <a:gd name="T48" fmla="*/ 152 w 1899"/>
              <a:gd name="T49" fmla="*/ 91 h 520"/>
              <a:gd name="T50" fmla="*/ 92 w 1899"/>
              <a:gd name="T51" fmla="*/ 151 h 520"/>
              <a:gd name="T52" fmla="*/ 32 w 1899"/>
              <a:gd name="T53" fmla="*/ 9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9" h="520">
                <a:moveTo>
                  <a:pt x="1678" y="148"/>
                </a:moveTo>
                <a:cubicBezTo>
                  <a:pt x="1517" y="489"/>
                  <a:pt x="1517" y="489"/>
                  <a:pt x="1517" y="489"/>
                </a:cubicBezTo>
                <a:cubicBezTo>
                  <a:pt x="260" y="489"/>
                  <a:pt x="260" y="489"/>
                  <a:pt x="260" y="489"/>
                </a:cubicBezTo>
                <a:cubicBezTo>
                  <a:pt x="260" y="489"/>
                  <a:pt x="261" y="489"/>
                  <a:pt x="261" y="489"/>
                </a:cubicBezTo>
                <a:cubicBezTo>
                  <a:pt x="184" y="489"/>
                  <a:pt x="184" y="489"/>
                  <a:pt x="184" y="489"/>
                </a:cubicBezTo>
                <a:cubicBezTo>
                  <a:pt x="142" y="489"/>
                  <a:pt x="108" y="455"/>
                  <a:pt x="108" y="412"/>
                </a:cubicBezTo>
                <a:cubicBezTo>
                  <a:pt x="107" y="412"/>
                  <a:pt x="107" y="412"/>
                  <a:pt x="107" y="412"/>
                </a:cubicBezTo>
                <a:cubicBezTo>
                  <a:pt x="107" y="336"/>
                  <a:pt x="107" y="336"/>
                  <a:pt x="107" y="336"/>
                </a:cubicBezTo>
                <a:cubicBezTo>
                  <a:pt x="107" y="336"/>
                  <a:pt x="107" y="336"/>
                  <a:pt x="107" y="336"/>
                </a:cubicBezTo>
                <a:cubicBezTo>
                  <a:pt x="107" y="181"/>
                  <a:pt x="107" y="181"/>
                  <a:pt x="107" y="181"/>
                </a:cubicBezTo>
                <a:cubicBezTo>
                  <a:pt x="150" y="174"/>
                  <a:pt x="183" y="136"/>
                  <a:pt x="183" y="91"/>
                </a:cubicBezTo>
                <a:cubicBezTo>
                  <a:pt x="183" y="41"/>
                  <a:pt x="142" y="0"/>
                  <a:pt x="92" y="0"/>
                </a:cubicBezTo>
                <a:cubicBezTo>
                  <a:pt x="41" y="0"/>
                  <a:pt x="0" y="41"/>
                  <a:pt x="0" y="91"/>
                </a:cubicBezTo>
                <a:cubicBezTo>
                  <a:pt x="0" y="136"/>
                  <a:pt x="33" y="174"/>
                  <a:pt x="76" y="181"/>
                </a:cubicBezTo>
                <a:cubicBezTo>
                  <a:pt x="76" y="412"/>
                  <a:pt x="76" y="412"/>
                  <a:pt x="76" y="412"/>
                </a:cubicBezTo>
                <a:cubicBezTo>
                  <a:pt x="76" y="412"/>
                  <a:pt x="76" y="412"/>
                  <a:pt x="76" y="412"/>
                </a:cubicBezTo>
                <a:cubicBezTo>
                  <a:pt x="76" y="472"/>
                  <a:pt x="125" y="520"/>
                  <a:pt x="184" y="520"/>
                </a:cubicBezTo>
                <a:cubicBezTo>
                  <a:pt x="1517" y="520"/>
                  <a:pt x="1517" y="520"/>
                  <a:pt x="1517" y="520"/>
                </a:cubicBezTo>
                <a:cubicBezTo>
                  <a:pt x="1678" y="334"/>
                  <a:pt x="1678" y="334"/>
                  <a:pt x="1678" y="334"/>
                </a:cubicBezTo>
                <a:cubicBezTo>
                  <a:pt x="1899" y="334"/>
                  <a:pt x="1899" y="334"/>
                  <a:pt x="1899" y="334"/>
                </a:cubicBezTo>
                <a:cubicBezTo>
                  <a:pt x="1899" y="148"/>
                  <a:pt x="1899" y="148"/>
                  <a:pt x="1899" y="148"/>
                </a:cubicBezTo>
                <a:lnTo>
                  <a:pt x="1678" y="148"/>
                </a:lnTo>
                <a:close/>
                <a:moveTo>
                  <a:pt x="32" y="91"/>
                </a:moveTo>
                <a:cubicBezTo>
                  <a:pt x="32" y="58"/>
                  <a:pt x="59" y="31"/>
                  <a:pt x="92" y="31"/>
                </a:cubicBezTo>
                <a:cubicBezTo>
                  <a:pt x="125" y="31"/>
                  <a:pt x="152" y="58"/>
                  <a:pt x="152" y="91"/>
                </a:cubicBezTo>
                <a:cubicBezTo>
                  <a:pt x="152" y="125"/>
                  <a:pt x="125" y="151"/>
                  <a:pt x="92" y="151"/>
                </a:cubicBezTo>
                <a:cubicBezTo>
                  <a:pt x="59" y="151"/>
                  <a:pt x="32" y="125"/>
                  <a:pt x="32" y="91"/>
                </a:cubicBezTo>
                <a:close/>
              </a:path>
            </a:pathLst>
          </a:custGeom>
          <a:solidFill>
            <a:schemeClr val="accent1"/>
          </a:solidFill>
          <a:ln>
            <a:noFill/>
          </a:ln>
        </p:spPr>
        <p:txBody>
          <a:bodyPr>
            <a:normAutofit/>
          </a:bodyPr>
          <a:lstStyle/>
          <a:p>
            <a:pPr>
              <a:defRPr/>
            </a:pPr>
            <a:endParaRPr lang="zh-CN" altLang="en-US">
              <a:solidFill>
                <a:schemeClr val="accent1"/>
              </a:solidFill>
            </a:endParaRPr>
          </a:p>
        </p:txBody>
      </p:sp>
      <p:sp>
        <p:nvSpPr>
          <p:cNvPr id="18437" name="Freeform 8"/>
          <p:cNvSpPr>
            <a:spLocks noEditPoints="1"/>
          </p:cNvSpPr>
          <p:nvPr>
            <p:custDataLst>
              <p:tags r:id="rId3"/>
            </p:custDataLst>
          </p:nvPr>
        </p:nvSpPr>
        <p:spPr bwMode="auto">
          <a:xfrm>
            <a:off x="4070350" y="3465513"/>
            <a:ext cx="8121650" cy="666750"/>
          </a:xfrm>
          <a:custGeom>
            <a:avLst/>
            <a:gdLst>
              <a:gd name="T0" fmla="*/ 2147483646 w 2266"/>
              <a:gd name="T1" fmla="*/ 0 h 186"/>
              <a:gd name="T2" fmla="*/ 2147483646 w 2266"/>
              <a:gd name="T3" fmla="*/ 2147483646 h 186"/>
              <a:gd name="T4" fmla="*/ 2147483646 w 2266"/>
              <a:gd name="T5" fmla="*/ 2147483646 h 186"/>
              <a:gd name="T6" fmla="*/ 2147483646 w 2266"/>
              <a:gd name="T7" fmla="*/ 2147483646 h 186"/>
              <a:gd name="T8" fmla="*/ 0 w 2266"/>
              <a:gd name="T9" fmla="*/ 2147483646 h 186"/>
              <a:gd name="T10" fmla="*/ 2147483646 w 2266"/>
              <a:gd name="T11" fmla="*/ 2147483646 h 186"/>
              <a:gd name="T12" fmla="*/ 2147483646 w 2266"/>
              <a:gd name="T13" fmla="*/ 2147483646 h 186"/>
              <a:gd name="T14" fmla="*/ 2147483646 w 2266"/>
              <a:gd name="T15" fmla="*/ 2147483646 h 186"/>
              <a:gd name="T16" fmla="*/ 2147483646 w 2266"/>
              <a:gd name="T17" fmla="*/ 2147483646 h 186"/>
              <a:gd name="T18" fmla="*/ 2147483646 w 2266"/>
              <a:gd name="T19" fmla="*/ 2147483646 h 186"/>
              <a:gd name="T20" fmla="*/ 2147483646 w 2266"/>
              <a:gd name="T21" fmla="*/ 0 h 186"/>
              <a:gd name="T22" fmla="*/ 2147483646 w 2266"/>
              <a:gd name="T23" fmla="*/ 0 h 186"/>
              <a:gd name="T24" fmla="*/ 2147483646 w 2266"/>
              <a:gd name="T25" fmla="*/ 2147483646 h 186"/>
              <a:gd name="T26" fmla="*/ 2147483646 w 2266"/>
              <a:gd name="T27" fmla="*/ 2147483646 h 186"/>
              <a:gd name="T28" fmla="*/ 2147483646 w 2266"/>
              <a:gd name="T29" fmla="*/ 2147483646 h 186"/>
              <a:gd name="T30" fmla="*/ 2147483646 w 2266"/>
              <a:gd name="T31" fmla="*/ 2147483646 h 186"/>
              <a:gd name="T32" fmla="*/ 2147483646 w 2266"/>
              <a:gd name="T33" fmla="*/ 2147483646 h 1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66" h="186">
                <a:moveTo>
                  <a:pt x="2045" y="0"/>
                </a:moveTo>
                <a:cubicBezTo>
                  <a:pt x="1884" y="77"/>
                  <a:pt x="1884" y="77"/>
                  <a:pt x="1884" y="77"/>
                </a:cubicBezTo>
                <a:cubicBezTo>
                  <a:pt x="181" y="77"/>
                  <a:pt x="181" y="77"/>
                  <a:pt x="181" y="77"/>
                </a:cubicBezTo>
                <a:cubicBezTo>
                  <a:pt x="174" y="34"/>
                  <a:pt x="136" y="2"/>
                  <a:pt x="91" y="2"/>
                </a:cubicBezTo>
                <a:cubicBezTo>
                  <a:pt x="41" y="2"/>
                  <a:pt x="0" y="43"/>
                  <a:pt x="0" y="93"/>
                </a:cubicBezTo>
                <a:cubicBezTo>
                  <a:pt x="0" y="143"/>
                  <a:pt x="41" y="184"/>
                  <a:pt x="91" y="184"/>
                </a:cubicBezTo>
                <a:cubicBezTo>
                  <a:pt x="136" y="184"/>
                  <a:pt x="174" y="152"/>
                  <a:pt x="181" y="108"/>
                </a:cubicBezTo>
                <a:cubicBezTo>
                  <a:pt x="1884" y="108"/>
                  <a:pt x="1884" y="108"/>
                  <a:pt x="1884" y="108"/>
                </a:cubicBezTo>
                <a:cubicBezTo>
                  <a:pt x="2045" y="186"/>
                  <a:pt x="2045" y="186"/>
                  <a:pt x="2045" y="186"/>
                </a:cubicBezTo>
                <a:cubicBezTo>
                  <a:pt x="2266" y="186"/>
                  <a:pt x="2266" y="186"/>
                  <a:pt x="2266" y="186"/>
                </a:cubicBezTo>
                <a:cubicBezTo>
                  <a:pt x="2266" y="0"/>
                  <a:pt x="2266" y="0"/>
                  <a:pt x="2266" y="0"/>
                </a:cubicBezTo>
                <a:lnTo>
                  <a:pt x="2045" y="0"/>
                </a:lnTo>
                <a:close/>
                <a:moveTo>
                  <a:pt x="91" y="153"/>
                </a:moveTo>
                <a:cubicBezTo>
                  <a:pt x="58" y="153"/>
                  <a:pt x="31" y="126"/>
                  <a:pt x="31" y="93"/>
                </a:cubicBezTo>
                <a:cubicBezTo>
                  <a:pt x="31" y="60"/>
                  <a:pt x="58" y="33"/>
                  <a:pt x="91" y="33"/>
                </a:cubicBezTo>
                <a:cubicBezTo>
                  <a:pt x="124" y="33"/>
                  <a:pt x="151" y="60"/>
                  <a:pt x="151" y="93"/>
                </a:cubicBezTo>
                <a:cubicBezTo>
                  <a:pt x="151" y="126"/>
                  <a:pt x="124" y="153"/>
                  <a:pt x="91" y="153"/>
                </a:cubicBezTo>
                <a:close/>
              </a:path>
            </a:pathLst>
          </a:custGeom>
          <a:solidFill>
            <a:schemeClr val="accent1"/>
          </a:solidFill>
          <a:ln>
            <a:noFill/>
          </a:ln>
        </p:spPr>
        <p:txBody>
          <a:bodyPr>
            <a:normAutofit/>
          </a:bodyPr>
          <a:lstStyle/>
          <a:p>
            <a:endParaRPr lang="zh-CN" altLang="en-US">
              <a:solidFill>
                <a:schemeClr val="accent1"/>
              </a:solidFill>
            </a:endParaRPr>
          </a:p>
        </p:txBody>
      </p:sp>
      <p:sp>
        <p:nvSpPr>
          <p:cNvPr id="17" name="Freeform 9"/>
          <p:cNvSpPr>
            <a:spLocks noEditPoints="1"/>
          </p:cNvSpPr>
          <p:nvPr>
            <p:custDataLst>
              <p:tags r:id="rId4"/>
            </p:custDataLst>
          </p:nvPr>
        </p:nvSpPr>
        <p:spPr bwMode="auto">
          <a:xfrm>
            <a:off x="5386388" y="3941763"/>
            <a:ext cx="6805612" cy="1868487"/>
          </a:xfrm>
          <a:custGeom>
            <a:avLst/>
            <a:gdLst>
              <a:gd name="T0" fmla="*/ 1678 w 1899"/>
              <a:gd name="T1" fmla="*/ 187 h 520"/>
              <a:gd name="T2" fmla="*/ 1517 w 1899"/>
              <a:gd name="T3" fmla="*/ 0 h 520"/>
              <a:gd name="T4" fmla="*/ 184 w 1899"/>
              <a:gd name="T5" fmla="*/ 0 h 520"/>
              <a:gd name="T6" fmla="*/ 76 w 1899"/>
              <a:gd name="T7" fmla="*/ 108 h 520"/>
              <a:gd name="T8" fmla="*/ 76 w 1899"/>
              <a:gd name="T9" fmla="*/ 108 h 520"/>
              <a:gd name="T10" fmla="*/ 76 w 1899"/>
              <a:gd name="T11" fmla="*/ 339 h 520"/>
              <a:gd name="T12" fmla="*/ 0 w 1899"/>
              <a:gd name="T13" fmla="*/ 429 h 520"/>
              <a:gd name="T14" fmla="*/ 92 w 1899"/>
              <a:gd name="T15" fmla="*/ 520 h 520"/>
              <a:gd name="T16" fmla="*/ 183 w 1899"/>
              <a:gd name="T17" fmla="*/ 429 h 520"/>
              <a:gd name="T18" fmla="*/ 107 w 1899"/>
              <a:gd name="T19" fmla="*/ 339 h 520"/>
              <a:gd name="T20" fmla="*/ 107 w 1899"/>
              <a:gd name="T21" fmla="*/ 184 h 520"/>
              <a:gd name="T22" fmla="*/ 107 w 1899"/>
              <a:gd name="T23" fmla="*/ 184 h 520"/>
              <a:gd name="T24" fmla="*/ 107 w 1899"/>
              <a:gd name="T25" fmla="*/ 108 h 520"/>
              <a:gd name="T26" fmla="*/ 108 w 1899"/>
              <a:gd name="T27" fmla="*/ 108 h 520"/>
              <a:gd name="T28" fmla="*/ 184 w 1899"/>
              <a:gd name="T29" fmla="*/ 32 h 520"/>
              <a:gd name="T30" fmla="*/ 261 w 1899"/>
              <a:gd name="T31" fmla="*/ 32 h 520"/>
              <a:gd name="T32" fmla="*/ 260 w 1899"/>
              <a:gd name="T33" fmla="*/ 31 h 520"/>
              <a:gd name="T34" fmla="*/ 1517 w 1899"/>
              <a:gd name="T35" fmla="*/ 31 h 520"/>
              <a:gd name="T36" fmla="*/ 1678 w 1899"/>
              <a:gd name="T37" fmla="*/ 373 h 520"/>
              <a:gd name="T38" fmla="*/ 1899 w 1899"/>
              <a:gd name="T39" fmla="*/ 373 h 520"/>
              <a:gd name="T40" fmla="*/ 1899 w 1899"/>
              <a:gd name="T41" fmla="*/ 187 h 520"/>
              <a:gd name="T42" fmla="*/ 1678 w 1899"/>
              <a:gd name="T43" fmla="*/ 187 h 520"/>
              <a:gd name="T44" fmla="*/ 152 w 1899"/>
              <a:gd name="T45" fmla="*/ 429 h 520"/>
              <a:gd name="T46" fmla="*/ 92 w 1899"/>
              <a:gd name="T47" fmla="*/ 489 h 520"/>
              <a:gd name="T48" fmla="*/ 32 w 1899"/>
              <a:gd name="T49" fmla="*/ 429 h 520"/>
              <a:gd name="T50" fmla="*/ 92 w 1899"/>
              <a:gd name="T51" fmla="*/ 369 h 520"/>
              <a:gd name="T52" fmla="*/ 152 w 1899"/>
              <a:gd name="T53" fmla="*/ 42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9" h="520">
                <a:moveTo>
                  <a:pt x="1678" y="187"/>
                </a:moveTo>
                <a:cubicBezTo>
                  <a:pt x="1517" y="0"/>
                  <a:pt x="1517" y="0"/>
                  <a:pt x="1517" y="0"/>
                </a:cubicBezTo>
                <a:cubicBezTo>
                  <a:pt x="184" y="0"/>
                  <a:pt x="184" y="0"/>
                  <a:pt x="184" y="0"/>
                </a:cubicBezTo>
                <a:cubicBezTo>
                  <a:pt x="125" y="0"/>
                  <a:pt x="76" y="48"/>
                  <a:pt x="76" y="108"/>
                </a:cubicBezTo>
                <a:cubicBezTo>
                  <a:pt x="76" y="108"/>
                  <a:pt x="76" y="108"/>
                  <a:pt x="76" y="108"/>
                </a:cubicBezTo>
                <a:cubicBezTo>
                  <a:pt x="76" y="339"/>
                  <a:pt x="76" y="339"/>
                  <a:pt x="76" y="339"/>
                </a:cubicBezTo>
                <a:cubicBezTo>
                  <a:pt x="33" y="347"/>
                  <a:pt x="0" y="384"/>
                  <a:pt x="0" y="429"/>
                </a:cubicBezTo>
                <a:cubicBezTo>
                  <a:pt x="0" y="479"/>
                  <a:pt x="41" y="520"/>
                  <a:pt x="92" y="520"/>
                </a:cubicBezTo>
                <a:cubicBezTo>
                  <a:pt x="142" y="520"/>
                  <a:pt x="183" y="479"/>
                  <a:pt x="183" y="429"/>
                </a:cubicBezTo>
                <a:cubicBezTo>
                  <a:pt x="183" y="384"/>
                  <a:pt x="150" y="347"/>
                  <a:pt x="107" y="339"/>
                </a:cubicBezTo>
                <a:cubicBezTo>
                  <a:pt x="107" y="184"/>
                  <a:pt x="107" y="184"/>
                  <a:pt x="107" y="184"/>
                </a:cubicBezTo>
                <a:cubicBezTo>
                  <a:pt x="107" y="184"/>
                  <a:pt x="107" y="184"/>
                  <a:pt x="107" y="184"/>
                </a:cubicBezTo>
                <a:cubicBezTo>
                  <a:pt x="107" y="108"/>
                  <a:pt x="107" y="108"/>
                  <a:pt x="107" y="108"/>
                </a:cubicBezTo>
                <a:cubicBezTo>
                  <a:pt x="108" y="108"/>
                  <a:pt x="108" y="108"/>
                  <a:pt x="108" y="108"/>
                </a:cubicBezTo>
                <a:cubicBezTo>
                  <a:pt x="108" y="66"/>
                  <a:pt x="142" y="32"/>
                  <a:pt x="184" y="32"/>
                </a:cubicBezTo>
                <a:cubicBezTo>
                  <a:pt x="261" y="32"/>
                  <a:pt x="261" y="32"/>
                  <a:pt x="261" y="32"/>
                </a:cubicBezTo>
                <a:cubicBezTo>
                  <a:pt x="261" y="32"/>
                  <a:pt x="260" y="32"/>
                  <a:pt x="260" y="31"/>
                </a:cubicBezTo>
                <a:cubicBezTo>
                  <a:pt x="1517" y="31"/>
                  <a:pt x="1517" y="31"/>
                  <a:pt x="1517" y="31"/>
                </a:cubicBezTo>
                <a:cubicBezTo>
                  <a:pt x="1678" y="373"/>
                  <a:pt x="1678" y="373"/>
                  <a:pt x="1678" y="373"/>
                </a:cubicBezTo>
                <a:cubicBezTo>
                  <a:pt x="1899" y="373"/>
                  <a:pt x="1899" y="373"/>
                  <a:pt x="1899" y="373"/>
                </a:cubicBezTo>
                <a:cubicBezTo>
                  <a:pt x="1899" y="187"/>
                  <a:pt x="1899" y="187"/>
                  <a:pt x="1899" y="187"/>
                </a:cubicBezTo>
                <a:lnTo>
                  <a:pt x="1678" y="187"/>
                </a:lnTo>
                <a:close/>
                <a:moveTo>
                  <a:pt x="152" y="429"/>
                </a:moveTo>
                <a:cubicBezTo>
                  <a:pt x="152" y="462"/>
                  <a:pt x="125" y="489"/>
                  <a:pt x="92" y="489"/>
                </a:cubicBezTo>
                <a:cubicBezTo>
                  <a:pt x="59" y="489"/>
                  <a:pt x="32" y="462"/>
                  <a:pt x="32" y="429"/>
                </a:cubicBezTo>
                <a:cubicBezTo>
                  <a:pt x="32" y="396"/>
                  <a:pt x="59" y="369"/>
                  <a:pt x="92" y="369"/>
                </a:cubicBezTo>
                <a:cubicBezTo>
                  <a:pt x="125" y="369"/>
                  <a:pt x="152" y="396"/>
                  <a:pt x="152" y="429"/>
                </a:cubicBezTo>
                <a:close/>
              </a:path>
            </a:pathLst>
          </a:custGeom>
          <a:solidFill>
            <a:schemeClr val="accent1"/>
          </a:solidFill>
          <a:ln>
            <a:noFill/>
          </a:ln>
        </p:spPr>
        <p:txBody>
          <a:bodyPr>
            <a:normAutofit/>
          </a:bodyPr>
          <a:lstStyle/>
          <a:p>
            <a:pPr>
              <a:defRPr/>
            </a:pPr>
            <a:endParaRPr lang="zh-CN" altLang="en-US">
              <a:solidFill>
                <a:schemeClr val="accent1"/>
              </a:solidFill>
            </a:endParaRPr>
          </a:p>
        </p:txBody>
      </p:sp>
      <p:sp>
        <p:nvSpPr>
          <p:cNvPr id="18439" name="Freeform 10"/>
          <p:cNvSpPr>
            <a:spLocks noEditPoints="1"/>
          </p:cNvSpPr>
          <p:nvPr>
            <p:custDataLst>
              <p:tags r:id="rId5"/>
            </p:custDataLst>
          </p:nvPr>
        </p:nvSpPr>
        <p:spPr bwMode="auto">
          <a:xfrm>
            <a:off x="8040688" y="4143375"/>
            <a:ext cx="4151312" cy="2289175"/>
          </a:xfrm>
          <a:custGeom>
            <a:avLst/>
            <a:gdLst>
              <a:gd name="T0" fmla="*/ 2147483646 w 1158"/>
              <a:gd name="T1" fmla="*/ 2147483646 h 637"/>
              <a:gd name="T2" fmla="*/ 2147483646 w 1158"/>
              <a:gd name="T3" fmla="*/ 0 h 637"/>
              <a:gd name="T4" fmla="*/ 2147483646 w 1158"/>
              <a:gd name="T5" fmla="*/ 0 h 637"/>
              <a:gd name="T6" fmla="*/ 2147483646 w 1158"/>
              <a:gd name="T7" fmla="*/ 2147483646 h 637"/>
              <a:gd name="T8" fmla="*/ 2147483646 w 1158"/>
              <a:gd name="T9" fmla="*/ 2147483646 h 637"/>
              <a:gd name="T10" fmla="*/ 2147483646 w 1158"/>
              <a:gd name="T11" fmla="*/ 2147483646 h 637"/>
              <a:gd name="T12" fmla="*/ 0 w 1158"/>
              <a:gd name="T13" fmla="*/ 2147483646 h 637"/>
              <a:gd name="T14" fmla="*/ 2147483646 w 1158"/>
              <a:gd name="T15" fmla="*/ 2147483646 h 637"/>
              <a:gd name="T16" fmla="*/ 2147483646 w 1158"/>
              <a:gd name="T17" fmla="*/ 2147483646 h 637"/>
              <a:gd name="T18" fmla="*/ 2147483646 w 1158"/>
              <a:gd name="T19" fmla="*/ 2147483646 h 637"/>
              <a:gd name="T20" fmla="*/ 2147483646 w 1158"/>
              <a:gd name="T21" fmla="*/ 2147483646 h 637"/>
              <a:gd name="T22" fmla="*/ 2147483646 w 1158"/>
              <a:gd name="T23" fmla="*/ 2147483646 h 637"/>
              <a:gd name="T24" fmla="*/ 2147483646 w 1158"/>
              <a:gd name="T25" fmla="*/ 2147483646 h 637"/>
              <a:gd name="T26" fmla="*/ 2147483646 w 1158"/>
              <a:gd name="T27" fmla="*/ 2147483646 h 637"/>
              <a:gd name="T28" fmla="*/ 2147483646 w 1158"/>
              <a:gd name="T29" fmla="*/ 2147483646 h 637"/>
              <a:gd name="T30" fmla="*/ 2147483646 w 1158"/>
              <a:gd name="T31" fmla="*/ 2147483646 h 637"/>
              <a:gd name="T32" fmla="*/ 2147483646 w 1158"/>
              <a:gd name="T33" fmla="*/ 2147483646 h 637"/>
              <a:gd name="T34" fmla="*/ 2147483646 w 1158"/>
              <a:gd name="T35" fmla="*/ 2147483646 h 637"/>
              <a:gd name="T36" fmla="*/ 2147483646 w 1158"/>
              <a:gd name="T37" fmla="*/ 2147483646 h 637"/>
              <a:gd name="T38" fmla="*/ 2147483646 w 1158"/>
              <a:gd name="T39" fmla="*/ 2147483646 h 637"/>
              <a:gd name="T40" fmla="*/ 2147483646 w 1158"/>
              <a:gd name="T41" fmla="*/ 2147483646 h 637"/>
              <a:gd name="T42" fmla="*/ 2147483646 w 1158"/>
              <a:gd name="T43" fmla="*/ 2147483646 h 637"/>
              <a:gd name="T44" fmla="*/ 2147483646 w 1158"/>
              <a:gd name="T45" fmla="*/ 2147483646 h 637"/>
              <a:gd name="T46" fmla="*/ 2147483646 w 1158"/>
              <a:gd name="T47" fmla="*/ 2147483646 h 637"/>
              <a:gd name="T48" fmla="*/ 2147483646 w 1158"/>
              <a:gd name="T49" fmla="*/ 2147483646 h 637"/>
              <a:gd name="T50" fmla="*/ 2147483646 w 1158"/>
              <a:gd name="T51" fmla="*/ 2147483646 h 6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58" h="637">
                <a:moveTo>
                  <a:pt x="937" y="451"/>
                </a:moveTo>
                <a:cubicBezTo>
                  <a:pt x="776" y="0"/>
                  <a:pt x="776" y="0"/>
                  <a:pt x="776" y="0"/>
                </a:cubicBezTo>
                <a:cubicBezTo>
                  <a:pt x="184" y="0"/>
                  <a:pt x="184" y="0"/>
                  <a:pt x="184" y="0"/>
                </a:cubicBezTo>
                <a:cubicBezTo>
                  <a:pt x="125" y="0"/>
                  <a:pt x="76" y="48"/>
                  <a:pt x="76" y="108"/>
                </a:cubicBezTo>
                <a:cubicBezTo>
                  <a:pt x="76" y="108"/>
                  <a:pt x="76" y="108"/>
                  <a:pt x="76" y="108"/>
                </a:cubicBezTo>
                <a:cubicBezTo>
                  <a:pt x="76" y="339"/>
                  <a:pt x="76" y="339"/>
                  <a:pt x="76" y="339"/>
                </a:cubicBezTo>
                <a:cubicBezTo>
                  <a:pt x="33" y="347"/>
                  <a:pt x="0" y="384"/>
                  <a:pt x="0" y="429"/>
                </a:cubicBezTo>
                <a:cubicBezTo>
                  <a:pt x="0" y="479"/>
                  <a:pt x="41" y="520"/>
                  <a:pt x="92" y="520"/>
                </a:cubicBezTo>
                <a:cubicBezTo>
                  <a:pt x="142" y="520"/>
                  <a:pt x="183" y="479"/>
                  <a:pt x="183" y="429"/>
                </a:cubicBezTo>
                <a:cubicBezTo>
                  <a:pt x="183" y="384"/>
                  <a:pt x="150" y="347"/>
                  <a:pt x="107" y="339"/>
                </a:cubicBezTo>
                <a:cubicBezTo>
                  <a:pt x="107" y="184"/>
                  <a:pt x="107" y="184"/>
                  <a:pt x="107" y="184"/>
                </a:cubicBezTo>
                <a:cubicBezTo>
                  <a:pt x="107" y="108"/>
                  <a:pt x="107" y="108"/>
                  <a:pt x="107" y="108"/>
                </a:cubicBezTo>
                <a:cubicBezTo>
                  <a:pt x="108" y="108"/>
                  <a:pt x="108" y="108"/>
                  <a:pt x="108" y="108"/>
                </a:cubicBezTo>
                <a:cubicBezTo>
                  <a:pt x="108" y="66"/>
                  <a:pt x="142" y="32"/>
                  <a:pt x="184" y="32"/>
                </a:cubicBezTo>
                <a:cubicBezTo>
                  <a:pt x="261" y="32"/>
                  <a:pt x="261" y="32"/>
                  <a:pt x="261" y="32"/>
                </a:cubicBezTo>
                <a:cubicBezTo>
                  <a:pt x="261" y="32"/>
                  <a:pt x="260" y="32"/>
                  <a:pt x="260" y="31"/>
                </a:cubicBezTo>
                <a:cubicBezTo>
                  <a:pt x="776" y="31"/>
                  <a:pt x="776" y="31"/>
                  <a:pt x="776" y="31"/>
                </a:cubicBezTo>
                <a:cubicBezTo>
                  <a:pt x="937" y="637"/>
                  <a:pt x="937" y="637"/>
                  <a:pt x="937" y="637"/>
                </a:cubicBezTo>
                <a:cubicBezTo>
                  <a:pt x="1158" y="637"/>
                  <a:pt x="1158" y="637"/>
                  <a:pt x="1158" y="637"/>
                </a:cubicBezTo>
                <a:cubicBezTo>
                  <a:pt x="1158" y="451"/>
                  <a:pt x="1158" y="451"/>
                  <a:pt x="1158" y="451"/>
                </a:cubicBezTo>
                <a:lnTo>
                  <a:pt x="937" y="451"/>
                </a:lnTo>
                <a:close/>
                <a:moveTo>
                  <a:pt x="152" y="429"/>
                </a:moveTo>
                <a:cubicBezTo>
                  <a:pt x="152" y="462"/>
                  <a:pt x="125" y="489"/>
                  <a:pt x="92" y="489"/>
                </a:cubicBezTo>
                <a:cubicBezTo>
                  <a:pt x="59" y="489"/>
                  <a:pt x="32" y="462"/>
                  <a:pt x="32" y="429"/>
                </a:cubicBezTo>
                <a:cubicBezTo>
                  <a:pt x="32" y="396"/>
                  <a:pt x="59" y="369"/>
                  <a:pt x="92" y="369"/>
                </a:cubicBezTo>
                <a:cubicBezTo>
                  <a:pt x="125" y="369"/>
                  <a:pt x="152" y="396"/>
                  <a:pt x="152" y="429"/>
                </a:cubicBezTo>
                <a:close/>
              </a:path>
            </a:pathLst>
          </a:custGeom>
          <a:solidFill>
            <a:schemeClr val="accent1"/>
          </a:solidFill>
          <a:ln>
            <a:noFill/>
          </a:ln>
        </p:spPr>
        <p:txBody>
          <a:bodyPr>
            <a:normAutofit/>
          </a:bodyPr>
          <a:lstStyle/>
          <a:p>
            <a:endParaRPr lang="zh-CN" altLang="en-US">
              <a:solidFill>
                <a:schemeClr val="accent1"/>
              </a:solidFill>
            </a:endParaRPr>
          </a:p>
        </p:txBody>
      </p:sp>
      <p:sp>
        <p:nvSpPr>
          <p:cNvPr id="3" name="文本框 2"/>
          <p:cNvSpPr txBox="1"/>
          <p:nvPr>
            <p:custDataLst>
              <p:tags r:id="rId6"/>
            </p:custDataLst>
          </p:nvPr>
        </p:nvSpPr>
        <p:spPr>
          <a:xfrm>
            <a:off x="2100263" y="1460501"/>
            <a:ext cx="3074987" cy="13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4" name="文本框 3"/>
          <p:cNvSpPr txBox="1"/>
          <p:nvPr>
            <p:custDataLst>
              <p:tags r:id="rId7"/>
            </p:custDataLst>
          </p:nvPr>
        </p:nvSpPr>
        <p:spPr>
          <a:xfrm>
            <a:off x="927100" y="3140076"/>
            <a:ext cx="3076575" cy="13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5" name="文本框 4"/>
          <p:cNvSpPr txBox="1"/>
          <p:nvPr>
            <p:custDataLst>
              <p:tags r:id="rId8"/>
            </p:custDataLst>
          </p:nvPr>
        </p:nvSpPr>
        <p:spPr>
          <a:xfrm>
            <a:off x="2100263" y="4835526"/>
            <a:ext cx="3074987" cy="13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6" name="文本框 5"/>
          <p:cNvSpPr txBox="1"/>
          <p:nvPr>
            <p:custDataLst>
              <p:tags r:id="rId9"/>
            </p:custDataLst>
          </p:nvPr>
        </p:nvSpPr>
        <p:spPr>
          <a:xfrm>
            <a:off x="8705851" y="1620838"/>
            <a:ext cx="21399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nchorCtr="0">
            <a:normAutofit lnSpcReduction="10000"/>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7" name="文本框 6"/>
          <p:cNvSpPr txBox="1"/>
          <p:nvPr>
            <p:custDataLst>
              <p:tags r:id="rId10"/>
            </p:custDataLst>
          </p:nvPr>
        </p:nvSpPr>
        <p:spPr>
          <a:xfrm>
            <a:off x="8705850" y="4894263"/>
            <a:ext cx="2139951"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lnSpcReduction="10000"/>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19" name="文本框 18"/>
          <p:cNvSpPr txBox="1"/>
          <p:nvPr>
            <p:custDataLst>
              <p:tags r:id="rId11"/>
            </p:custDataLst>
          </p:nvPr>
        </p:nvSpPr>
        <p:spPr>
          <a:xfrm>
            <a:off x="345184" y="557422"/>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
        <p:nvSpPr>
          <p:cNvPr id="8" name="文本框 7"/>
          <p:cNvSpPr txBox="1"/>
          <p:nvPr>
            <p:custDataLst>
              <p:tags r:id="rId12"/>
            </p:custDataLst>
          </p:nvPr>
        </p:nvSpPr>
        <p:spPr>
          <a:xfrm>
            <a:off x="8048625" y="5392737"/>
            <a:ext cx="656272" cy="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5</a:t>
            </a:r>
            <a:endParaRPr lang="zh-CN" altLang="en-US"/>
          </a:p>
        </p:txBody>
      </p:sp>
      <p:sp>
        <p:nvSpPr>
          <p:cNvPr id="9" name="文本框 8"/>
          <p:cNvSpPr txBox="1"/>
          <p:nvPr>
            <p:custDataLst>
              <p:tags r:id="rId13"/>
            </p:custDataLst>
          </p:nvPr>
        </p:nvSpPr>
        <p:spPr>
          <a:xfrm>
            <a:off x="4067175" y="3502025"/>
            <a:ext cx="65627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dirty="0"/>
              <a:t>1</a:t>
            </a:r>
            <a:endParaRPr lang="zh-CN" altLang="en-US" dirty="0"/>
          </a:p>
        </p:txBody>
      </p:sp>
      <p:sp>
        <p:nvSpPr>
          <p:cNvPr id="10" name="文本框 9"/>
          <p:cNvSpPr txBox="1"/>
          <p:nvPr>
            <p:custDataLst>
              <p:tags r:id="rId14"/>
            </p:custDataLst>
          </p:nvPr>
        </p:nvSpPr>
        <p:spPr>
          <a:xfrm>
            <a:off x="8048625" y="1617929"/>
            <a:ext cx="656272" cy="62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4</a:t>
            </a:r>
            <a:endParaRPr lang="zh-CN" altLang="en-US"/>
          </a:p>
        </p:txBody>
      </p:sp>
      <p:sp>
        <p:nvSpPr>
          <p:cNvPr id="11" name="文本框 10"/>
          <p:cNvSpPr txBox="1"/>
          <p:nvPr>
            <p:custDataLst>
              <p:tags r:id="rId15"/>
            </p:custDataLst>
          </p:nvPr>
        </p:nvSpPr>
        <p:spPr>
          <a:xfrm>
            <a:off x="5386388" y="5181600"/>
            <a:ext cx="65627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3</a:t>
            </a:r>
            <a:endParaRPr lang="zh-CN" altLang="en-US">
              <a:solidFill>
                <a:schemeClr val="accent1"/>
              </a:solidFill>
            </a:endParaRPr>
          </a:p>
        </p:txBody>
      </p:sp>
      <p:sp>
        <p:nvSpPr>
          <p:cNvPr id="12" name="文本框 11"/>
          <p:cNvSpPr txBox="1"/>
          <p:nvPr>
            <p:custDataLst>
              <p:tags r:id="rId16"/>
            </p:custDataLst>
          </p:nvPr>
        </p:nvSpPr>
        <p:spPr>
          <a:xfrm>
            <a:off x="5386388" y="1811337"/>
            <a:ext cx="656272" cy="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2</a:t>
            </a:r>
            <a:endParaRPr lang="zh-CN" altLang="en-US">
              <a:solidFill>
                <a:schemeClr val="accent1"/>
              </a:solidFill>
            </a:endParaRPr>
          </a:p>
        </p:txBody>
      </p:sp>
    </p:spTree>
    <p:custDataLst>
      <p:tags r:id="rId17"/>
    </p:custData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reeform 6"/>
          <p:cNvSpPr>
            <a:spLocks noEditPoints="1"/>
          </p:cNvSpPr>
          <p:nvPr>
            <p:custDataLst>
              <p:tags r:id="rId1"/>
            </p:custDataLst>
          </p:nvPr>
        </p:nvSpPr>
        <p:spPr bwMode="auto">
          <a:xfrm>
            <a:off x="8040688" y="865982"/>
            <a:ext cx="4151312" cy="2289175"/>
          </a:xfrm>
          <a:custGeom>
            <a:avLst/>
            <a:gdLst>
              <a:gd name="T0" fmla="*/ 2147483646 w 1158"/>
              <a:gd name="T1" fmla="*/ 0 h 637"/>
              <a:gd name="T2" fmla="*/ 2147483646 w 1158"/>
              <a:gd name="T3" fmla="*/ 2147483646 h 637"/>
              <a:gd name="T4" fmla="*/ 2147483646 w 1158"/>
              <a:gd name="T5" fmla="*/ 2147483646 h 637"/>
              <a:gd name="T6" fmla="*/ 2147483646 w 1158"/>
              <a:gd name="T7" fmla="*/ 2147483646 h 637"/>
              <a:gd name="T8" fmla="*/ 2147483646 w 1158"/>
              <a:gd name="T9" fmla="*/ 2147483646 h 637"/>
              <a:gd name="T10" fmla="*/ 2147483646 w 1158"/>
              <a:gd name="T11" fmla="*/ 2147483646 h 637"/>
              <a:gd name="T12" fmla="*/ 2147483646 w 1158"/>
              <a:gd name="T13" fmla="*/ 2147483646 h 637"/>
              <a:gd name="T14" fmla="*/ 2147483646 w 1158"/>
              <a:gd name="T15" fmla="*/ 2147483646 h 637"/>
              <a:gd name="T16" fmla="*/ 2147483646 w 1158"/>
              <a:gd name="T17" fmla="*/ 2147483646 h 637"/>
              <a:gd name="T18" fmla="*/ 2147483646 w 1158"/>
              <a:gd name="T19" fmla="*/ 2147483646 h 637"/>
              <a:gd name="T20" fmla="*/ 0 w 1158"/>
              <a:gd name="T21" fmla="*/ 2147483646 h 637"/>
              <a:gd name="T22" fmla="*/ 2147483646 w 1158"/>
              <a:gd name="T23" fmla="*/ 2147483646 h 637"/>
              <a:gd name="T24" fmla="*/ 2147483646 w 1158"/>
              <a:gd name="T25" fmla="*/ 2147483646 h 637"/>
              <a:gd name="T26" fmla="*/ 2147483646 w 1158"/>
              <a:gd name="T27" fmla="*/ 2147483646 h 637"/>
              <a:gd name="T28" fmla="*/ 2147483646 w 1158"/>
              <a:gd name="T29" fmla="*/ 2147483646 h 637"/>
              <a:gd name="T30" fmla="*/ 2147483646 w 1158"/>
              <a:gd name="T31" fmla="*/ 2147483646 h 637"/>
              <a:gd name="T32" fmla="*/ 2147483646 w 1158"/>
              <a:gd name="T33" fmla="*/ 2147483646 h 637"/>
              <a:gd name="T34" fmla="*/ 2147483646 w 1158"/>
              <a:gd name="T35" fmla="*/ 2147483646 h 637"/>
              <a:gd name="T36" fmla="*/ 2147483646 w 1158"/>
              <a:gd name="T37" fmla="*/ 2147483646 h 637"/>
              <a:gd name="T38" fmla="*/ 2147483646 w 1158"/>
              <a:gd name="T39" fmla="*/ 0 h 637"/>
              <a:gd name="T40" fmla="*/ 2147483646 w 1158"/>
              <a:gd name="T41" fmla="*/ 0 h 637"/>
              <a:gd name="T42" fmla="*/ 2147483646 w 1158"/>
              <a:gd name="T43" fmla="*/ 2147483646 h 637"/>
              <a:gd name="T44" fmla="*/ 2147483646 w 1158"/>
              <a:gd name="T45" fmla="*/ 2147483646 h 637"/>
              <a:gd name="T46" fmla="*/ 2147483646 w 1158"/>
              <a:gd name="T47" fmla="*/ 2147483646 h 637"/>
              <a:gd name="T48" fmla="*/ 2147483646 w 1158"/>
              <a:gd name="T49" fmla="*/ 2147483646 h 637"/>
              <a:gd name="T50" fmla="*/ 2147483646 w 1158"/>
              <a:gd name="T51" fmla="*/ 2147483646 h 6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58" h="637">
                <a:moveTo>
                  <a:pt x="937" y="0"/>
                </a:moveTo>
                <a:cubicBezTo>
                  <a:pt x="776" y="605"/>
                  <a:pt x="776" y="605"/>
                  <a:pt x="776" y="605"/>
                </a:cubicBezTo>
                <a:cubicBezTo>
                  <a:pt x="261" y="605"/>
                  <a:pt x="261" y="605"/>
                  <a:pt x="261" y="605"/>
                </a:cubicBezTo>
                <a:cubicBezTo>
                  <a:pt x="184" y="605"/>
                  <a:pt x="184" y="605"/>
                  <a:pt x="184" y="605"/>
                </a:cubicBezTo>
                <a:cubicBezTo>
                  <a:pt x="142" y="605"/>
                  <a:pt x="108" y="571"/>
                  <a:pt x="108" y="529"/>
                </a:cubicBezTo>
                <a:cubicBezTo>
                  <a:pt x="107" y="529"/>
                  <a:pt x="107" y="529"/>
                  <a:pt x="107" y="529"/>
                </a:cubicBezTo>
                <a:cubicBezTo>
                  <a:pt x="107" y="453"/>
                  <a:pt x="107" y="453"/>
                  <a:pt x="107" y="453"/>
                </a:cubicBezTo>
                <a:cubicBezTo>
                  <a:pt x="107" y="298"/>
                  <a:pt x="107" y="298"/>
                  <a:pt x="107" y="298"/>
                </a:cubicBezTo>
                <a:cubicBezTo>
                  <a:pt x="150" y="290"/>
                  <a:pt x="183" y="253"/>
                  <a:pt x="183" y="208"/>
                </a:cubicBezTo>
                <a:cubicBezTo>
                  <a:pt x="183" y="157"/>
                  <a:pt x="142" y="116"/>
                  <a:pt x="92" y="116"/>
                </a:cubicBezTo>
                <a:cubicBezTo>
                  <a:pt x="41" y="116"/>
                  <a:pt x="0" y="157"/>
                  <a:pt x="0" y="208"/>
                </a:cubicBezTo>
                <a:cubicBezTo>
                  <a:pt x="0" y="253"/>
                  <a:pt x="33" y="290"/>
                  <a:pt x="76" y="298"/>
                </a:cubicBezTo>
                <a:cubicBezTo>
                  <a:pt x="76" y="529"/>
                  <a:pt x="76" y="529"/>
                  <a:pt x="76" y="529"/>
                </a:cubicBezTo>
                <a:cubicBezTo>
                  <a:pt x="76" y="529"/>
                  <a:pt x="76" y="529"/>
                  <a:pt x="76" y="529"/>
                </a:cubicBezTo>
                <a:cubicBezTo>
                  <a:pt x="76" y="588"/>
                  <a:pt x="125" y="637"/>
                  <a:pt x="184" y="637"/>
                </a:cubicBezTo>
                <a:cubicBezTo>
                  <a:pt x="187" y="637"/>
                  <a:pt x="190" y="637"/>
                  <a:pt x="192" y="636"/>
                </a:cubicBezTo>
                <a:cubicBezTo>
                  <a:pt x="776" y="636"/>
                  <a:pt x="776" y="636"/>
                  <a:pt x="776" y="636"/>
                </a:cubicBezTo>
                <a:cubicBezTo>
                  <a:pt x="937" y="186"/>
                  <a:pt x="937" y="186"/>
                  <a:pt x="937" y="186"/>
                </a:cubicBezTo>
                <a:cubicBezTo>
                  <a:pt x="1158" y="186"/>
                  <a:pt x="1158" y="186"/>
                  <a:pt x="1158" y="186"/>
                </a:cubicBezTo>
                <a:cubicBezTo>
                  <a:pt x="1158" y="0"/>
                  <a:pt x="1158" y="0"/>
                  <a:pt x="1158" y="0"/>
                </a:cubicBezTo>
                <a:lnTo>
                  <a:pt x="937" y="0"/>
                </a:lnTo>
                <a:close/>
                <a:moveTo>
                  <a:pt x="32" y="208"/>
                </a:moveTo>
                <a:cubicBezTo>
                  <a:pt x="32" y="175"/>
                  <a:pt x="59" y="148"/>
                  <a:pt x="92" y="148"/>
                </a:cubicBezTo>
                <a:cubicBezTo>
                  <a:pt x="125" y="148"/>
                  <a:pt x="152" y="175"/>
                  <a:pt x="152" y="208"/>
                </a:cubicBezTo>
                <a:cubicBezTo>
                  <a:pt x="152" y="241"/>
                  <a:pt x="125" y="268"/>
                  <a:pt x="92" y="268"/>
                </a:cubicBezTo>
                <a:cubicBezTo>
                  <a:pt x="59" y="268"/>
                  <a:pt x="32" y="241"/>
                  <a:pt x="32" y="208"/>
                </a:cubicBezTo>
                <a:close/>
              </a:path>
            </a:pathLst>
          </a:custGeom>
          <a:solidFill>
            <a:schemeClr val="accent1"/>
          </a:solidFill>
          <a:ln>
            <a:noFill/>
          </a:ln>
        </p:spPr>
        <p:txBody>
          <a:bodyPr>
            <a:normAutofit/>
          </a:bodyPr>
          <a:lstStyle/>
          <a:p>
            <a:endParaRPr lang="zh-CN" altLang="en-US"/>
          </a:p>
        </p:txBody>
      </p:sp>
      <p:sp>
        <p:nvSpPr>
          <p:cNvPr id="15" name="Freeform 7"/>
          <p:cNvSpPr>
            <a:spLocks noEditPoints="1"/>
          </p:cNvSpPr>
          <p:nvPr>
            <p:custDataLst>
              <p:tags r:id="rId2"/>
            </p:custDataLst>
          </p:nvPr>
        </p:nvSpPr>
        <p:spPr bwMode="auto">
          <a:xfrm>
            <a:off x="5386388" y="1483520"/>
            <a:ext cx="6805612" cy="1868487"/>
          </a:xfrm>
          <a:custGeom>
            <a:avLst/>
            <a:gdLst>
              <a:gd name="T0" fmla="*/ 1678 w 1899"/>
              <a:gd name="T1" fmla="*/ 148 h 520"/>
              <a:gd name="T2" fmla="*/ 1517 w 1899"/>
              <a:gd name="T3" fmla="*/ 489 h 520"/>
              <a:gd name="T4" fmla="*/ 260 w 1899"/>
              <a:gd name="T5" fmla="*/ 489 h 520"/>
              <a:gd name="T6" fmla="*/ 261 w 1899"/>
              <a:gd name="T7" fmla="*/ 489 h 520"/>
              <a:gd name="T8" fmla="*/ 184 w 1899"/>
              <a:gd name="T9" fmla="*/ 489 h 520"/>
              <a:gd name="T10" fmla="*/ 108 w 1899"/>
              <a:gd name="T11" fmla="*/ 412 h 520"/>
              <a:gd name="T12" fmla="*/ 107 w 1899"/>
              <a:gd name="T13" fmla="*/ 412 h 520"/>
              <a:gd name="T14" fmla="*/ 107 w 1899"/>
              <a:gd name="T15" fmla="*/ 336 h 520"/>
              <a:gd name="T16" fmla="*/ 107 w 1899"/>
              <a:gd name="T17" fmla="*/ 336 h 520"/>
              <a:gd name="T18" fmla="*/ 107 w 1899"/>
              <a:gd name="T19" fmla="*/ 181 h 520"/>
              <a:gd name="T20" fmla="*/ 183 w 1899"/>
              <a:gd name="T21" fmla="*/ 91 h 520"/>
              <a:gd name="T22" fmla="*/ 92 w 1899"/>
              <a:gd name="T23" fmla="*/ 0 h 520"/>
              <a:gd name="T24" fmla="*/ 0 w 1899"/>
              <a:gd name="T25" fmla="*/ 91 h 520"/>
              <a:gd name="T26" fmla="*/ 76 w 1899"/>
              <a:gd name="T27" fmla="*/ 181 h 520"/>
              <a:gd name="T28" fmla="*/ 76 w 1899"/>
              <a:gd name="T29" fmla="*/ 412 h 520"/>
              <a:gd name="T30" fmla="*/ 76 w 1899"/>
              <a:gd name="T31" fmla="*/ 412 h 520"/>
              <a:gd name="T32" fmla="*/ 184 w 1899"/>
              <a:gd name="T33" fmla="*/ 520 h 520"/>
              <a:gd name="T34" fmla="*/ 1517 w 1899"/>
              <a:gd name="T35" fmla="*/ 520 h 520"/>
              <a:gd name="T36" fmla="*/ 1678 w 1899"/>
              <a:gd name="T37" fmla="*/ 334 h 520"/>
              <a:gd name="T38" fmla="*/ 1899 w 1899"/>
              <a:gd name="T39" fmla="*/ 334 h 520"/>
              <a:gd name="T40" fmla="*/ 1899 w 1899"/>
              <a:gd name="T41" fmla="*/ 148 h 520"/>
              <a:gd name="T42" fmla="*/ 1678 w 1899"/>
              <a:gd name="T43" fmla="*/ 148 h 520"/>
              <a:gd name="T44" fmla="*/ 32 w 1899"/>
              <a:gd name="T45" fmla="*/ 91 h 520"/>
              <a:gd name="T46" fmla="*/ 92 w 1899"/>
              <a:gd name="T47" fmla="*/ 31 h 520"/>
              <a:gd name="T48" fmla="*/ 152 w 1899"/>
              <a:gd name="T49" fmla="*/ 91 h 520"/>
              <a:gd name="T50" fmla="*/ 92 w 1899"/>
              <a:gd name="T51" fmla="*/ 151 h 520"/>
              <a:gd name="T52" fmla="*/ 32 w 1899"/>
              <a:gd name="T53" fmla="*/ 9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9" h="520">
                <a:moveTo>
                  <a:pt x="1678" y="148"/>
                </a:moveTo>
                <a:cubicBezTo>
                  <a:pt x="1517" y="489"/>
                  <a:pt x="1517" y="489"/>
                  <a:pt x="1517" y="489"/>
                </a:cubicBezTo>
                <a:cubicBezTo>
                  <a:pt x="260" y="489"/>
                  <a:pt x="260" y="489"/>
                  <a:pt x="260" y="489"/>
                </a:cubicBezTo>
                <a:cubicBezTo>
                  <a:pt x="260" y="489"/>
                  <a:pt x="261" y="489"/>
                  <a:pt x="261" y="489"/>
                </a:cubicBezTo>
                <a:cubicBezTo>
                  <a:pt x="184" y="489"/>
                  <a:pt x="184" y="489"/>
                  <a:pt x="184" y="489"/>
                </a:cubicBezTo>
                <a:cubicBezTo>
                  <a:pt x="142" y="489"/>
                  <a:pt x="108" y="455"/>
                  <a:pt x="108" y="412"/>
                </a:cubicBezTo>
                <a:cubicBezTo>
                  <a:pt x="107" y="412"/>
                  <a:pt x="107" y="412"/>
                  <a:pt x="107" y="412"/>
                </a:cubicBezTo>
                <a:cubicBezTo>
                  <a:pt x="107" y="336"/>
                  <a:pt x="107" y="336"/>
                  <a:pt x="107" y="336"/>
                </a:cubicBezTo>
                <a:cubicBezTo>
                  <a:pt x="107" y="336"/>
                  <a:pt x="107" y="336"/>
                  <a:pt x="107" y="336"/>
                </a:cubicBezTo>
                <a:cubicBezTo>
                  <a:pt x="107" y="181"/>
                  <a:pt x="107" y="181"/>
                  <a:pt x="107" y="181"/>
                </a:cubicBezTo>
                <a:cubicBezTo>
                  <a:pt x="150" y="174"/>
                  <a:pt x="183" y="136"/>
                  <a:pt x="183" y="91"/>
                </a:cubicBezTo>
                <a:cubicBezTo>
                  <a:pt x="183" y="41"/>
                  <a:pt x="142" y="0"/>
                  <a:pt x="92" y="0"/>
                </a:cubicBezTo>
                <a:cubicBezTo>
                  <a:pt x="41" y="0"/>
                  <a:pt x="0" y="41"/>
                  <a:pt x="0" y="91"/>
                </a:cubicBezTo>
                <a:cubicBezTo>
                  <a:pt x="0" y="136"/>
                  <a:pt x="33" y="174"/>
                  <a:pt x="76" y="181"/>
                </a:cubicBezTo>
                <a:cubicBezTo>
                  <a:pt x="76" y="412"/>
                  <a:pt x="76" y="412"/>
                  <a:pt x="76" y="412"/>
                </a:cubicBezTo>
                <a:cubicBezTo>
                  <a:pt x="76" y="412"/>
                  <a:pt x="76" y="412"/>
                  <a:pt x="76" y="412"/>
                </a:cubicBezTo>
                <a:cubicBezTo>
                  <a:pt x="76" y="472"/>
                  <a:pt x="125" y="520"/>
                  <a:pt x="184" y="520"/>
                </a:cubicBezTo>
                <a:cubicBezTo>
                  <a:pt x="1517" y="520"/>
                  <a:pt x="1517" y="520"/>
                  <a:pt x="1517" y="520"/>
                </a:cubicBezTo>
                <a:cubicBezTo>
                  <a:pt x="1678" y="334"/>
                  <a:pt x="1678" y="334"/>
                  <a:pt x="1678" y="334"/>
                </a:cubicBezTo>
                <a:cubicBezTo>
                  <a:pt x="1899" y="334"/>
                  <a:pt x="1899" y="334"/>
                  <a:pt x="1899" y="334"/>
                </a:cubicBezTo>
                <a:cubicBezTo>
                  <a:pt x="1899" y="148"/>
                  <a:pt x="1899" y="148"/>
                  <a:pt x="1899" y="148"/>
                </a:cubicBezTo>
                <a:lnTo>
                  <a:pt x="1678" y="148"/>
                </a:lnTo>
                <a:close/>
                <a:moveTo>
                  <a:pt x="32" y="91"/>
                </a:moveTo>
                <a:cubicBezTo>
                  <a:pt x="32" y="58"/>
                  <a:pt x="59" y="31"/>
                  <a:pt x="92" y="31"/>
                </a:cubicBezTo>
                <a:cubicBezTo>
                  <a:pt x="125" y="31"/>
                  <a:pt x="152" y="58"/>
                  <a:pt x="152" y="91"/>
                </a:cubicBezTo>
                <a:cubicBezTo>
                  <a:pt x="152" y="125"/>
                  <a:pt x="125" y="151"/>
                  <a:pt x="92" y="151"/>
                </a:cubicBezTo>
                <a:cubicBezTo>
                  <a:pt x="59" y="151"/>
                  <a:pt x="32" y="125"/>
                  <a:pt x="32" y="91"/>
                </a:cubicBezTo>
                <a:close/>
              </a:path>
            </a:pathLst>
          </a:custGeom>
          <a:solidFill>
            <a:schemeClr val="accent1"/>
          </a:solidFill>
          <a:ln>
            <a:noFill/>
          </a:ln>
        </p:spPr>
        <p:txBody>
          <a:bodyPr>
            <a:normAutofit/>
          </a:bodyPr>
          <a:lstStyle/>
          <a:p>
            <a:pPr>
              <a:defRPr/>
            </a:pPr>
            <a:endParaRPr lang="zh-CN" altLang="en-US"/>
          </a:p>
        </p:txBody>
      </p:sp>
      <p:sp>
        <p:nvSpPr>
          <p:cNvPr id="17" name="Freeform 9"/>
          <p:cNvSpPr>
            <a:spLocks noEditPoints="1"/>
          </p:cNvSpPr>
          <p:nvPr>
            <p:custDataLst>
              <p:tags r:id="rId3"/>
            </p:custDataLst>
          </p:nvPr>
        </p:nvSpPr>
        <p:spPr bwMode="auto">
          <a:xfrm>
            <a:off x="5386388" y="4017963"/>
            <a:ext cx="6805612" cy="1868487"/>
          </a:xfrm>
          <a:custGeom>
            <a:avLst/>
            <a:gdLst>
              <a:gd name="T0" fmla="*/ 1678 w 1899"/>
              <a:gd name="T1" fmla="*/ 187 h 520"/>
              <a:gd name="T2" fmla="*/ 1517 w 1899"/>
              <a:gd name="T3" fmla="*/ 0 h 520"/>
              <a:gd name="T4" fmla="*/ 184 w 1899"/>
              <a:gd name="T5" fmla="*/ 0 h 520"/>
              <a:gd name="T6" fmla="*/ 76 w 1899"/>
              <a:gd name="T7" fmla="*/ 108 h 520"/>
              <a:gd name="T8" fmla="*/ 76 w 1899"/>
              <a:gd name="T9" fmla="*/ 108 h 520"/>
              <a:gd name="T10" fmla="*/ 76 w 1899"/>
              <a:gd name="T11" fmla="*/ 339 h 520"/>
              <a:gd name="T12" fmla="*/ 0 w 1899"/>
              <a:gd name="T13" fmla="*/ 429 h 520"/>
              <a:gd name="T14" fmla="*/ 92 w 1899"/>
              <a:gd name="T15" fmla="*/ 520 h 520"/>
              <a:gd name="T16" fmla="*/ 183 w 1899"/>
              <a:gd name="T17" fmla="*/ 429 h 520"/>
              <a:gd name="T18" fmla="*/ 107 w 1899"/>
              <a:gd name="T19" fmla="*/ 339 h 520"/>
              <a:gd name="T20" fmla="*/ 107 w 1899"/>
              <a:gd name="T21" fmla="*/ 184 h 520"/>
              <a:gd name="T22" fmla="*/ 107 w 1899"/>
              <a:gd name="T23" fmla="*/ 184 h 520"/>
              <a:gd name="T24" fmla="*/ 107 w 1899"/>
              <a:gd name="T25" fmla="*/ 108 h 520"/>
              <a:gd name="T26" fmla="*/ 108 w 1899"/>
              <a:gd name="T27" fmla="*/ 108 h 520"/>
              <a:gd name="T28" fmla="*/ 184 w 1899"/>
              <a:gd name="T29" fmla="*/ 32 h 520"/>
              <a:gd name="T30" fmla="*/ 261 w 1899"/>
              <a:gd name="T31" fmla="*/ 32 h 520"/>
              <a:gd name="T32" fmla="*/ 260 w 1899"/>
              <a:gd name="T33" fmla="*/ 31 h 520"/>
              <a:gd name="T34" fmla="*/ 1517 w 1899"/>
              <a:gd name="T35" fmla="*/ 31 h 520"/>
              <a:gd name="T36" fmla="*/ 1678 w 1899"/>
              <a:gd name="T37" fmla="*/ 373 h 520"/>
              <a:gd name="T38" fmla="*/ 1899 w 1899"/>
              <a:gd name="T39" fmla="*/ 373 h 520"/>
              <a:gd name="T40" fmla="*/ 1899 w 1899"/>
              <a:gd name="T41" fmla="*/ 187 h 520"/>
              <a:gd name="T42" fmla="*/ 1678 w 1899"/>
              <a:gd name="T43" fmla="*/ 187 h 520"/>
              <a:gd name="T44" fmla="*/ 152 w 1899"/>
              <a:gd name="T45" fmla="*/ 429 h 520"/>
              <a:gd name="T46" fmla="*/ 92 w 1899"/>
              <a:gd name="T47" fmla="*/ 489 h 520"/>
              <a:gd name="T48" fmla="*/ 32 w 1899"/>
              <a:gd name="T49" fmla="*/ 429 h 520"/>
              <a:gd name="T50" fmla="*/ 92 w 1899"/>
              <a:gd name="T51" fmla="*/ 369 h 520"/>
              <a:gd name="T52" fmla="*/ 152 w 1899"/>
              <a:gd name="T53" fmla="*/ 42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9" h="520">
                <a:moveTo>
                  <a:pt x="1678" y="187"/>
                </a:moveTo>
                <a:cubicBezTo>
                  <a:pt x="1517" y="0"/>
                  <a:pt x="1517" y="0"/>
                  <a:pt x="1517" y="0"/>
                </a:cubicBezTo>
                <a:cubicBezTo>
                  <a:pt x="184" y="0"/>
                  <a:pt x="184" y="0"/>
                  <a:pt x="184" y="0"/>
                </a:cubicBezTo>
                <a:cubicBezTo>
                  <a:pt x="125" y="0"/>
                  <a:pt x="76" y="48"/>
                  <a:pt x="76" y="108"/>
                </a:cubicBezTo>
                <a:cubicBezTo>
                  <a:pt x="76" y="108"/>
                  <a:pt x="76" y="108"/>
                  <a:pt x="76" y="108"/>
                </a:cubicBezTo>
                <a:cubicBezTo>
                  <a:pt x="76" y="339"/>
                  <a:pt x="76" y="339"/>
                  <a:pt x="76" y="339"/>
                </a:cubicBezTo>
                <a:cubicBezTo>
                  <a:pt x="33" y="347"/>
                  <a:pt x="0" y="384"/>
                  <a:pt x="0" y="429"/>
                </a:cubicBezTo>
                <a:cubicBezTo>
                  <a:pt x="0" y="479"/>
                  <a:pt x="41" y="520"/>
                  <a:pt x="92" y="520"/>
                </a:cubicBezTo>
                <a:cubicBezTo>
                  <a:pt x="142" y="520"/>
                  <a:pt x="183" y="479"/>
                  <a:pt x="183" y="429"/>
                </a:cubicBezTo>
                <a:cubicBezTo>
                  <a:pt x="183" y="384"/>
                  <a:pt x="150" y="347"/>
                  <a:pt x="107" y="339"/>
                </a:cubicBezTo>
                <a:cubicBezTo>
                  <a:pt x="107" y="184"/>
                  <a:pt x="107" y="184"/>
                  <a:pt x="107" y="184"/>
                </a:cubicBezTo>
                <a:cubicBezTo>
                  <a:pt x="107" y="184"/>
                  <a:pt x="107" y="184"/>
                  <a:pt x="107" y="184"/>
                </a:cubicBezTo>
                <a:cubicBezTo>
                  <a:pt x="107" y="108"/>
                  <a:pt x="107" y="108"/>
                  <a:pt x="107" y="108"/>
                </a:cubicBezTo>
                <a:cubicBezTo>
                  <a:pt x="108" y="108"/>
                  <a:pt x="108" y="108"/>
                  <a:pt x="108" y="108"/>
                </a:cubicBezTo>
                <a:cubicBezTo>
                  <a:pt x="108" y="66"/>
                  <a:pt x="142" y="32"/>
                  <a:pt x="184" y="32"/>
                </a:cubicBezTo>
                <a:cubicBezTo>
                  <a:pt x="261" y="32"/>
                  <a:pt x="261" y="32"/>
                  <a:pt x="261" y="32"/>
                </a:cubicBezTo>
                <a:cubicBezTo>
                  <a:pt x="261" y="32"/>
                  <a:pt x="260" y="32"/>
                  <a:pt x="260" y="31"/>
                </a:cubicBezTo>
                <a:cubicBezTo>
                  <a:pt x="1517" y="31"/>
                  <a:pt x="1517" y="31"/>
                  <a:pt x="1517" y="31"/>
                </a:cubicBezTo>
                <a:cubicBezTo>
                  <a:pt x="1678" y="373"/>
                  <a:pt x="1678" y="373"/>
                  <a:pt x="1678" y="373"/>
                </a:cubicBezTo>
                <a:cubicBezTo>
                  <a:pt x="1899" y="373"/>
                  <a:pt x="1899" y="373"/>
                  <a:pt x="1899" y="373"/>
                </a:cubicBezTo>
                <a:cubicBezTo>
                  <a:pt x="1899" y="187"/>
                  <a:pt x="1899" y="187"/>
                  <a:pt x="1899" y="187"/>
                </a:cubicBezTo>
                <a:lnTo>
                  <a:pt x="1678" y="187"/>
                </a:lnTo>
                <a:close/>
                <a:moveTo>
                  <a:pt x="152" y="429"/>
                </a:moveTo>
                <a:cubicBezTo>
                  <a:pt x="152" y="462"/>
                  <a:pt x="125" y="489"/>
                  <a:pt x="92" y="489"/>
                </a:cubicBezTo>
                <a:cubicBezTo>
                  <a:pt x="59" y="489"/>
                  <a:pt x="32" y="462"/>
                  <a:pt x="32" y="429"/>
                </a:cubicBezTo>
                <a:cubicBezTo>
                  <a:pt x="32" y="396"/>
                  <a:pt x="59" y="369"/>
                  <a:pt x="92" y="369"/>
                </a:cubicBezTo>
                <a:cubicBezTo>
                  <a:pt x="125" y="369"/>
                  <a:pt x="152" y="396"/>
                  <a:pt x="152" y="429"/>
                </a:cubicBezTo>
                <a:close/>
              </a:path>
            </a:pathLst>
          </a:custGeom>
          <a:solidFill>
            <a:schemeClr val="accent1"/>
          </a:solidFill>
          <a:ln>
            <a:noFill/>
          </a:ln>
        </p:spPr>
        <p:txBody>
          <a:bodyPr>
            <a:normAutofit/>
          </a:bodyPr>
          <a:lstStyle/>
          <a:p>
            <a:pPr>
              <a:defRPr/>
            </a:pPr>
            <a:endParaRPr lang="zh-CN" altLang="en-US"/>
          </a:p>
        </p:txBody>
      </p:sp>
      <p:sp>
        <p:nvSpPr>
          <p:cNvPr id="18439" name="Freeform 10"/>
          <p:cNvSpPr>
            <a:spLocks noEditPoints="1"/>
          </p:cNvSpPr>
          <p:nvPr>
            <p:custDataLst>
              <p:tags r:id="rId4"/>
            </p:custDataLst>
          </p:nvPr>
        </p:nvSpPr>
        <p:spPr bwMode="auto">
          <a:xfrm>
            <a:off x="8040688" y="4219575"/>
            <a:ext cx="4151312" cy="2289175"/>
          </a:xfrm>
          <a:custGeom>
            <a:avLst/>
            <a:gdLst>
              <a:gd name="T0" fmla="*/ 2147483646 w 1158"/>
              <a:gd name="T1" fmla="*/ 2147483646 h 637"/>
              <a:gd name="T2" fmla="*/ 2147483646 w 1158"/>
              <a:gd name="T3" fmla="*/ 0 h 637"/>
              <a:gd name="T4" fmla="*/ 2147483646 w 1158"/>
              <a:gd name="T5" fmla="*/ 0 h 637"/>
              <a:gd name="T6" fmla="*/ 2147483646 w 1158"/>
              <a:gd name="T7" fmla="*/ 2147483646 h 637"/>
              <a:gd name="T8" fmla="*/ 2147483646 w 1158"/>
              <a:gd name="T9" fmla="*/ 2147483646 h 637"/>
              <a:gd name="T10" fmla="*/ 2147483646 w 1158"/>
              <a:gd name="T11" fmla="*/ 2147483646 h 637"/>
              <a:gd name="T12" fmla="*/ 0 w 1158"/>
              <a:gd name="T13" fmla="*/ 2147483646 h 637"/>
              <a:gd name="T14" fmla="*/ 2147483646 w 1158"/>
              <a:gd name="T15" fmla="*/ 2147483646 h 637"/>
              <a:gd name="T16" fmla="*/ 2147483646 w 1158"/>
              <a:gd name="T17" fmla="*/ 2147483646 h 637"/>
              <a:gd name="T18" fmla="*/ 2147483646 w 1158"/>
              <a:gd name="T19" fmla="*/ 2147483646 h 637"/>
              <a:gd name="T20" fmla="*/ 2147483646 w 1158"/>
              <a:gd name="T21" fmla="*/ 2147483646 h 637"/>
              <a:gd name="T22" fmla="*/ 2147483646 w 1158"/>
              <a:gd name="T23" fmla="*/ 2147483646 h 637"/>
              <a:gd name="T24" fmla="*/ 2147483646 w 1158"/>
              <a:gd name="T25" fmla="*/ 2147483646 h 637"/>
              <a:gd name="T26" fmla="*/ 2147483646 w 1158"/>
              <a:gd name="T27" fmla="*/ 2147483646 h 637"/>
              <a:gd name="T28" fmla="*/ 2147483646 w 1158"/>
              <a:gd name="T29" fmla="*/ 2147483646 h 637"/>
              <a:gd name="T30" fmla="*/ 2147483646 w 1158"/>
              <a:gd name="T31" fmla="*/ 2147483646 h 637"/>
              <a:gd name="T32" fmla="*/ 2147483646 w 1158"/>
              <a:gd name="T33" fmla="*/ 2147483646 h 637"/>
              <a:gd name="T34" fmla="*/ 2147483646 w 1158"/>
              <a:gd name="T35" fmla="*/ 2147483646 h 637"/>
              <a:gd name="T36" fmla="*/ 2147483646 w 1158"/>
              <a:gd name="T37" fmla="*/ 2147483646 h 637"/>
              <a:gd name="T38" fmla="*/ 2147483646 w 1158"/>
              <a:gd name="T39" fmla="*/ 2147483646 h 637"/>
              <a:gd name="T40" fmla="*/ 2147483646 w 1158"/>
              <a:gd name="T41" fmla="*/ 2147483646 h 637"/>
              <a:gd name="T42" fmla="*/ 2147483646 w 1158"/>
              <a:gd name="T43" fmla="*/ 2147483646 h 637"/>
              <a:gd name="T44" fmla="*/ 2147483646 w 1158"/>
              <a:gd name="T45" fmla="*/ 2147483646 h 637"/>
              <a:gd name="T46" fmla="*/ 2147483646 w 1158"/>
              <a:gd name="T47" fmla="*/ 2147483646 h 637"/>
              <a:gd name="T48" fmla="*/ 2147483646 w 1158"/>
              <a:gd name="T49" fmla="*/ 2147483646 h 637"/>
              <a:gd name="T50" fmla="*/ 2147483646 w 1158"/>
              <a:gd name="T51" fmla="*/ 2147483646 h 6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58" h="637">
                <a:moveTo>
                  <a:pt x="937" y="451"/>
                </a:moveTo>
                <a:cubicBezTo>
                  <a:pt x="776" y="0"/>
                  <a:pt x="776" y="0"/>
                  <a:pt x="776" y="0"/>
                </a:cubicBezTo>
                <a:cubicBezTo>
                  <a:pt x="184" y="0"/>
                  <a:pt x="184" y="0"/>
                  <a:pt x="184" y="0"/>
                </a:cubicBezTo>
                <a:cubicBezTo>
                  <a:pt x="125" y="0"/>
                  <a:pt x="76" y="48"/>
                  <a:pt x="76" y="108"/>
                </a:cubicBezTo>
                <a:cubicBezTo>
                  <a:pt x="76" y="108"/>
                  <a:pt x="76" y="108"/>
                  <a:pt x="76" y="108"/>
                </a:cubicBezTo>
                <a:cubicBezTo>
                  <a:pt x="76" y="339"/>
                  <a:pt x="76" y="339"/>
                  <a:pt x="76" y="339"/>
                </a:cubicBezTo>
                <a:cubicBezTo>
                  <a:pt x="33" y="347"/>
                  <a:pt x="0" y="384"/>
                  <a:pt x="0" y="429"/>
                </a:cubicBezTo>
                <a:cubicBezTo>
                  <a:pt x="0" y="479"/>
                  <a:pt x="41" y="520"/>
                  <a:pt x="92" y="520"/>
                </a:cubicBezTo>
                <a:cubicBezTo>
                  <a:pt x="142" y="520"/>
                  <a:pt x="183" y="479"/>
                  <a:pt x="183" y="429"/>
                </a:cubicBezTo>
                <a:cubicBezTo>
                  <a:pt x="183" y="384"/>
                  <a:pt x="150" y="347"/>
                  <a:pt x="107" y="339"/>
                </a:cubicBezTo>
                <a:cubicBezTo>
                  <a:pt x="107" y="184"/>
                  <a:pt x="107" y="184"/>
                  <a:pt x="107" y="184"/>
                </a:cubicBezTo>
                <a:cubicBezTo>
                  <a:pt x="107" y="108"/>
                  <a:pt x="107" y="108"/>
                  <a:pt x="107" y="108"/>
                </a:cubicBezTo>
                <a:cubicBezTo>
                  <a:pt x="108" y="108"/>
                  <a:pt x="108" y="108"/>
                  <a:pt x="108" y="108"/>
                </a:cubicBezTo>
                <a:cubicBezTo>
                  <a:pt x="108" y="66"/>
                  <a:pt x="142" y="32"/>
                  <a:pt x="184" y="32"/>
                </a:cubicBezTo>
                <a:cubicBezTo>
                  <a:pt x="261" y="32"/>
                  <a:pt x="261" y="32"/>
                  <a:pt x="261" y="32"/>
                </a:cubicBezTo>
                <a:cubicBezTo>
                  <a:pt x="261" y="32"/>
                  <a:pt x="260" y="32"/>
                  <a:pt x="260" y="31"/>
                </a:cubicBezTo>
                <a:cubicBezTo>
                  <a:pt x="776" y="31"/>
                  <a:pt x="776" y="31"/>
                  <a:pt x="776" y="31"/>
                </a:cubicBezTo>
                <a:cubicBezTo>
                  <a:pt x="937" y="637"/>
                  <a:pt x="937" y="637"/>
                  <a:pt x="937" y="637"/>
                </a:cubicBezTo>
                <a:cubicBezTo>
                  <a:pt x="1158" y="637"/>
                  <a:pt x="1158" y="637"/>
                  <a:pt x="1158" y="637"/>
                </a:cubicBezTo>
                <a:cubicBezTo>
                  <a:pt x="1158" y="451"/>
                  <a:pt x="1158" y="451"/>
                  <a:pt x="1158" y="451"/>
                </a:cubicBezTo>
                <a:lnTo>
                  <a:pt x="937" y="451"/>
                </a:lnTo>
                <a:close/>
                <a:moveTo>
                  <a:pt x="152" y="429"/>
                </a:moveTo>
                <a:cubicBezTo>
                  <a:pt x="152" y="462"/>
                  <a:pt x="125" y="489"/>
                  <a:pt x="92" y="489"/>
                </a:cubicBezTo>
                <a:cubicBezTo>
                  <a:pt x="59" y="489"/>
                  <a:pt x="32" y="462"/>
                  <a:pt x="32" y="429"/>
                </a:cubicBezTo>
                <a:cubicBezTo>
                  <a:pt x="32" y="396"/>
                  <a:pt x="59" y="369"/>
                  <a:pt x="92" y="369"/>
                </a:cubicBezTo>
                <a:cubicBezTo>
                  <a:pt x="125" y="369"/>
                  <a:pt x="152" y="396"/>
                  <a:pt x="152" y="429"/>
                </a:cubicBezTo>
                <a:close/>
              </a:path>
            </a:pathLst>
          </a:custGeom>
          <a:solidFill>
            <a:schemeClr val="accent1"/>
          </a:solidFill>
          <a:ln>
            <a:noFill/>
          </a:ln>
        </p:spPr>
        <p:txBody>
          <a:bodyPr>
            <a:normAutofit/>
          </a:bodyPr>
          <a:lstStyle/>
          <a:p>
            <a:endParaRPr lang="zh-CN" altLang="en-US"/>
          </a:p>
        </p:txBody>
      </p:sp>
      <p:sp>
        <p:nvSpPr>
          <p:cNvPr id="40" name="任意多边形 39"/>
          <p:cNvSpPr/>
          <p:nvPr>
            <p:custDataLst>
              <p:tags r:id="rId5"/>
            </p:custDataLst>
          </p:nvPr>
        </p:nvSpPr>
        <p:spPr>
          <a:xfrm flipV="1">
            <a:off x="4972705" y="3736638"/>
            <a:ext cx="7219295" cy="648000"/>
          </a:xfrm>
          <a:custGeom>
            <a:avLst/>
            <a:gdLst>
              <a:gd name="connsiteX0" fmla="*/ 5867560 w 7219295"/>
              <a:gd name="connsiteY0" fmla="*/ 648000 h 648000"/>
              <a:gd name="connsiteX1" fmla="*/ 5868404 w 7219295"/>
              <a:gd name="connsiteY1" fmla="*/ 647710 h 648000"/>
              <a:gd name="connsiteX2" fmla="*/ 5871515 w 7219295"/>
              <a:gd name="connsiteY2" fmla="*/ 647710 h 648000"/>
              <a:gd name="connsiteX3" fmla="*/ 5871515 w 7219295"/>
              <a:gd name="connsiteY3" fmla="*/ 646645 h 648000"/>
              <a:gd name="connsiteX4" fmla="*/ 5893436 w 7219295"/>
              <a:gd name="connsiteY4" fmla="*/ 639130 h 648000"/>
              <a:gd name="connsiteX5" fmla="*/ 6435525 w 7219295"/>
              <a:gd name="connsiteY5" fmla="*/ 448371 h 648000"/>
              <a:gd name="connsiteX6" fmla="*/ 6435525 w 7219295"/>
              <a:gd name="connsiteY6" fmla="*/ 447557 h 648000"/>
              <a:gd name="connsiteX7" fmla="*/ 7219295 w 7219295"/>
              <a:gd name="connsiteY7" fmla="*/ 447557 h 648000"/>
              <a:gd name="connsiteX8" fmla="*/ 7219295 w 7219295"/>
              <a:gd name="connsiteY8" fmla="*/ 1246 h 648000"/>
              <a:gd name="connsiteX9" fmla="*/ 6435525 w 7219295"/>
              <a:gd name="connsiteY9" fmla="*/ 1246 h 648000"/>
              <a:gd name="connsiteX10" fmla="*/ 6435525 w 7219295"/>
              <a:gd name="connsiteY10" fmla="*/ 0 h 648000"/>
              <a:gd name="connsiteX11" fmla="*/ 5869799 w 7219295"/>
              <a:gd name="connsiteY11" fmla="*/ 550704 h 648000"/>
              <a:gd name="connsiteX12" fmla="*/ 0 w 7219295"/>
              <a:gd name="connsiteY12" fmla="*/ 550704 h 648000"/>
              <a:gd name="connsiteX13" fmla="*/ 0 w 7219295"/>
              <a:gd name="connsiteY13" fmla="*/ 647710 h 648000"/>
              <a:gd name="connsiteX14" fmla="*/ 5867565 w 7219295"/>
              <a:gd name="connsiteY14" fmla="*/ 647710 h 648000"/>
              <a:gd name="connsiteX15" fmla="*/ 5867560 w 7219295"/>
              <a:gd name="connsiteY15"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19295" h="648000">
                <a:moveTo>
                  <a:pt x="5867560" y="648000"/>
                </a:moveTo>
                <a:lnTo>
                  <a:pt x="5868404" y="647710"/>
                </a:lnTo>
                <a:lnTo>
                  <a:pt x="5871515" y="647710"/>
                </a:lnTo>
                <a:lnTo>
                  <a:pt x="5871515" y="646645"/>
                </a:lnTo>
                <a:lnTo>
                  <a:pt x="5893436" y="639130"/>
                </a:lnTo>
                <a:cubicBezTo>
                  <a:pt x="6004555" y="600259"/>
                  <a:pt x="6435166" y="446984"/>
                  <a:pt x="6435525" y="448371"/>
                </a:cubicBezTo>
                <a:lnTo>
                  <a:pt x="6435525" y="447557"/>
                </a:lnTo>
                <a:lnTo>
                  <a:pt x="7219295" y="447557"/>
                </a:lnTo>
                <a:lnTo>
                  <a:pt x="7219295" y="1246"/>
                </a:lnTo>
                <a:lnTo>
                  <a:pt x="6435525" y="1246"/>
                </a:lnTo>
                <a:lnTo>
                  <a:pt x="6435525" y="0"/>
                </a:lnTo>
                <a:lnTo>
                  <a:pt x="5869799" y="550704"/>
                </a:lnTo>
                <a:lnTo>
                  <a:pt x="0" y="550704"/>
                </a:lnTo>
                <a:lnTo>
                  <a:pt x="0" y="647710"/>
                </a:lnTo>
                <a:lnTo>
                  <a:pt x="5867565" y="647710"/>
                </a:lnTo>
                <a:lnTo>
                  <a:pt x="5867560" y="64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custDataLst>
              <p:tags r:id="rId6"/>
            </p:custDataLst>
          </p:nvPr>
        </p:nvSpPr>
        <p:spPr>
          <a:xfrm>
            <a:off x="4972704" y="2957327"/>
            <a:ext cx="7219295" cy="649291"/>
          </a:xfrm>
          <a:custGeom>
            <a:avLst/>
            <a:gdLst>
              <a:gd name="connsiteX0" fmla="*/ 6435525 w 7219295"/>
              <a:gd name="connsiteY0" fmla="*/ 0 h 649291"/>
              <a:gd name="connsiteX1" fmla="*/ 6435525 w 7219295"/>
              <a:gd name="connsiteY1" fmla="*/ 1249 h 649291"/>
              <a:gd name="connsiteX2" fmla="*/ 7219295 w 7219295"/>
              <a:gd name="connsiteY2" fmla="*/ 1249 h 649291"/>
              <a:gd name="connsiteX3" fmla="*/ 7219295 w 7219295"/>
              <a:gd name="connsiteY3" fmla="*/ 448449 h 649291"/>
              <a:gd name="connsiteX4" fmla="*/ 6435525 w 7219295"/>
              <a:gd name="connsiteY4" fmla="*/ 448449 h 649291"/>
              <a:gd name="connsiteX5" fmla="*/ 6435525 w 7219295"/>
              <a:gd name="connsiteY5" fmla="*/ 449264 h 649291"/>
              <a:gd name="connsiteX6" fmla="*/ 5893436 w 7219295"/>
              <a:gd name="connsiteY6" fmla="*/ 640403 h 649291"/>
              <a:gd name="connsiteX7" fmla="*/ 5871515 w 7219295"/>
              <a:gd name="connsiteY7" fmla="*/ 647933 h 649291"/>
              <a:gd name="connsiteX8" fmla="*/ 5871515 w 7219295"/>
              <a:gd name="connsiteY8" fmla="*/ 649001 h 649291"/>
              <a:gd name="connsiteX9" fmla="*/ 5868404 w 7219295"/>
              <a:gd name="connsiteY9" fmla="*/ 649001 h 649291"/>
              <a:gd name="connsiteX10" fmla="*/ 5867560 w 7219295"/>
              <a:gd name="connsiteY10" fmla="*/ 649291 h 649291"/>
              <a:gd name="connsiteX11" fmla="*/ 5867565 w 7219295"/>
              <a:gd name="connsiteY11" fmla="*/ 649001 h 649291"/>
              <a:gd name="connsiteX12" fmla="*/ 0 w 7219295"/>
              <a:gd name="connsiteY12" fmla="*/ 649001 h 649291"/>
              <a:gd name="connsiteX13" fmla="*/ 0 w 7219295"/>
              <a:gd name="connsiteY13" fmla="*/ 551801 h 649291"/>
              <a:gd name="connsiteX14" fmla="*/ 5869799 w 7219295"/>
              <a:gd name="connsiteY14" fmla="*/ 551801 h 649291"/>
              <a:gd name="connsiteX15" fmla="*/ 6435525 w 7219295"/>
              <a:gd name="connsiteY15" fmla="*/ 0 h 64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19295" h="649291">
                <a:moveTo>
                  <a:pt x="6435525" y="0"/>
                </a:moveTo>
                <a:lnTo>
                  <a:pt x="6435525" y="1249"/>
                </a:lnTo>
                <a:lnTo>
                  <a:pt x="7219295" y="1249"/>
                </a:lnTo>
                <a:lnTo>
                  <a:pt x="7219295" y="448449"/>
                </a:lnTo>
                <a:lnTo>
                  <a:pt x="6435525" y="448449"/>
                </a:lnTo>
                <a:lnTo>
                  <a:pt x="6435525" y="449264"/>
                </a:lnTo>
                <a:cubicBezTo>
                  <a:pt x="6435166" y="447875"/>
                  <a:pt x="6004555" y="601455"/>
                  <a:pt x="5893436" y="640403"/>
                </a:cubicBezTo>
                <a:lnTo>
                  <a:pt x="5871515" y="647933"/>
                </a:lnTo>
                <a:lnTo>
                  <a:pt x="5871515" y="649001"/>
                </a:lnTo>
                <a:lnTo>
                  <a:pt x="5868404" y="649001"/>
                </a:lnTo>
                <a:lnTo>
                  <a:pt x="5867560" y="649291"/>
                </a:lnTo>
                <a:lnTo>
                  <a:pt x="5867565" y="649001"/>
                </a:lnTo>
                <a:lnTo>
                  <a:pt x="0" y="649001"/>
                </a:lnTo>
                <a:lnTo>
                  <a:pt x="0" y="551801"/>
                </a:lnTo>
                <a:lnTo>
                  <a:pt x="5869799" y="551801"/>
                </a:lnTo>
                <a:lnTo>
                  <a:pt x="643552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custDataLst>
              <p:tags r:id="rId7"/>
            </p:custDataLst>
          </p:nvPr>
        </p:nvSpPr>
        <p:spPr>
          <a:xfrm rot="10100507">
            <a:off x="4791401" y="3196889"/>
            <a:ext cx="362604" cy="361950"/>
          </a:xfrm>
          <a:prstGeom prst="arc">
            <a:avLst>
              <a:gd name="adj1" fmla="val 16744533"/>
              <a:gd name="adj2" fmla="val 0"/>
            </a:avLst>
          </a:prstGeom>
          <a:ln w="984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弧形 43"/>
          <p:cNvSpPr/>
          <p:nvPr>
            <p:custDataLst>
              <p:tags r:id="rId8"/>
            </p:custDataLst>
          </p:nvPr>
        </p:nvSpPr>
        <p:spPr>
          <a:xfrm rot="16021631">
            <a:off x="4815216" y="3784631"/>
            <a:ext cx="362604" cy="361950"/>
          </a:xfrm>
          <a:prstGeom prst="arc">
            <a:avLst>
              <a:gd name="adj1" fmla="val 16744533"/>
              <a:gd name="adj2" fmla="val 0"/>
            </a:avLst>
          </a:prstGeom>
          <a:ln w="984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custDataLst>
              <p:tags r:id="rId9"/>
            </p:custDataLst>
          </p:nvPr>
        </p:nvSpPr>
        <p:spPr>
          <a:xfrm>
            <a:off x="4361007" y="2876263"/>
            <a:ext cx="545693" cy="545693"/>
          </a:xfrm>
          <a:prstGeom prst="ellipse">
            <a:avLst/>
          </a:prstGeom>
          <a:noFill/>
          <a:ln w="1079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10"/>
            </p:custDataLst>
          </p:nvPr>
        </p:nvSpPr>
        <p:spPr>
          <a:xfrm>
            <a:off x="4361007" y="3874295"/>
            <a:ext cx="545693" cy="545693"/>
          </a:xfrm>
          <a:prstGeom prst="ellipse">
            <a:avLst/>
          </a:prstGeom>
          <a:noFill/>
          <a:ln w="1079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1"/>
            </p:custDataLst>
          </p:nvPr>
        </p:nvSpPr>
        <p:spPr>
          <a:xfrm>
            <a:off x="2704011" y="1332786"/>
            <a:ext cx="2631599"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fontScale="92500" lnSpcReduction="10000"/>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4" name="文本框 3"/>
          <p:cNvSpPr txBox="1"/>
          <p:nvPr>
            <p:custDataLst>
              <p:tags r:id="rId12"/>
            </p:custDataLst>
          </p:nvPr>
        </p:nvSpPr>
        <p:spPr>
          <a:xfrm>
            <a:off x="2704011" y="5347593"/>
            <a:ext cx="2631599"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fontScale="92500" lnSpcReduction="10000"/>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5" name="文本框 4"/>
          <p:cNvSpPr txBox="1"/>
          <p:nvPr>
            <p:custDataLst>
              <p:tags r:id="rId13"/>
            </p:custDataLst>
          </p:nvPr>
        </p:nvSpPr>
        <p:spPr>
          <a:xfrm>
            <a:off x="8705850" y="1321595"/>
            <a:ext cx="227647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nchorCtr="0">
            <a:normAutofit lnSpcReduction="10000"/>
          </a:bodyPr>
          <a:lstStyle>
            <a:defPPr>
              <a:defRPr lang="zh-CN"/>
            </a:defPPr>
            <a:lvl1pPr algn="ctr">
              <a:lnSpc>
                <a:spcPct val="120000"/>
              </a:lnSpc>
              <a:defRPr sz="1800">
                <a:latin typeface="+mn-lt"/>
                <a:ea typeface="+mn-ea"/>
              </a:defRPr>
            </a:lvl1pPr>
          </a:lstStyle>
          <a:p>
            <a:r>
              <a:rPr lang="en-US" altLang="zh-CN" dirty="0"/>
              <a:t>Lorem ipsum dolor sit amet, consectetur adipisicing elit.</a:t>
            </a:r>
            <a:endParaRPr lang="en-US" altLang="zh-CN" dirty="0"/>
          </a:p>
        </p:txBody>
      </p:sp>
      <p:sp>
        <p:nvSpPr>
          <p:cNvPr id="6" name="文本框 5"/>
          <p:cNvSpPr txBox="1"/>
          <p:nvPr>
            <p:custDataLst>
              <p:tags r:id="rId14"/>
            </p:custDataLst>
          </p:nvPr>
        </p:nvSpPr>
        <p:spPr>
          <a:xfrm>
            <a:off x="8705850" y="5072063"/>
            <a:ext cx="227647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lnSpcReduction="10000"/>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7" name="文本框 6"/>
          <p:cNvSpPr txBox="1"/>
          <p:nvPr>
            <p:custDataLst>
              <p:tags r:id="rId15"/>
            </p:custDataLst>
          </p:nvPr>
        </p:nvSpPr>
        <p:spPr>
          <a:xfrm>
            <a:off x="756102" y="2647078"/>
            <a:ext cx="3251621" cy="99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8" name="文本框 7"/>
          <p:cNvSpPr txBox="1"/>
          <p:nvPr>
            <p:custDataLst>
              <p:tags r:id="rId16"/>
            </p:custDataLst>
          </p:nvPr>
        </p:nvSpPr>
        <p:spPr>
          <a:xfrm>
            <a:off x="756102" y="3997335"/>
            <a:ext cx="3251621" cy="99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0">
            <a:normAutofit/>
          </a:bodyPr>
          <a:lstStyle>
            <a:defPPr>
              <a:defRPr lang="zh-CN"/>
            </a:defPPr>
            <a:lvl1pPr algn="ctr">
              <a:lnSpc>
                <a:spcPct val="120000"/>
              </a:lnSpc>
              <a:defRPr sz="1800">
                <a:latin typeface="+mn-lt"/>
                <a:ea typeface="+mn-ea"/>
              </a:defRPr>
            </a:lvl1pPr>
          </a:lstStyle>
          <a:p>
            <a:r>
              <a:rPr lang="en-US" altLang="zh-CN" dirty="0" err="1"/>
              <a:t>Lorem ipsum dolor sit amet, consectetur adipisicing elit.</a:t>
            </a:r>
            <a:endParaRPr lang="en-US" altLang="zh-CN" dirty="0" err="1"/>
          </a:p>
        </p:txBody>
      </p:sp>
      <p:sp>
        <p:nvSpPr>
          <p:cNvPr id="26" name="文本框 25"/>
          <p:cNvSpPr txBox="1"/>
          <p:nvPr>
            <p:custDataLst>
              <p:tags r:id="rId17"/>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
        <p:nvSpPr>
          <p:cNvPr id="9" name="文本框 8"/>
          <p:cNvSpPr txBox="1"/>
          <p:nvPr>
            <p:custDataLst>
              <p:tags r:id="rId18"/>
            </p:custDataLst>
          </p:nvPr>
        </p:nvSpPr>
        <p:spPr>
          <a:xfrm>
            <a:off x="4326958" y="3818706"/>
            <a:ext cx="63052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2</a:t>
            </a:r>
            <a:endParaRPr lang="zh-CN" altLang="en-US"/>
          </a:p>
        </p:txBody>
      </p:sp>
      <p:sp>
        <p:nvSpPr>
          <p:cNvPr id="10" name="文本框 9"/>
          <p:cNvSpPr txBox="1"/>
          <p:nvPr>
            <p:custDataLst>
              <p:tags r:id="rId19"/>
            </p:custDataLst>
          </p:nvPr>
        </p:nvSpPr>
        <p:spPr>
          <a:xfrm>
            <a:off x="4326958" y="2799874"/>
            <a:ext cx="63052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dirty="0"/>
              <a:t>1</a:t>
            </a:r>
            <a:endParaRPr lang="zh-CN" altLang="en-US" dirty="0"/>
          </a:p>
        </p:txBody>
      </p:sp>
      <p:sp>
        <p:nvSpPr>
          <p:cNvPr id="11" name="文本框 10"/>
          <p:cNvSpPr txBox="1"/>
          <p:nvPr>
            <p:custDataLst>
              <p:tags r:id="rId20"/>
            </p:custDataLst>
          </p:nvPr>
        </p:nvSpPr>
        <p:spPr>
          <a:xfrm>
            <a:off x="8048625" y="1290209"/>
            <a:ext cx="630520" cy="65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5</a:t>
            </a:r>
            <a:endParaRPr lang="zh-CN" altLang="en-US"/>
          </a:p>
        </p:txBody>
      </p:sp>
      <p:sp>
        <p:nvSpPr>
          <p:cNvPr id="12" name="文本框 11"/>
          <p:cNvSpPr txBox="1"/>
          <p:nvPr>
            <p:custDataLst>
              <p:tags r:id="rId21"/>
            </p:custDataLst>
          </p:nvPr>
        </p:nvSpPr>
        <p:spPr>
          <a:xfrm>
            <a:off x="8048625" y="5440363"/>
            <a:ext cx="63052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1"/>
                </a:solidFill>
              </a:defRPr>
            </a:lvl1pPr>
          </a:lstStyle>
          <a:p>
            <a:r>
              <a:rPr lang="en-US" altLang="zh-CN"/>
              <a:t>6</a:t>
            </a:r>
            <a:endParaRPr lang="zh-CN" altLang="en-US"/>
          </a:p>
        </p:txBody>
      </p:sp>
      <p:sp>
        <p:nvSpPr>
          <p:cNvPr id="13" name="文本框 12"/>
          <p:cNvSpPr txBox="1"/>
          <p:nvPr>
            <p:custDataLst>
              <p:tags r:id="rId22"/>
            </p:custDataLst>
          </p:nvPr>
        </p:nvSpPr>
        <p:spPr>
          <a:xfrm>
            <a:off x="5386388" y="5229225"/>
            <a:ext cx="63052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4</a:t>
            </a:r>
            <a:endParaRPr lang="zh-CN" altLang="en-US">
              <a:solidFill>
                <a:schemeClr val="accent1"/>
              </a:solidFill>
            </a:endParaRPr>
          </a:p>
        </p:txBody>
      </p:sp>
      <p:sp>
        <p:nvSpPr>
          <p:cNvPr id="16" name="文本框 15"/>
          <p:cNvSpPr txBox="1"/>
          <p:nvPr>
            <p:custDataLst>
              <p:tags r:id="rId23"/>
            </p:custDataLst>
          </p:nvPr>
        </p:nvSpPr>
        <p:spPr>
          <a:xfrm>
            <a:off x="5386388" y="1483520"/>
            <a:ext cx="63052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gn="ctr">
              <a:defRPr b="1">
                <a:solidFill>
                  <a:schemeClr val="accent3"/>
                </a:solidFill>
              </a:defRPr>
            </a:lvl1pPr>
          </a:lstStyle>
          <a:p>
            <a:r>
              <a:rPr lang="en-US" altLang="zh-CN">
                <a:solidFill>
                  <a:schemeClr val="accent1"/>
                </a:solidFill>
              </a:rPr>
              <a:t>3</a:t>
            </a:r>
            <a:endParaRPr lang="zh-CN" altLang="en-US">
              <a:solidFill>
                <a:schemeClr val="accent1"/>
              </a:solidFill>
            </a:endParaRPr>
          </a:p>
        </p:txBody>
      </p:sp>
    </p:spTree>
    <p:custDataLst>
      <p:tags r:id="rId24"/>
    </p:custData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custDataLst>
              <p:tags r:id="rId1"/>
            </p:custDataLst>
          </p:nvPr>
        </p:nvCxnSpPr>
        <p:spPr>
          <a:xfrm>
            <a:off x="6096000" y="2445756"/>
            <a:ext cx="0" cy="35313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椭圆 32"/>
          <p:cNvSpPr/>
          <p:nvPr>
            <p:custDataLst>
              <p:tags r:id="rId2"/>
            </p:custDataLst>
          </p:nvPr>
        </p:nvSpPr>
        <p:spPr>
          <a:xfrm>
            <a:off x="6781435" y="3266614"/>
            <a:ext cx="1060815" cy="98402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51" name="文本框 50"/>
          <p:cNvSpPr txBox="1"/>
          <p:nvPr>
            <p:custDataLst>
              <p:tags r:id="rId3"/>
            </p:custDataLst>
          </p:nvPr>
        </p:nvSpPr>
        <p:spPr>
          <a:xfrm>
            <a:off x="8027729" y="3198966"/>
            <a:ext cx="2799929" cy="560703"/>
          </a:xfrm>
          <a:prstGeom prst="rect">
            <a:avLst/>
          </a:prstGeom>
          <a:noFill/>
        </p:spPr>
        <p:txBody>
          <a:bodyPr wrap="square" lIns="90000" tIns="46800" rIns="90000" bIns="46800" rtlCol="0" anchor="b">
            <a:normAutofit/>
          </a:bodyPr>
          <a:lstStyle/>
          <a:p>
            <a:r>
              <a:rPr lang="en-US" altLang="zh-CN" sz="2400">
                <a:solidFill>
                  <a:schemeClr val="tx2"/>
                </a:solidFill>
              </a:rPr>
              <a:t>LOREM IPSUM</a:t>
            </a:r>
            <a:endParaRPr lang="en-US" altLang="zh-CN" sz="2400">
              <a:solidFill>
                <a:schemeClr val="tx2"/>
              </a:solidFill>
            </a:endParaRPr>
          </a:p>
        </p:txBody>
      </p:sp>
      <p:sp>
        <p:nvSpPr>
          <p:cNvPr id="52" name="文本框 51"/>
          <p:cNvSpPr txBox="1"/>
          <p:nvPr>
            <p:custDataLst>
              <p:tags r:id="rId4"/>
            </p:custDataLst>
          </p:nvPr>
        </p:nvSpPr>
        <p:spPr>
          <a:xfrm>
            <a:off x="8027731" y="3765906"/>
            <a:ext cx="2799928" cy="918583"/>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7" name="文本框 6"/>
          <p:cNvSpPr txBox="1"/>
          <p:nvPr>
            <p:custDataLst>
              <p:tags r:id="rId5"/>
            </p:custDataLst>
          </p:nvPr>
        </p:nvSpPr>
        <p:spPr>
          <a:xfrm>
            <a:off x="6781435" y="3273896"/>
            <a:ext cx="1060815" cy="984020"/>
          </a:xfrm>
          <a:prstGeom prst="rect">
            <a:avLst/>
          </a:prstGeom>
          <a:noFill/>
          <a:ln>
            <a:noFill/>
          </a:ln>
        </p:spPr>
        <p:txBody>
          <a:bodyPr wrap="square" anchor="ctr" anchorCtr="0">
            <a:normAutofit/>
          </a:bodyPr>
          <a:lstStyle>
            <a:defPPr>
              <a:defRPr lang="zh-CN"/>
            </a:defPPr>
            <a:lvl1pPr algn="ctr">
              <a:defRPr>
                <a:solidFill>
                  <a:schemeClr val="bg1"/>
                </a:solidFill>
              </a:defRPr>
            </a:lvl1pPr>
          </a:lstStyle>
          <a:p>
            <a:r>
              <a:rPr lang="en-US" altLang="zh-CN" sz="2400">
                <a:solidFill>
                  <a:schemeClr val="lt1"/>
                </a:solidFill>
              </a:rPr>
              <a:t>25%</a:t>
            </a:r>
            <a:endParaRPr lang="en-US" altLang="zh-CN" sz="2400">
              <a:solidFill>
                <a:schemeClr val="lt1"/>
              </a:solidFill>
            </a:endParaRPr>
          </a:p>
        </p:txBody>
      </p:sp>
      <p:sp>
        <p:nvSpPr>
          <p:cNvPr id="46" name="文本框 45"/>
          <p:cNvSpPr txBox="1"/>
          <p:nvPr>
            <p:custDataLst>
              <p:tags r:id="rId6"/>
            </p:custDataLst>
          </p:nvPr>
        </p:nvSpPr>
        <p:spPr>
          <a:xfrm>
            <a:off x="3278375" y="3685343"/>
            <a:ext cx="2537717" cy="844911"/>
          </a:xfrm>
          <a:prstGeom prst="rect">
            <a:avLst/>
          </a:prstGeom>
        </p:spPr>
        <p:txBody>
          <a:bodyPr wrap="square">
            <a:normAutofit fontScale="92500" lnSpcReduction="10000"/>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2" name="文本框 1"/>
          <p:cNvSpPr txBox="1"/>
          <p:nvPr>
            <p:custDataLst>
              <p:tags r:id="rId7"/>
            </p:custDataLst>
          </p:nvPr>
        </p:nvSpPr>
        <p:spPr>
          <a:xfrm>
            <a:off x="3278374" y="3198965"/>
            <a:ext cx="2003159" cy="474832"/>
          </a:xfrm>
          <a:prstGeom prst="rect">
            <a:avLst/>
          </a:prstGeom>
          <a:solidFill>
            <a:schemeClr val="accent1"/>
          </a:solidFill>
        </p:spPr>
        <p:txBody>
          <a:bodyPr wrap="square" lIns="90000" tIns="46800" rIns="90000" bIns="46800" anchor="ctr">
            <a:normAutofit/>
          </a:bodyPr>
          <a:lstStyle>
            <a:defPPr>
              <a:defRPr lang="zh-CN"/>
            </a:defPPr>
            <a:lvl1pPr>
              <a:defRPr sz="2000">
                <a:solidFill>
                  <a:schemeClr val="bg1"/>
                </a:solidFill>
                <a:latin typeface="Arial" panose="020B0604020202020204" pitchFamily="34" charset="0"/>
              </a:defRPr>
            </a:lvl1pPr>
          </a:lstStyle>
          <a:p>
            <a:r>
              <a:rPr lang="en-US" altLang="zh-CN">
                <a:solidFill>
                  <a:schemeClr val="lt1"/>
                </a:solidFill>
                <a:latin typeface="+mn-lt"/>
              </a:rPr>
              <a:t>LOREM IPSUM</a:t>
            </a:r>
            <a:endParaRPr lang="en-US" altLang="zh-CN">
              <a:solidFill>
                <a:schemeClr val="lt1"/>
              </a:solidFill>
              <a:latin typeface="+mn-lt"/>
            </a:endParaRPr>
          </a:p>
        </p:txBody>
      </p:sp>
      <p:sp>
        <p:nvSpPr>
          <p:cNvPr id="27" name="文本框 26"/>
          <p:cNvSpPr txBox="1"/>
          <p:nvPr>
            <p:custDataLst>
              <p:tags r:id="rId8"/>
            </p:custDataLst>
          </p:nvPr>
        </p:nvSpPr>
        <p:spPr>
          <a:xfrm>
            <a:off x="1640792" y="3735127"/>
            <a:ext cx="1108621" cy="476303"/>
          </a:xfrm>
          <a:prstGeom prst="rect">
            <a:avLst/>
          </a:prstGeom>
          <a:noFill/>
        </p:spPr>
        <p:txBody>
          <a:bodyPr wrap="square" rtlCol="0" anchor="ctr">
            <a:noAutofit/>
          </a:bodyPr>
          <a:lstStyle/>
          <a:p>
            <a:pPr algn="ctr"/>
            <a:r>
              <a:rPr lang="en-US" altLang="zh-CN">
                <a:solidFill>
                  <a:schemeClr val="dk1"/>
                </a:solidFill>
              </a:rPr>
              <a:t>76%</a:t>
            </a:r>
            <a:endParaRPr lang="en-US" altLang="zh-CN">
              <a:solidFill>
                <a:schemeClr val="dk1"/>
              </a:solidFill>
            </a:endParaRPr>
          </a:p>
        </p:txBody>
      </p:sp>
      <p:sp>
        <p:nvSpPr>
          <p:cNvPr id="3" name="空心弧 2"/>
          <p:cNvSpPr/>
          <p:nvPr>
            <p:custDataLst>
              <p:tags r:id="rId9"/>
            </p:custDataLst>
          </p:nvPr>
        </p:nvSpPr>
        <p:spPr>
          <a:xfrm>
            <a:off x="1416087" y="3205823"/>
            <a:ext cx="1534908" cy="1534909"/>
          </a:xfrm>
          <a:prstGeom prst="blockArc">
            <a:avLst>
              <a:gd name="adj1" fmla="val 16210093"/>
              <a:gd name="adj2" fmla="val 10111402"/>
              <a:gd name="adj3" fmla="val 102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custDataLst>
              <p:tags r:id="rId10"/>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custDataLst>
              <p:tags r:id="rId1"/>
            </p:custDataLst>
          </p:nvPr>
        </p:nvCxnSpPr>
        <p:spPr>
          <a:xfrm>
            <a:off x="6096000" y="1969256"/>
            <a:ext cx="0" cy="411479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椭圆 32"/>
          <p:cNvSpPr/>
          <p:nvPr>
            <p:custDataLst>
              <p:tags r:id="rId2"/>
            </p:custDataLst>
          </p:nvPr>
        </p:nvSpPr>
        <p:spPr>
          <a:xfrm>
            <a:off x="6921154" y="2320835"/>
            <a:ext cx="1020087" cy="94624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52" name="文本框 51"/>
          <p:cNvSpPr txBox="1"/>
          <p:nvPr>
            <p:custDataLst>
              <p:tags r:id="rId3"/>
            </p:custDataLst>
          </p:nvPr>
        </p:nvSpPr>
        <p:spPr>
          <a:xfrm>
            <a:off x="8041375" y="2918789"/>
            <a:ext cx="2959228" cy="782943"/>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46" name="文本框 45"/>
          <p:cNvSpPr txBox="1"/>
          <p:nvPr>
            <p:custDataLst>
              <p:tags r:id="rId4"/>
            </p:custDataLst>
          </p:nvPr>
        </p:nvSpPr>
        <p:spPr>
          <a:xfrm>
            <a:off x="3315585" y="2894477"/>
            <a:ext cx="2448707" cy="768987"/>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a:t>
            </a:r>
            <a:endParaRPr lang="en-US" altLang="zh-CN" sz="1800">
              <a:solidFill>
                <a:schemeClr val="dk1"/>
              </a:solidFill>
              <a:latin typeface="+mn-lt"/>
            </a:endParaRPr>
          </a:p>
        </p:txBody>
      </p:sp>
      <p:sp>
        <p:nvSpPr>
          <p:cNvPr id="2" name="文本框 1"/>
          <p:cNvSpPr txBox="1"/>
          <p:nvPr>
            <p:custDataLst>
              <p:tags r:id="rId5"/>
            </p:custDataLst>
          </p:nvPr>
        </p:nvSpPr>
        <p:spPr>
          <a:xfrm>
            <a:off x="3315584" y="2409826"/>
            <a:ext cx="1880304" cy="474145"/>
          </a:xfrm>
          <a:prstGeom prst="rect">
            <a:avLst/>
          </a:prstGeom>
          <a:solidFill>
            <a:schemeClr val="accent1"/>
          </a:solidFill>
        </p:spPr>
        <p:txBody>
          <a:bodyPr wrap="square" lIns="90000" tIns="46800" rIns="90000" bIns="46800" anchor="ctr">
            <a:normAutofit fontScale="92500"/>
          </a:bodyPr>
          <a:lstStyle>
            <a:defPPr>
              <a:defRPr lang="zh-CN"/>
            </a:defPPr>
            <a:lvl1pPr>
              <a:defRPr sz="2000">
                <a:solidFill>
                  <a:schemeClr val="bg1"/>
                </a:solidFill>
                <a:latin typeface="Arial" panose="020B0604020202020204" pitchFamily="34" charset="0"/>
              </a:defRPr>
            </a:lvl1pPr>
          </a:lstStyle>
          <a:p>
            <a:r>
              <a:rPr lang="en-US" altLang="zh-CN">
                <a:solidFill>
                  <a:schemeClr val="lt1"/>
                </a:solidFill>
                <a:latin typeface="+mn-lt"/>
              </a:rPr>
              <a:t>LOREM IPSUM</a:t>
            </a:r>
            <a:endParaRPr lang="en-US" altLang="zh-CN">
              <a:solidFill>
                <a:schemeClr val="lt1"/>
              </a:solidFill>
              <a:latin typeface="+mn-lt"/>
            </a:endParaRPr>
          </a:p>
        </p:txBody>
      </p:sp>
      <p:sp>
        <p:nvSpPr>
          <p:cNvPr id="27" name="文本框 26"/>
          <p:cNvSpPr txBox="1"/>
          <p:nvPr>
            <p:custDataLst>
              <p:tags r:id="rId6"/>
            </p:custDataLst>
          </p:nvPr>
        </p:nvSpPr>
        <p:spPr>
          <a:xfrm>
            <a:off x="1825157" y="2939789"/>
            <a:ext cx="1009000" cy="433503"/>
          </a:xfrm>
          <a:prstGeom prst="rect">
            <a:avLst/>
          </a:prstGeom>
          <a:noFill/>
        </p:spPr>
        <p:txBody>
          <a:bodyPr wrap="square" rtlCol="0" anchor="ctr">
            <a:noAutofit/>
          </a:bodyPr>
          <a:lstStyle/>
          <a:p>
            <a:pPr algn="ctr"/>
            <a:r>
              <a:rPr lang="en-US" altLang="zh-CN">
                <a:solidFill>
                  <a:schemeClr val="dk1"/>
                </a:solidFill>
              </a:rPr>
              <a:t>76%</a:t>
            </a:r>
            <a:endParaRPr lang="en-US" altLang="zh-CN">
              <a:solidFill>
                <a:schemeClr val="dk1"/>
              </a:solidFill>
            </a:endParaRPr>
          </a:p>
        </p:txBody>
      </p:sp>
      <p:sp>
        <p:nvSpPr>
          <p:cNvPr id="3" name="空心弧 2"/>
          <p:cNvSpPr/>
          <p:nvPr>
            <p:custDataLst>
              <p:tags r:id="rId7"/>
            </p:custDataLst>
          </p:nvPr>
        </p:nvSpPr>
        <p:spPr>
          <a:xfrm>
            <a:off x="1620643" y="2458049"/>
            <a:ext cx="1396980" cy="1396980"/>
          </a:xfrm>
          <a:prstGeom prst="blockArc">
            <a:avLst>
              <a:gd name="adj1" fmla="val 16210093"/>
              <a:gd name="adj2" fmla="val 10111402"/>
              <a:gd name="adj3" fmla="val 102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椭圆 57"/>
          <p:cNvSpPr/>
          <p:nvPr>
            <p:custDataLst>
              <p:tags r:id="rId8"/>
            </p:custDataLst>
          </p:nvPr>
        </p:nvSpPr>
        <p:spPr>
          <a:xfrm>
            <a:off x="6921154" y="4398532"/>
            <a:ext cx="1020087" cy="94624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49" name="文本框 48"/>
          <p:cNvSpPr txBox="1"/>
          <p:nvPr>
            <p:custDataLst>
              <p:tags r:id="rId9"/>
            </p:custDataLst>
          </p:nvPr>
        </p:nvSpPr>
        <p:spPr>
          <a:xfrm>
            <a:off x="3315585" y="4917492"/>
            <a:ext cx="2448707" cy="768987"/>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a:t>
            </a:r>
            <a:endParaRPr lang="en-US" altLang="zh-CN" sz="1800">
              <a:solidFill>
                <a:schemeClr val="dk1"/>
              </a:solidFill>
              <a:latin typeface="+mn-lt"/>
            </a:endParaRPr>
          </a:p>
        </p:txBody>
      </p:sp>
      <p:sp>
        <p:nvSpPr>
          <p:cNvPr id="50" name="文本框 49"/>
          <p:cNvSpPr txBox="1"/>
          <p:nvPr>
            <p:custDataLst>
              <p:tags r:id="rId10"/>
            </p:custDataLst>
          </p:nvPr>
        </p:nvSpPr>
        <p:spPr>
          <a:xfrm>
            <a:off x="3315584" y="4432841"/>
            <a:ext cx="1880304" cy="474145"/>
          </a:xfrm>
          <a:prstGeom prst="rect">
            <a:avLst/>
          </a:prstGeom>
          <a:solidFill>
            <a:schemeClr val="accent1"/>
          </a:solidFill>
        </p:spPr>
        <p:txBody>
          <a:bodyPr wrap="square" lIns="90000" tIns="46800" rIns="90000" bIns="46800" anchor="ctr">
            <a:normAutofit fontScale="92500"/>
          </a:bodyPr>
          <a:lstStyle>
            <a:defPPr>
              <a:defRPr lang="zh-CN"/>
            </a:defPPr>
            <a:lvl1pPr>
              <a:defRPr sz="2000">
                <a:solidFill>
                  <a:schemeClr val="bg1"/>
                </a:solidFill>
                <a:latin typeface="Arial" panose="020B0604020202020204" pitchFamily="34" charset="0"/>
              </a:defRPr>
            </a:lvl1pPr>
          </a:lstStyle>
          <a:p>
            <a:r>
              <a:rPr lang="en-US" altLang="zh-CN">
                <a:solidFill>
                  <a:schemeClr val="lt1"/>
                </a:solidFill>
                <a:latin typeface="+mn-lt"/>
              </a:rPr>
              <a:t>LOREM IPSUM</a:t>
            </a:r>
            <a:endParaRPr lang="en-US" altLang="zh-CN">
              <a:solidFill>
                <a:schemeClr val="lt1"/>
              </a:solidFill>
              <a:latin typeface="+mn-lt"/>
            </a:endParaRPr>
          </a:p>
        </p:txBody>
      </p:sp>
      <p:sp>
        <p:nvSpPr>
          <p:cNvPr id="28" name="文本框 27"/>
          <p:cNvSpPr txBox="1"/>
          <p:nvPr>
            <p:custDataLst>
              <p:tags r:id="rId11"/>
            </p:custDataLst>
          </p:nvPr>
        </p:nvSpPr>
        <p:spPr>
          <a:xfrm>
            <a:off x="1825157" y="4877634"/>
            <a:ext cx="1009000" cy="433503"/>
          </a:xfrm>
          <a:prstGeom prst="rect">
            <a:avLst/>
          </a:prstGeom>
          <a:noFill/>
        </p:spPr>
        <p:txBody>
          <a:bodyPr wrap="square" rtlCol="0" anchor="ctr">
            <a:noAutofit/>
          </a:bodyPr>
          <a:lstStyle/>
          <a:p>
            <a:pPr algn="ctr"/>
            <a:r>
              <a:rPr lang="en-US" altLang="zh-CN">
                <a:solidFill>
                  <a:schemeClr val="dk1"/>
                </a:solidFill>
              </a:rPr>
              <a:t>48%</a:t>
            </a:r>
            <a:endParaRPr lang="en-US" altLang="zh-CN">
              <a:solidFill>
                <a:schemeClr val="dk1"/>
              </a:solidFill>
            </a:endParaRPr>
          </a:p>
        </p:txBody>
      </p:sp>
      <p:sp>
        <p:nvSpPr>
          <p:cNvPr id="47" name="空心弧 46"/>
          <p:cNvSpPr/>
          <p:nvPr>
            <p:custDataLst>
              <p:tags r:id="rId12"/>
            </p:custDataLst>
          </p:nvPr>
        </p:nvSpPr>
        <p:spPr>
          <a:xfrm>
            <a:off x="1620643" y="4395895"/>
            <a:ext cx="1396980" cy="1396980"/>
          </a:xfrm>
          <a:prstGeom prst="blockArc">
            <a:avLst>
              <a:gd name="adj1" fmla="val 16210093"/>
              <a:gd name="adj2" fmla="val 4935342"/>
              <a:gd name="adj3" fmla="val 10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custDataLst>
              <p:tags r:id="rId13"/>
            </p:custDataLst>
          </p:nvPr>
        </p:nvSpPr>
        <p:spPr>
          <a:xfrm>
            <a:off x="8041375" y="2320836"/>
            <a:ext cx="2959228" cy="584089"/>
          </a:xfrm>
          <a:prstGeom prst="rect">
            <a:avLst/>
          </a:prstGeom>
          <a:noFill/>
        </p:spPr>
        <p:txBody>
          <a:bodyPr wrap="square" lIns="90000" tIns="46800" rIns="90000" bIns="46800" rtlCol="0" anchor="b">
            <a:normAutofit/>
          </a:bodyPr>
          <a:lstStyle/>
          <a:p>
            <a:r>
              <a:rPr lang="en-US" altLang="zh-CN" sz="2400" dirty="0">
                <a:solidFill>
                  <a:schemeClr val="tx2"/>
                </a:solidFill>
              </a:rPr>
              <a:t>LOREM IPSUM</a:t>
            </a:r>
            <a:endParaRPr lang="en-US" altLang="zh-CN" sz="2400" dirty="0">
              <a:solidFill>
                <a:schemeClr val="tx2"/>
              </a:solidFill>
            </a:endParaRPr>
          </a:p>
        </p:txBody>
      </p:sp>
      <p:sp>
        <p:nvSpPr>
          <p:cNvPr id="21" name="文本框 20"/>
          <p:cNvSpPr txBox="1"/>
          <p:nvPr>
            <p:custDataLst>
              <p:tags r:id="rId14"/>
            </p:custDataLst>
          </p:nvPr>
        </p:nvSpPr>
        <p:spPr>
          <a:xfrm>
            <a:off x="6930581" y="2337313"/>
            <a:ext cx="1013219" cy="946241"/>
          </a:xfrm>
          <a:prstGeom prst="rect">
            <a:avLst/>
          </a:prstGeom>
          <a:noFill/>
          <a:ln>
            <a:noFill/>
          </a:ln>
        </p:spPr>
        <p:txBody>
          <a:bodyPr wrap="square" anchor="ctr" anchorCtr="0">
            <a:normAutofit/>
          </a:bodyPr>
          <a:lstStyle>
            <a:defPPr>
              <a:defRPr lang="zh-CN"/>
            </a:defPPr>
            <a:lvl1pPr algn="ctr">
              <a:defRPr>
                <a:solidFill>
                  <a:schemeClr val="bg1"/>
                </a:solidFill>
              </a:defRPr>
            </a:lvl1pPr>
          </a:lstStyle>
          <a:p>
            <a:r>
              <a:rPr lang="en-US" altLang="zh-CN" sz="2400">
                <a:solidFill>
                  <a:schemeClr val="lt1"/>
                </a:solidFill>
              </a:rPr>
              <a:t>25%</a:t>
            </a:r>
            <a:endParaRPr lang="en-US" altLang="zh-CN" sz="2400">
              <a:solidFill>
                <a:schemeClr val="lt1"/>
              </a:solidFill>
            </a:endParaRPr>
          </a:p>
        </p:txBody>
      </p:sp>
      <p:sp>
        <p:nvSpPr>
          <p:cNvPr id="22" name="文本框 21"/>
          <p:cNvSpPr txBox="1"/>
          <p:nvPr>
            <p:custDataLst>
              <p:tags r:id="rId15"/>
            </p:custDataLst>
          </p:nvPr>
        </p:nvSpPr>
        <p:spPr>
          <a:xfrm>
            <a:off x="8041375" y="4996486"/>
            <a:ext cx="2959228" cy="782943"/>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23" name="文本框 22"/>
          <p:cNvSpPr txBox="1"/>
          <p:nvPr>
            <p:custDataLst>
              <p:tags r:id="rId16"/>
            </p:custDataLst>
          </p:nvPr>
        </p:nvSpPr>
        <p:spPr>
          <a:xfrm>
            <a:off x="8041375" y="4398533"/>
            <a:ext cx="2959228" cy="584089"/>
          </a:xfrm>
          <a:prstGeom prst="rect">
            <a:avLst/>
          </a:prstGeom>
          <a:noFill/>
        </p:spPr>
        <p:txBody>
          <a:bodyPr wrap="square" lIns="90000" tIns="46800" rIns="90000" bIns="46800" rtlCol="0" anchor="b">
            <a:normAutofit/>
          </a:bodyPr>
          <a:lstStyle/>
          <a:p>
            <a:r>
              <a:rPr lang="en-US" altLang="zh-CN" sz="2400">
                <a:solidFill>
                  <a:schemeClr val="tx2"/>
                </a:solidFill>
              </a:rPr>
              <a:t>LOREM IPSUM</a:t>
            </a:r>
            <a:endParaRPr lang="en-US" altLang="zh-CN" sz="2400">
              <a:solidFill>
                <a:schemeClr val="tx2"/>
              </a:solidFill>
            </a:endParaRPr>
          </a:p>
        </p:txBody>
      </p:sp>
      <p:sp>
        <p:nvSpPr>
          <p:cNvPr id="24" name="文本框 23"/>
          <p:cNvSpPr txBox="1"/>
          <p:nvPr>
            <p:custDataLst>
              <p:tags r:id="rId17"/>
            </p:custDataLst>
          </p:nvPr>
        </p:nvSpPr>
        <p:spPr>
          <a:xfrm>
            <a:off x="6930581" y="4415011"/>
            <a:ext cx="1013219" cy="946241"/>
          </a:xfrm>
          <a:prstGeom prst="rect">
            <a:avLst/>
          </a:prstGeom>
          <a:noFill/>
          <a:ln>
            <a:noFill/>
          </a:ln>
        </p:spPr>
        <p:txBody>
          <a:bodyPr wrap="square" anchor="ctr" anchorCtr="0">
            <a:normAutofit/>
          </a:bodyPr>
          <a:lstStyle>
            <a:defPPr>
              <a:defRPr lang="zh-CN"/>
            </a:defPPr>
            <a:lvl1pPr algn="ctr">
              <a:defRPr>
                <a:solidFill>
                  <a:schemeClr val="bg1"/>
                </a:solidFill>
              </a:defRPr>
            </a:lvl1pPr>
          </a:lstStyle>
          <a:p>
            <a:r>
              <a:rPr lang="en-US" altLang="zh-CN" sz="2400">
                <a:solidFill>
                  <a:schemeClr val="lt1"/>
                </a:solidFill>
              </a:rPr>
              <a:t>40%</a:t>
            </a:r>
            <a:endParaRPr lang="en-US" altLang="zh-CN" sz="2400">
              <a:solidFill>
                <a:schemeClr val="lt1"/>
              </a:solidFill>
            </a:endParaRPr>
          </a:p>
        </p:txBody>
      </p:sp>
      <p:sp>
        <p:nvSpPr>
          <p:cNvPr id="25" name="文本框 24"/>
          <p:cNvSpPr txBox="1"/>
          <p:nvPr>
            <p:custDataLst>
              <p:tags r:id="rId18"/>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custDataLst>
              <p:tags r:id="rId1"/>
            </p:custDataLst>
          </p:nvPr>
        </p:nvCxnSpPr>
        <p:spPr>
          <a:xfrm>
            <a:off x="6096000" y="1894431"/>
            <a:ext cx="0" cy="418187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custDataLst>
              <p:tags r:id="rId2"/>
            </p:custDataLst>
          </p:nvPr>
        </p:nvSpPr>
        <p:spPr>
          <a:xfrm>
            <a:off x="3315585" y="2424577"/>
            <a:ext cx="2448707" cy="768987"/>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a:t>
            </a:r>
            <a:endParaRPr lang="en-US" altLang="zh-CN" sz="1800">
              <a:solidFill>
                <a:schemeClr val="dk1"/>
              </a:solidFill>
              <a:latin typeface="+mn-lt"/>
            </a:endParaRPr>
          </a:p>
        </p:txBody>
      </p:sp>
      <p:sp>
        <p:nvSpPr>
          <p:cNvPr id="2" name="文本框 1"/>
          <p:cNvSpPr txBox="1"/>
          <p:nvPr>
            <p:custDataLst>
              <p:tags r:id="rId3"/>
            </p:custDataLst>
          </p:nvPr>
        </p:nvSpPr>
        <p:spPr>
          <a:xfrm>
            <a:off x="3315583" y="1912401"/>
            <a:ext cx="1989843" cy="501671"/>
          </a:xfrm>
          <a:prstGeom prst="rect">
            <a:avLst/>
          </a:prstGeom>
          <a:solidFill>
            <a:schemeClr val="accent1"/>
          </a:solidFill>
        </p:spPr>
        <p:txBody>
          <a:bodyPr wrap="square" lIns="90000" tIns="46800" rIns="90000" bIns="46800" anchor="ctr">
            <a:normAutofit/>
          </a:bodyPr>
          <a:lstStyle>
            <a:defPPr>
              <a:defRPr lang="zh-CN"/>
            </a:defPPr>
            <a:lvl1pPr>
              <a:defRPr sz="2000">
                <a:solidFill>
                  <a:schemeClr val="bg1"/>
                </a:solidFill>
                <a:latin typeface="Arial" panose="020B0604020202020204" pitchFamily="34" charset="0"/>
              </a:defRPr>
            </a:lvl1pPr>
          </a:lstStyle>
          <a:p>
            <a:r>
              <a:rPr lang="en-US" altLang="zh-CN">
                <a:solidFill>
                  <a:schemeClr val="lt1"/>
                </a:solidFill>
                <a:latin typeface="+mn-lt"/>
              </a:rPr>
              <a:t>LOREM IPSUM</a:t>
            </a:r>
            <a:endParaRPr lang="en-US" altLang="zh-CN">
              <a:solidFill>
                <a:schemeClr val="lt1"/>
              </a:solidFill>
              <a:latin typeface="+mn-lt"/>
            </a:endParaRPr>
          </a:p>
        </p:txBody>
      </p:sp>
      <p:sp>
        <p:nvSpPr>
          <p:cNvPr id="27" name="文本框 26"/>
          <p:cNvSpPr txBox="1"/>
          <p:nvPr>
            <p:custDataLst>
              <p:tags r:id="rId4"/>
            </p:custDataLst>
          </p:nvPr>
        </p:nvSpPr>
        <p:spPr>
          <a:xfrm>
            <a:off x="1922464" y="2511693"/>
            <a:ext cx="814387" cy="349891"/>
          </a:xfrm>
          <a:prstGeom prst="rect">
            <a:avLst/>
          </a:prstGeom>
          <a:noFill/>
        </p:spPr>
        <p:txBody>
          <a:bodyPr wrap="square" rtlCol="0" anchor="ctr">
            <a:noAutofit/>
          </a:bodyPr>
          <a:lstStyle/>
          <a:p>
            <a:pPr algn="ctr"/>
            <a:r>
              <a:rPr lang="en-US" altLang="zh-CN">
                <a:solidFill>
                  <a:schemeClr val="dk1"/>
                </a:solidFill>
              </a:rPr>
              <a:t>76%</a:t>
            </a:r>
            <a:endParaRPr lang="en-US" altLang="zh-CN">
              <a:solidFill>
                <a:schemeClr val="dk1"/>
              </a:solidFill>
            </a:endParaRPr>
          </a:p>
        </p:txBody>
      </p:sp>
      <p:sp>
        <p:nvSpPr>
          <p:cNvPr id="3" name="空心弧 2"/>
          <p:cNvSpPr/>
          <p:nvPr>
            <p:custDataLst>
              <p:tags r:id="rId5"/>
            </p:custDataLst>
          </p:nvPr>
        </p:nvSpPr>
        <p:spPr>
          <a:xfrm>
            <a:off x="1755366" y="2122871"/>
            <a:ext cx="1127535" cy="1127535"/>
          </a:xfrm>
          <a:prstGeom prst="blockArc">
            <a:avLst>
              <a:gd name="adj1" fmla="val 16210093"/>
              <a:gd name="adj2" fmla="val 10111402"/>
              <a:gd name="adj3" fmla="val 102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文本框 48"/>
          <p:cNvSpPr txBox="1"/>
          <p:nvPr>
            <p:custDataLst>
              <p:tags r:id="rId6"/>
            </p:custDataLst>
          </p:nvPr>
        </p:nvSpPr>
        <p:spPr>
          <a:xfrm>
            <a:off x="3315585" y="3888792"/>
            <a:ext cx="2448707" cy="768987"/>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a:t>
            </a:r>
            <a:endParaRPr lang="en-US" altLang="zh-CN" sz="1800">
              <a:solidFill>
                <a:schemeClr val="dk1"/>
              </a:solidFill>
              <a:latin typeface="+mn-lt"/>
            </a:endParaRPr>
          </a:p>
        </p:txBody>
      </p:sp>
      <p:sp>
        <p:nvSpPr>
          <p:cNvPr id="50" name="文本框 49"/>
          <p:cNvSpPr txBox="1"/>
          <p:nvPr>
            <p:custDataLst>
              <p:tags r:id="rId7"/>
            </p:custDataLst>
          </p:nvPr>
        </p:nvSpPr>
        <p:spPr>
          <a:xfrm>
            <a:off x="3315583" y="3376614"/>
            <a:ext cx="1989843" cy="501671"/>
          </a:xfrm>
          <a:prstGeom prst="rect">
            <a:avLst/>
          </a:prstGeom>
          <a:solidFill>
            <a:schemeClr val="accent1"/>
          </a:solidFill>
        </p:spPr>
        <p:txBody>
          <a:bodyPr wrap="square" lIns="90000" tIns="46800" rIns="90000" bIns="46800" anchor="ctr">
            <a:normAutofit/>
          </a:bodyPr>
          <a:lstStyle>
            <a:defPPr>
              <a:defRPr lang="zh-CN"/>
            </a:defPPr>
            <a:lvl1pPr>
              <a:defRPr sz="2000">
                <a:solidFill>
                  <a:schemeClr val="bg1"/>
                </a:solidFill>
                <a:latin typeface="Arial" panose="020B0604020202020204" pitchFamily="34" charset="0"/>
              </a:defRPr>
            </a:lvl1pPr>
          </a:lstStyle>
          <a:p>
            <a:r>
              <a:rPr lang="en-US" altLang="zh-CN">
                <a:solidFill>
                  <a:schemeClr val="lt1"/>
                </a:solidFill>
                <a:latin typeface="+mn-lt"/>
              </a:rPr>
              <a:t>LOREM IPSUM</a:t>
            </a:r>
            <a:endParaRPr lang="en-US" altLang="zh-CN">
              <a:solidFill>
                <a:schemeClr val="lt1"/>
              </a:solidFill>
              <a:latin typeface="+mn-lt"/>
            </a:endParaRPr>
          </a:p>
        </p:txBody>
      </p:sp>
      <p:sp>
        <p:nvSpPr>
          <p:cNvPr id="28" name="文本框 27"/>
          <p:cNvSpPr txBox="1"/>
          <p:nvPr>
            <p:custDataLst>
              <p:tags r:id="rId8"/>
            </p:custDataLst>
          </p:nvPr>
        </p:nvSpPr>
        <p:spPr>
          <a:xfrm>
            <a:off x="1922464" y="3890739"/>
            <a:ext cx="814387" cy="349891"/>
          </a:xfrm>
          <a:prstGeom prst="rect">
            <a:avLst/>
          </a:prstGeom>
          <a:noFill/>
        </p:spPr>
        <p:txBody>
          <a:bodyPr wrap="square" rtlCol="0" anchor="ctr">
            <a:noAutofit/>
          </a:bodyPr>
          <a:lstStyle/>
          <a:p>
            <a:pPr algn="ctr"/>
            <a:r>
              <a:rPr lang="en-US" altLang="zh-CN">
                <a:solidFill>
                  <a:schemeClr val="dk1"/>
                </a:solidFill>
              </a:rPr>
              <a:t>48%</a:t>
            </a:r>
            <a:endParaRPr lang="en-US" altLang="zh-CN">
              <a:solidFill>
                <a:schemeClr val="dk1"/>
              </a:solidFill>
            </a:endParaRPr>
          </a:p>
        </p:txBody>
      </p:sp>
      <p:sp>
        <p:nvSpPr>
          <p:cNvPr id="47" name="空心弧 46"/>
          <p:cNvSpPr/>
          <p:nvPr>
            <p:custDataLst>
              <p:tags r:id="rId9"/>
            </p:custDataLst>
          </p:nvPr>
        </p:nvSpPr>
        <p:spPr>
          <a:xfrm>
            <a:off x="1755366" y="3501918"/>
            <a:ext cx="1127535" cy="1127535"/>
          </a:xfrm>
          <a:prstGeom prst="blockArc">
            <a:avLst>
              <a:gd name="adj1" fmla="val 16210093"/>
              <a:gd name="adj2" fmla="val 4935342"/>
              <a:gd name="adj3" fmla="val 10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p:custDataLst>
              <p:tags r:id="rId10"/>
            </p:custDataLst>
          </p:nvPr>
        </p:nvSpPr>
        <p:spPr>
          <a:xfrm>
            <a:off x="1922463" y="5298113"/>
            <a:ext cx="814387" cy="349891"/>
          </a:xfrm>
          <a:prstGeom prst="rect">
            <a:avLst/>
          </a:prstGeom>
          <a:noFill/>
        </p:spPr>
        <p:txBody>
          <a:bodyPr wrap="square" rtlCol="0" anchor="ctr">
            <a:noAutofit/>
          </a:bodyPr>
          <a:lstStyle/>
          <a:p>
            <a:pPr algn="ctr"/>
            <a:r>
              <a:rPr lang="en-US" altLang="zh-CN">
                <a:solidFill>
                  <a:schemeClr val="dk1"/>
                </a:solidFill>
              </a:rPr>
              <a:t>65%</a:t>
            </a:r>
            <a:endParaRPr lang="en-US" altLang="zh-CN">
              <a:solidFill>
                <a:schemeClr val="dk1"/>
              </a:solidFill>
            </a:endParaRPr>
          </a:p>
        </p:txBody>
      </p:sp>
      <p:sp>
        <p:nvSpPr>
          <p:cNvPr id="29" name="空心弧 28"/>
          <p:cNvSpPr/>
          <p:nvPr>
            <p:custDataLst>
              <p:tags r:id="rId11"/>
            </p:custDataLst>
          </p:nvPr>
        </p:nvSpPr>
        <p:spPr>
          <a:xfrm>
            <a:off x="1755366" y="4909291"/>
            <a:ext cx="1127535" cy="1127535"/>
          </a:xfrm>
          <a:prstGeom prst="blockArc">
            <a:avLst>
              <a:gd name="adj1" fmla="val 16210093"/>
              <a:gd name="adj2" fmla="val 9327287"/>
              <a:gd name="adj3" fmla="val 103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p:custDataLst>
              <p:tags r:id="rId12"/>
            </p:custDataLst>
          </p:nvPr>
        </p:nvSpPr>
        <p:spPr>
          <a:xfrm>
            <a:off x="3315585" y="5451697"/>
            <a:ext cx="2448707" cy="768987"/>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a:t>
            </a:r>
            <a:endParaRPr lang="en-US" altLang="zh-CN" sz="1800">
              <a:solidFill>
                <a:schemeClr val="dk1"/>
              </a:solidFill>
              <a:latin typeface="+mn-lt"/>
            </a:endParaRPr>
          </a:p>
        </p:txBody>
      </p:sp>
      <p:sp>
        <p:nvSpPr>
          <p:cNvPr id="31" name="文本框 30"/>
          <p:cNvSpPr txBox="1"/>
          <p:nvPr>
            <p:custDataLst>
              <p:tags r:id="rId13"/>
            </p:custDataLst>
          </p:nvPr>
        </p:nvSpPr>
        <p:spPr>
          <a:xfrm>
            <a:off x="3315583" y="4939519"/>
            <a:ext cx="1989843" cy="501671"/>
          </a:xfrm>
          <a:prstGeom prst="rect">
            <a:avLst/>
          </a:prstGeom>
          <a:solidFill>
            <a:schemeClr val="accent1"/>
          </a:solidFill>
        </p:spPr>
        <p:txBody>
          <a:bodyPr wrap="square" lIns="90000" tIns="46800" rIns="90000" bIns="46800" anchor="ctr">
            <a:normAutofit/>
          </a:bodyPr>
          <a:lstStyle>
            <a:defPPr>
              <a:defRPr lang="zh-CN"/>
            </a:defPPr>
            <a:lvl1pPr>
              <a:defRPr sz="2000">
                <a:solidFill>
                  <a:schemeClr val="bg1"/>
                </a:solidFill>
                <a:latin typeface="Arial" panose="020B0604020202020204" pitchFamily="34" charset="0"/>
              </a:defRPr>
            </a:lvl1pPr>
          </a:lstStyle>
          <a:p>
            <a:r>
              <a:rPr lang="en-US" altLang="zh-CN">
                <a:solidFill>
                  <a:schemeClr val="lt1"/>
                </a:solidFill>
                <a:latin typeface="+mn-lt"/>
              </a:rPr>
              <a:t>LOREM IPSUM</a:t>
            </a:r>
            <a:endParaRPr lang="en-US" altLang="zh-CN">
              <a:solidFill>
                <a:schemeClr val="lt1"/>
              </a:solidFill>
              <a:latin typeface="+mn-lt"/>
            </a:endParaRPr>
          </a:p>
        </p:txBody>
      </p:sp>
      <p:sp>
        <p:nvSpPr>
          <p:cNvPr id="36" name="椭圆 35"/>
          <p:cNvSpPr/>
          <p:nvPr>
            <p:custDataLst>
              <p:tags r:id="rId14"/>
            </p:custDataLst>
          </p:nvPr>
        </p:nvSpPr>
        <p:spPr>
          <a:xfrm>
            <a:off x="6921154" y="3348337"/>
            <a:ext cx="1020087" cy="94624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37" name="文本框 36"/>
          <p:cNvSpPr txBox="1"/>
          <p:nvPr>
            <p:custDataLst>
              <p:tags r:id="rId15"/>
            </p:custDataLst>
          </p:nvPr>
        </p:nvSpPr>
        <p:spPr>
          <a:xfrm>
            <a:off x="8041375" y="3946290"/>
            <a:ext cx="2959228" cy="782943"/>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38" name="文本框 37"/>
          <p:cNvSpPr txBox="1"/>
          <p:nvPr>
            <p:custDataLst>
              <p:tags r:id="rId16"/>
            </p:custDataLst>
          </p:nvPr>
        </p:nvSpPr>
        <p:spPr>
          <a:xfrm>
            <a:off x="8041375" y="3348337"/>
            <a:ext cx="2959228" cy="584089"/>
          </a:xfrm>
          <a:prstGeom prst="rect">
            <a:avLst/>
          </a:prstGeom>
          <a:noFill/>
        </p:spPr>
        <p:txBody>
          <a:bodyPr wrap="square" lIns="90000" tIns="46800" rIns="90000" bIns="46800" rtlCol="0" anchor="b">
            <a:normAutofit/>
          </a:bodyPr>
          <a:lstStyle/>
          <a:p>
            <a:r>
              <a:rPr lang="en-US" altLang="zh-CN" sz="2400">
                <a:solidFill>
                  <a:schemeClr val="tx2"/>
                </a:solidFill>
              </a:rPr>
              <a:t>LOREM IPSUM</a:t>
            </a:r>
            <a:endParaRPr lang="en-US" altLang="zh-CN" sz="2400">
              <a:solidFill>
                <a:schemeClr val="tx2"/>
              </a:solidFill>
            </a:endParaRPr>
          </a:p>
        </p:txBody>
      </p:sp>
      <p:sp>
        <p:nvSpPr>
          <p:cNvPr id="39" name="文本框 38"/>
          <p:cNvSpPr txBox="1"/>
          <p:nvPr>
            <p:custDataLst>
              <p:tags r:id="rId17"/>
            </p:custDataLst>
          </p:nvPr>
        </p:nvSpPr>
        <p:spPr>
          <a:xfrm>
            <a:off x="6915319" y="3348335"/>
            <a:ext cx="1013219" cy="946241"/>
          </a:xfrm>
          <a:prstGeom prst="rect">
            <a:avLst/>
          </a:prstGeom>
          <a:noFill/>
          <a:ln>
            <a:noFill/>
          </a:ln>
        </p:spPr>
        <p:txBody>
          <a:bodyPr wrap="square" anchor="ctr" anchorCtr="0">
            <a:normAutofit/>
          </a:bodyPr>
          <a:lstStyle>
            <a:defPPr>
              <a:defRPr lang="zh-CN"/>
            </a:defPPr>
            <a:lvl1pPr algn="ctr">
              <a:defRPr>
                <a:solidFill>
                  <a:schemeClr val="bg1"/>
                </a:solidFill>
              </a:defRPr>
            </a:lvl1pPr>
          </a:lstStyle>
          <a:p>
            <a:r>
              <a:rPr lang="en-US" altLang="zh-CN" sz="2400">
                <a:solidFill>
                  <a:schemeClr val="lt1"/>
                </a:solidFill>
              </a:rPr>
              <a:t>25%</a:t>
            </a:r>
            <a:endParaRPr lang="en-US" altLang="zh-CN" sz="2400">
              <a:solidFill>
                <a:schemeClr val="lt1"/>
              </a:solidFill>
            </a:endParaRPr>
          </a:p>
        </p:txBody>
      </p:sp>
      <p:sp>
        <p:nvSpPr>
          <p:cNvPr id="40" name="椭圆 39"/>
          <p:cNvSpPr/>
          <p:nvPr>
            <p:custDataLst>
              <p:tags r:id="rId18"/>
            </p:custDataLst>
          </p:nvPr>
        </p:nvSpPr>
        <p:spPr>
          <a:xfrm>
            <a:off x="6921154" y="1894432"/>
            <a:ext cx="1020087" cy="94624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41" name="文本框 40"/>
          <p:cNvSpPr txBox="1"/>
          <p:nvPr>
            <p:custDataLst>
              <p:tags r:id="rId19"/>
            </p:custDataLst>
          </p:nvPr>
        </p:nvSpPr>
        <p:spPr>
          <a:xfrm>
            <a:off x="8041375" y="2492386"/>
            <a:ext cx="2959228" cy="782943"/>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42" name="文本框 41"/>
          <p:cNvSpPr txBox="1"/>
          <p:nvPr>
            <p:custDataLst>
              <p:tags r:id="rId20"/>
            </p:custDataLst>
          </p:nvPr>
        </p:nvSpPr>
        <p:spPr>
          <a:xfrm>
            <a:off x="8041375" y="1894433"/>
            <a:ext cx="2959228" cy="584089"/>
          </a:xfrm>
          <a:prstGeom prst="rect">
            <a:avLst/>
          </a:prstGeom>
          <a:noFill/>
        </p:spPr>
        <p:txBody>
          <a:bodyPr wrap="square" lIns="90000" tIns="46800" rIns="90000" bIns="46800" rtlCol="0" anchor="b">
            <a:normAutofit/>
          </a:bodyPr>
          <a:lstStyle/>
          <a:p>
            <a:r>
              <a:rPr lang="en-US" altLang="zh-CN" sz="2400" dirty="0">
                <a:solidFill>
                  <a:schemeClr val="tx2"/>
                </a:solidFill>
              </a:rPr>
              <a:t>LOREM IPSUM</a:t>
            </a:r>
            <a:endParaRPr lang="en-US" altLang="zh-CN" sz="2400" dirty="0">
              <a:solidFill>
                <a:schemeClr val="tx2"/>
              </a:solidFill>
            </a:endParaRPr>
          </a:p>
        </p:txBody>
      </p:sp>
      <p:sp>
        <p:nvSpPr>
          <p:cNvPr id="43" name="文本框 42"/>
          <p:cNvSpPr txBox="1"/>
          <p:nvPr>
            <p:custDataLst>
              <p:tags r:id="rId21"/>
            </p:custDataLst>
          </p:nvPr>
        </p:nvSpPr>
        <p:spPr>
          <a:xfrm>
            <a:off x="6932785" y="1894430"/>
            <a:ext cx="1013219" cy="946241"/>
          </a:xfrm>
          <a:prstGeom prst="rect">
            <a:avLst/>
          </a:prstGeom>
          <a:noFill/>
          <a:ln>
            <a:noFill/>
          </a:ln>
        </p:spPr>
        <p:txBody>
          <a:bodyPr wrap="square" anchor="ctr" anchorCtr="0">
            <a:normAutofit/>
          </a:bodyPr>
          <a:lstStyle>
            <a:defPPr>
              <a:defRPr lang="zh-CN"/>
            </a:defPPr>
            <a:lvl1pPr algn="ctr">
              <a:defRPr>
                <a:solidFill>
                  <a:schemeClr val="bg1"/>
                </a:solidFill>
              </a:defRPr>
            </a:lvl1pPr>
          </a:lstStyle>
          <a:p>
            <a:r>
              <a:rPr lang="en-US" altLang="zh-CN" sz="2400">
                <a:solidFill>
                  <a:schemeClr val="lt1"/>
                </a:solidFill>
              </a:rPr>
              <a:t>40%</a:t>
            </a:r>
            <a:endParaRPr lang="en-US" altLang="zh-CN" sz="2400">
              <a:solidFill>
                <a:schemeClr val="lt1"/>
              </a:solidFill>
            </a:endParaRPr>
          </a:p>
        </p:txBody>
      </p:sp>
      <p:sp>
        <p:nvSpPr>
          <p:cNvPr id="44" name="椭圆 43"/>
          <p:cNvSpPr/>
          <p:nvPr>
            <p:custDataLst>
              <p:tags r:id="rId22"/>
            </p:custDataLst>
          </p:nvPr>
        </p:nvSpPr>
        <p:spPr>
          <a:xfrm>
            <a:off x="6921154" y="4802241"/>
            <a:ext cx="1020087" cy="94624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48" name="文本框 47"/>
          <p:cNvSpPr txBox="1"/>
          <p:nvPr>
            <p:custDataLst>
              <p:tags r:id="rId23"/>
            </p:custDataLst>
          </p:nvPr>
        </p:nvSpPr>
        <p:spPr>
          <a:xfrm>
            <a:off x="8041375" y="5400194"/>
            <a:ext cx="2959228" cy="782943"/>
          </a:xfrm>
          <a:prstGeom prst="rect">
            <a:avLst/>
          </a:prstGeom>
        </p:spPr>
        <p:txBody>
          <a:bodyPr wrap="square">
            <a:normAutofit/>
          </a:bodyPr>
          <a:lstStyle>
            <a:defPPr>
              <a:defRPr lang="zh-CN"/>
            </a:defPPr>
            <a:lvl1pPr>
              <a:defRPr sz="1400">
                <a:solidFill>
                  <a:srgbClr val="474546"/>
                </a:solidFill>
                <a:latin typeface="Arial" panose="020B0604020202020204" pitchFamily="34" charset="0"/>
              </a:defRPr>
            </a:lvl1pPr>
          </a:lstStyle>
          <a:p>
            <a:r>
              <a:rPr lang="en-US" altLang="zh-CN" sz="1800">
                <a:solidFill>
                  <a:schemeClr val="dk1"/>
                </a:solidFill>
                <a:latin typeface="+mn-lt"/>
              </a:rPr>
              <a:t>Lorem ipsum dolor sit amet, consectetur adipisicing elit.</a:t>
            </a:r>
            <a:endParaRPr lang="en-US" altLang="zh-CN" sz="1800">
              <a:solidFill>
                <a:schemeClr val="dk1"/>
              </a:solidFill>
              <a:latin typeface="+mn-lt"/>
            </a:endParaRPr>
          </a:p>
        </p:txBody>
      </p:sp>
      <p:sp>
        <p:nvSpPr>
          <p:cNvPr id="53" name="文本框 52"/>
          <p:cNvSpPr txBox="1"/>
          <p:nvPr>
            <p:custDataLst>
              <p:tags r:id="rId24"/>
            </p:custDataLst>
          </p:nvPr>
        </p:nvSpPr>
        <p:spPr>
          <a:xfrm>
            <a:off x="8041375" y="4802241"/>
            <a:ext cx="2959228" cy="584089"/>
          </a:xfrm>
          <a:prstGeom prst="rect">
            <a:avLst/>
          </a:prstGeom>
          <a:noFill/>
        </p:spPr>
        <p:txBody>
          <a:bodyPr wrap="square" lIns="90000" tIns="46800" rIns="90000" bIns="46800" rtlCol="0" anchor="b">
            <a:normAutofit/>
          </a:bodyPr>
          <a:lstStyle/>
          <a:p>
            <a:r>
              <a:rPr lang="en-US" altLang="zh-CN" sz="2400">
                <a:solidFill>
                  <a:schemeClr val="tx2"/>
                </a:solidFill>
              </a:rPr>
              <a:t>LOREM IPSUM</a:t>
            </a:r>
            <a:endParaRPr lang="en-US" altLang="zh-CN" sz="2400">
              <a:solidFill>
                <a:schemeClr val="tx2"/>
              </a:solidFill>
            </a:endParaRPr>
          </a:p>
        </p:txBody>
      </p:sp>
      <p:sp>
        <p:nvSpPr>
          <p:cNvPr id="54" name="文本框 53"/>
          <p:cNvSpPr txBox="1"/>
          <p:nvPr>
            <p:custDataLst>
              <p:tags r:id="rId25"/>
            </p:custDataLst>
          </p:nvPr>
        </p:nvSpPr>
        <p:spPr>
          <a:xfrm>
            <a:off x="6921668" y="4802239"/>
            <a:ext cx="1013219" cy="946241"/>
          </a:xfrm>
          <a:prstGeom prst="rect">
            <a:avLst/>
          </a:prstGeom>
          <a:noFill/>
          <a:ln>
            <a:noFill/>
          </a:ln>
        </p:spPr>
        <p:txBody>
          <a:bodyPr wrap="square" anchor="ctr" anchorCtr="0">
            <a:normAutofit/>
          </a:bodyPr>
          <a:lstStyle>
            <a:defPPr>
              <a:defRPr lang="zh-CN"/>
            </a:defPPr>
            <a:lvl1pPr algn="ctr">
              <a:defRPr>
                <a:solidFill>
                  <a:schemeClr val="bg1"/>
                </a:solidFill>
              </a:defRPr>
            </a:lvl1pPr>
          </a:lstStyle>
          <a:p>
            <a:r>
              <a:rPr lang="en-US" altLang="zh-CN" sz="2400">
                <a:solidFill>
                  <a:schemeClr val="lt1"/>
                </a:solidFill>
              </a:rPr>
              <a:t>85%</a:t>
            </a:r>
            <a:endParaRPr lang="en-US" altLang="zh-CN" sz="2400">
              <a:solidFill>
                <a:schemeClr val="lt1"/>
              </a:solidFill>
            </a:endParaRPr>
          </a:p>
        </p:txBody>
      </p:sp>
      <p:sp>
        <p:nvSpPr>
          <p:cNvPr id="32" name="文本框 31"/>
          <p:cNvSpPr txBox="1"/>
          <p:nvPr>
            <p:custDataLst>
              <p:tags r:id="rId26"/>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2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ṡľïḑè"/>
          <p:cNvSpPr txBox="1"/>
          <p:nvPr>
            <p:custDataLst>
              <p:tags r:id="rId1"/>
            </p:custDataLst>
          </p:nvPr>
        </p:nvSpPr>
        <p:spPr bwMode="auto">
          <a:xfrm>
            <a:off x="3510784" y="1780801"/>
            <a:ext cx="8009703" cy="501248"/>
          </a:xfrm>
          <a:prstGeom prst="rect">
            <a:avLst/>
          </a:prstGeom>
          <a:noFill/>
        </p:spPr>
        <p:txBody>
          <a:bodyPr wrap="square" tIns="90000" anchor="t">
            <a:normAutofit lnSpcReduction="20000"/>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1.</a:t>
            </a:r>
            <a:r>
              <a:rPr lang="en-GB" altLang="en-US" sz="1800" b="0">
                <a:latin typeface="+mn-lt"/>
                <a:ea typeface="+mn-ea"/>
                <a:cs typeface="+mn-cs"/>
                <a:sym typeface="+mn-lt"/>
              </a:rPr>
              <a:t>Project Scope and Methods</a:t>
            </a:r>
            <a:endParaRPr lang="en-GB" altLang="en-US" sz="1800" b="0">
              <a:latin typeface="+mn-lt"/>
              <a:ea typeface="+mn-ea"/>
              <a:cs typeface="+mn-cs"/>
              <a:sym typeface="+mn-lt"/>
            </a:endParaRPr>
          </a:p>
        </p:txBody>
      </p:sp>
      <p:cxnSp>
        <p:nvCxnSpPr>
          <p:cNvPr id="8" name="直接连接符 7"/>
          <p:cNvCxnSpPr/>
          <p:nvPr>
            <p:custDataLst>
              <p:tags r:id="rId2"/>
            </p:custDataLst>
          </p:nvPr>
        </p:nvCxnSpPr>
        <p:spPr>
          <a:xfrm>
            <a:off x="3380411"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3"/>
            </p:custDataLst>
          </p:nvPr>
        </p:nvSpPr>
        <p:spPr>
          <a:xfrm>
            <a:off x="757282" y="1700808"/>
            <a:ext cx="2623091" cy="567933"/>
          </a:xfrm>
          <a:prstGeom prst="rect">
            <a:avLst/>
          </a:prstGeom>
          <a:solidFill>
            <a:schemeClr val="bg1"/>
          </a:solidFill>
        </p:spPr>
        <p:txBody>
          <a:bodyPr wrap="square" tIns="90000" rtlCol="0">
            <a:normAutofit/>
          </a:bodyPr>
          <a:lstStyle/>
          <a:p>
            <a:pPr algn="r"/>
            <a:r>
              <a:rPr lang="tr-TR" sz="2800" b="1">
                <a:solidFill>
                  <a:schemeClr val="tx2"/>
                </a:solidFill>
                <a:latin typeface="+mj-lt"/>
                <a:ea typeface="+mj-ea"/>
                <a:cs typeface="+mj-cs"/>
                <a:sym typeface="+mn-lt"/>
              </a:rPr>
              <a:t>CONTENTS</a:t>
            </a:r>
            <a:endParaRPr lang="tr-TR" sz="2800" b="1">
              <a:solidFill>
                <a:schemeClr val="tx2"/>
              </a:solidFill>
              <a:latin typeface="+mj-lt"/>
              <a:ea typeface="+mj-ea"/>
              <a:cs typeface="+mj-cs"/>
              <a:sym typeface="+mn-lt"/>
            </a:endParaRPr>
          </a:p>
        </p:txBody>
      </p:sp>
      <p:sp>
        <p:nvSpPr>
          <p:cNvPr id="10" name="poetry_91022"/>
          <p:cNvSpPr>
            <a:spLocks noChangeAspect="1"/>
          </p:cNvSpPr>
          <p:nvPr>
            <p:custDataLst>
              <p:tags r:id="rId4"/>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cs typeface="+mn-ea"/>
              <a:sym typeface="+mn-lt"/>
            </a:endParaRPr>
          </a:p>
        </p:txBody>
      </p:sp>
      <p:sp>
        <p:nvSpPr>
          <p:cNvPr id="11" name="iṡľïḑè"/>
          <p:cNvSpPr txBox="1"/>
          <p:nvPr>
            <p:custDataLst>
              <p:tags r:id="rId5"/>
            </p:custDataLst>
          </p:nvPr>
        </p:nvSpPr>
        <p:spPr bwMode="auto">
          <a:xfrm>
            <a:off x="3510782" y="2781705"/>
            <a:ext cx="8009703" cy="501248"/>
          </a:xfrm>
          <a:prstGeom prst="rect">
            <a:avLst/>
          </a:prstGeom>
          <a:noFill/>
        </p:spPr>
        <p:txBody>
          <a:bodyPr wrap="square" tIns="90000" anchor="t">
            <a:normAutofit lnSpcReduction="20000"/>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2.</a:t>
            </a:r>
            <a:r>
              <a:rPr lang="en-GB" altLang="en-US" sz="1800" b="0">
                <a:latin typeface="+mn-lt"/>
                <a:ea typeface="+mn-ea"/>
                <a:cs typeface="+mn-cs"/>
                <a:sym typeface="+mn-lt"/>
              </a:rPr>
              <a:t>Gesture Design</a:t>
            </a:r>
            <a:endParaRPr lang="en-GB" altLang="en-US" sz="1800" b="0">
              <a:latin typeface="+mn-lt"/>
              <a:ea typeface="+mn-ea"/>
              <a:cs typeface="+mn-cs"/>
              <a:sym typeface="+mn-lt"/>
            </a:endParaRPr>
          </a:p>
        </p:txBody>
      </p:sp>
      <p:sp>
        <p:nvSpPr>
          <p:cNvPr id="12" name="iṡľïḑè"/>
          <p:cNvSpPr txBox="1"/>
          <p:nvPr>
            <p:custDataLst>
              <p:tags r:id="rId6"/>
            </p:custDataLst>
          </p:nvPr>
        </p:nvSpPr>
        <p:spPr bwMode="auto">
          <a:xfrm>
            <a:off x="3510783" y="3748953"/>
            <a:ext cx="8009703" cy="501248"/>
          </a:xfrm>
          <a:prstGeom prst="rect">
            <a:avLst/>
          </a:prstGeom>
          <a:noFill/>
        </p:spPr>
        <p:txBody>
          <a:bodyPr wrap="square" tIns="90000" anchor="t">
            <a:normAutofit lnSpcReduction="20000"/>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3.</a:t>
            </a:r>
            <a:r>
              <a:rPr lang="en-GB" altLang="en-US" sz="1800" b="0">
                <a:latin typeface="+mn-lt"/>
                <a:ea typeface="+mn-ea"/>
                <a:cs typeface="+mn-cs"/>
                <a:sym typeface="+mn-lt"/>
              </a:rPr>
              <a:t>Data Collection and Algorithm implementation </a:t>
            </a:r>
            <a:endParaRPr lang="en-GB" altLang="en-US" sz="1800" b="0">
              <a:latin typeface="+mn-lt"/>
              <a:ea typeface="+mn-ea"/>
              <a:cs typeface="+mn-cs"/>
              <a:sym typeface="+mn-lt"/>
            </a:endParaRPr>
          </a:p>
        </p:txBody>
      </p:sp>
      <p:sp>
        <p:nvSpPr>
          <p:cNvPr id="2" name="iṡľïḑè"/>
          <p:cNvSpPr txBox="1"/>
          <p:nvPr>
            <p:custDataLst>
              <p:tags r:id="rId7"/>
            </p:custDataLst>
          </p:nvPr>
        </p:nvSpPr>
        <p:spPr bwMode="auto">
          <a:xfrm>
            <a:off x="3510148" y="4715423"/>
            <a:ext cx="8009703" cy="501248"/>
          </a:xfrm>
          <a:prstGeom prst="rect">
            <a:avLst/>
          </a:prstGeom>
          <a:noFill/>
        </p:spPr>
        <p:txBody>
          <a:bodyPr wrap="square" tIns="90000" anchor="t">
            <a:normAutofit lnSpcReduction="20000"/>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GB" sz="1800" b="0">
                <a:latin typeface="+mn-lt"/>
                <a:ea typeface="+mn-ea"/>
                <a:cs typeface="+mn-cs"/>
                <a:sym typeface="+mn-lt"/>
              </a:rPr>
              <a:t>4. Conclusion and Improvements</a:t>
            </a:r>
            <a:endParaRPr lang="en-GB" sz="1800" b="0">
              <a:latin typeface="+mn-lt"/>
              <a:ea typeface="+mn-ea"/>
              <a:cs typeface="+mn-cs"/>
              <a:sym typeface="+mn-lt"/>
            </a:endParaRPr>
          </a:p>
        </p:txBody>
      </p:sp>
    </p:spTree>
    <p:custDataLst>
      <p:tags r:id="rId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9894082" y="449607"/>
            <a:ext cx="1828800" cy="243840"/>
          </a:xfrm>
          <a:prstGeom prst="rect">
            <a:avLst/>
          </a:prstGeom>
        </p:spPr>
      </p:pic>
      <p:sp>
        <p:nvSpPr>
          <p:cNvPr id="9" name="椭圆 8"/>
          <p:cNvSpPr/>
          <p:nvPr>
            <p:custDataLst>
              <p:tags r:id="rId3"/>
            </p:custDataLst>
          </p:nvPr>
        </p:nvSpPr>
        <p:spPr>
          <a:xfrm>
            <a:off x="4274551" y="1858392"/>
            <a:ext cx="3653821" cy="3653821"/>
          </a:xfrm>
          <a:prstGeom prst="ellipse">
            <a:avLst/>
          </a:prstGeom>
          <a:noFill/>
          <a:ln w="1905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defTabSz="914400">
              <a:defRPr/>
            </a:pPr>
            <a:endParaRPr lang="zh-CN" altLang="en-US" sz="2800">
              <a:solidFill>
                <a:srgbClr val="FFFFFF"/>
              </a:solidFill>
            </a:endParaRPr>
          </a:p>
        </p:txBody>
      </p:sp>
      <p:sp>
        <p:nvSpPr>
          <p:cNvPr id="31" name="半闭框 30"/>
          <p:cNvSpPr/>
          <p:nvPr>
            <p:custDataLst>
              <p:tags r:id="rId4"/>
            </p:custDataLst>
          </p:nvPr>
        </p:nvSpPr>
        <p:spPr>
          <a:xfrm rot="8340000">
            <a:off x="5896796" y="1786710"/>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7" name="半闭框 36"/>
          <p:cNvSpPr/>
          <p:nvPr>
            <p:custDataLst>
              <p:tags r:id="rId5"/>
            </p:custDataLst>
          </p:nvPr>
        </p:nvSpPr>
        <p:spPr>
          <a:xfrm rot="18960000">
            <a:off x="5924505" y="5426251"/>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21" name="圆点2"/>
          <p:cNvSpPr>
            <a:spLocks noChangeArrowheads="1"/>
          </p:cNvSpPr>
          <p:nvPr>
            <p:custDataLst>
              <p:tags r:id="rId6"/>
            </p:custDataLst>
          </p:nvPr>
        </p:nvSpPr>
        <p:spPr bwMode="gray">
          <a:xfrm>
            <a:off x="7724605" y="3475433"/>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2</a:t>
            </a:r>
            <a:endParaRPr lang="zh-CN" altLang="en-US" sz="2400" b="1" dirty="0"/>
          </a:p>
        </p:txBody>
      </p:sp>
      <p:sp>
        <p:nvSpPr>
          <p:cNvPr id="22" name="Oval 16"/>
          <p:cNvSpPr>
            <a:spLocks noChangeArrowheads="1"/>
          </p:cNvSpPr>
          <p:nvPr>
            <p:custDataLst>
              <p:tags r:id="rId7"/>
            </p:custDataLst>
          </p:nvPr>
        </p:nvSpPr>
        <p:spPr bwMode="auto">
          <a:xfrm>
            <a:off x="5288220" y="2801400"/>
            <a:ext cx="1714631" cy="1710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algn="ctr" defTabSz="914400">
              <a:defRPr/>
            </a:pPr>
            <a:r>
              <a:rPr lang="en-US" altLang="zh-CN" sz="2000" b="1">
                <a:latin typeface="+mj-lt"/>
                <a:ea typeface="+mj-ea"/>
                <a:cs typeface="+mj-cs"/>
              </a:rPr>
              <a:t>LOREM IPSUM</a:t>
            </a:r>
            <a:endParaRPr lang="en-US" altLang="zh-CN" sz="2000" b="1">
              <a:latin typeface="+mj-lt"/>
              <a:ea typeface="+mj-ea"/>
              <a:cs typeface="+mj-cs"/>
            </a:endParaRPr>
          </a:p>
        </p:txBody>
      </p:sp>
      <p:sp>
        <p:nvSpPr>
          <p:cNvPr id="27" name="TextBox 15"/>
          <p:cNvSpPr txBox="1">
            <a:spLocks noChangeArrowheads="1"/>
          </p:cNvSpPr>
          <p:nvPr>
            <p:custDataLst>
              <p:tags r:id="rId8"/>
            </p:custDataLst>
          </p:nvPr>
        </p:nvSpPr>
        <p:spPr bwMode="auto">
          <a:xfrm>
            <a:off x="8228822" y="3023583"/>
            <a:ext cx="243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latin typeface="+mn-lt"/>
                <a:ea typeface="+mn-ea"/>
              </a:rPr>
              <a:t>Lorem ipsum dolor sit amet, consectetur adipisicing elit.</a:t>
            </a:r>
            <a:endParaRPr lang="en-US" altLang="zh-CN">
              <a:latin typeface="+mn-lt"/>
              <a:ea typeface="+mn-ea"/>
            </a:endParaRPr>
          </a:p>
        </p:txBody>
      </p:sp>
      <p:sp>
        <p:nvSpPr>
          <p:cNvPr id="23" name="圆点1"/>
          <p:cNvSpPr>
            <a:spLocks noChangeArrowheads="1"/>
          </p:cNvSpPr>
          <p:nvPr>
            <p:custDataLst>
              <p:tags r:id="rId9"/>
            </p:custDataLst>
          </p:nvPr>
        </p:nvSpPr>
        <p:spPr bwMode="gray">
          <a:xfrm>
            <a:off x="4053797" y="3475433"/>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1</a:t>
            </a:r>
            <a:endParaRPr lang="zh-CN" altLang="en-US" sz="2400" b="1" dirty="0"/>
          </a:p>
        </p:txBody>
      </p:sp>
      <p:sp>
        <p:nvSpPr>
          <p:cNvPr id="24" name="TextBox 15"/>
          <p:cNvSpPr txBox="1">
            <a:spLocks noChangeArrowheads="1"/>
          </p:cNvSpPr>
          <p:nvPr>
            <p:custDataLst>
              <p:tags r:id="rId10"/>
            </p:custDataLst>
          </p:nvPr>
        </p:nvSpPr>
        <p:spPr bwMode="auto">
          <a:xfrm>
            <a:off x="1533178" y="3023583"/>
            <a:ext cx="24285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latin typeface="+mn-lt"/>
                <a:ea typeface="+mn-ea"/>
              </a:rPr>
              <a:t>Lorem ipsum dolor sit amet, consectetur adipisicing elit.</a:t>
            </a:r>
            <a:endParaRPr lang="en-US" altLang="zh-CN">
              <a:latin typeface="+mn-lt"/>
              <a:ea typeface="+mn-ea"/>
            </a:endParaRPr>
          </a:p>
        </p:txBody>
      </p:sp>
      <p:sp>
        <p:nvSpPr>
          <p:cNvPr id="12" name="文本框 11"/>
          <p:cNvSpPr txBox="1"/>
          <p:nvPr>
            <p:custDataLst>
              <p:tags r:id="rId11"/>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9894082" y="449607"/>
            <a:ext cx="1828800" cy="243840"/>
          </a:xfrm>
          <a:prstGeom prst="rect">
            <a:avLst/>
          </a:prstGeom>
        </p:spPr>
      </p:pic>
      <p:sp>
        <p:nvSpPr>
          <p:cNvPr id="9" name="椭圆 8"/>
          <p:cNvSpPr/>
          <p:nvPr>
            <p:custDataLst>
              <p:tags r:id="rId3"/>
            </p:custDataLst>
          </p:nvPr>
        </p:nvSpPr>
        <p:spPr>
          <a:xfrm>
            <a:off x="4267667" y="2519518"/>
            <a:ext cx="3653821" cy="3653821"/>
          </a:xfrm>
          <a:prstGeom prst="ellipse">
            <a:avLst/>
          </a:prstGeom>
          <a:noFill/>
          <a:ln w="1905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defTabSz="914400">
              <a:defRPr/>
            </a:pPr>
            <a:endParaRPr lang="zh-CN" altLang="en-US" sz="2800">
              <a:solidFill>
                <a:srgbClr val="FFFFFF"/>
              </a:solidFill>
            </a:endParaRPr>
          </a:p>
        </p:txBody>
      </p:sp>
      <p:sp>
        <p:nvSpPr>
          <p:cNvPr id="31" name="半闭框 30"/>
          <p:cNvSpPr/>
          <p:nvPr>
            <p:custDataLst>
              <p:tags r:id="rId4"/>
            </p:custDataLst>
          </p:nvPr>
        </p:nvSpPr>
        <p:spPr>
          <a:xfrm rot="4800000">
            <a:off x="4292914" y="3500778"/>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6" name="半闭框 35"/>
          <p:cNvSpPr/>
          <p:nvPr>
            <p:custDataLst>
              <p:tags r:id="rId5"/>
            </p:custDataLst>
          </p:nvPr>
        </p:nvSpPr>
        <p:spPr>
          <a:xfrm rot="19260000">
            <a:off x="5977366" y="6073075"/>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7" name="半闭框 36"/>
          <p:cNvSpPr/>
          <p:nvPr>
            <p:custDataLst>
              <p:tags r:id="rId6"/>
            </p:custDataLst>
          </p:nvPr>
        </p:nvSpPr>
        <p:spPr>
          <a:xfrm rot="11640000">
            <a:off x="7559951" y="3347867"/>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20" name="圆点3"/>
          <p:cNvSpPr>
            <a:spLocks noChangeArrowheads="1"/>
          </p:cNvSpPr>
          <p:nvPr>
            <p:custDataLst>
              <p:tags r:id="rId7"/>
            </p:custDataLst>
          </p:nvPr>
        </p:nvSpPr>
        <p:spPr bwMode="gray">
          <a:xfrm>
            <a:off x="4408350" y="5228922"/>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3</a:t>
            </a:r>
            <a:endParaRPr lang="zh-CN" altLang="en-US" sz="2400" b="1" dirty="0"/>
          </a:p>
        </p:txBody>
      </p:sp>
      <p:sp>
        <p:nvSpPr>
          <p:cNvPr id="21" name="圆点2"/>
          <p:cNvSpPr>
            <a:spLocks noChangeArrowheads="1"/>
          </p:cNvSpPr>
          <p:nvPr>
            <p:custDataLst>
              <p:tags r:id="rId8"/>
            </p:custDataLst>
          </p:nvPr>
        </p:nvSpPr>
        <p:spPr bwMode="gray">
          <a:xfrm>
            <a:off x="7379171" y="5228922"/>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2</a:t>
            </a:r>
            <a:endParaRPr lang="zh-CN" altLang="en-US" sz="2400" b="1" dirty="0"/>
          </a:p>
        </p:txBody>
      </p:sp>
      <p:sp>
        <p:nvSpPr>
          <p:cNvPr id="22" name="Oval 16"/>
          <p:cNvSpPr>
            <a:spLocks noChangeArrowheads="1"/>
          </p:cNvSpPr>
          <p:nvPr>
            <p:custDataLst>
              <p:tags r:id="rId9"/>
            </p:custDataLst>
          </p:nvPr>
        </p:nvSpPr>
        <p:spPr bwMode="auto">
          <a:xfrm>
            <a:off x="5237262" y="3491212"/>
            <a:ext cx="1714631" cy="1710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a:defRPr/>
            </a:pPr>
            <a:r>
              <a:rPr lang="en-US" altLang="zh-CN" sz="2000" b="1">
                <a:latin typeface="+mj-lt"/>
                <a:ea typeface="+mj-ea"/>
                <a:cs typeface="+mj-cs"/>
              </a:rPr>
              <a:t>LOREM IPSUM</a:t>
            </a:r>
            <a:endParaRPr lang="en-US" altLang="zh-CN" sz="2000" b="1">
              <a:latin typeface="+mj-lt"/>
              <a:ea typeface="+mj-ea"/>
              <a:cs typeface="+mj-cs"/>
            </a:endParaRPr>
          </a:p>
        </p:txBody>
      </p:sp>
      <p:sp>
        <p:nvSpPr>
          <p:cNvPr id="26" name="TextBox 15"/>
          <p:cNvSpPr txBox="1">
            <a:spLocks noChangeArrowheads="1"/>
          </p:cNvSpPr>
          <p:nvPr>
            <p:custDataLst>
              <p:tags r:id="rId10"/>
            </p:custDataLst>
          </p:nvPr>
        </p:nvSpPr>
        <p:spPr bwMode="auto">
          <a:xfrm>
            <a:off x="1840512" y="4977126"/>
            <a:ext cx="2430000" cy="11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fontAlgn="base" hangingPunct="1">
              <a:spcBef>
                <a:spcPct val="0"/>
              </a:spcBef>
              <a:spcAft>
                <a:spcPct val="0"/>
              </a:spcAft>
            </a:pPr>
            <a:r>
              <a:rPr lang="en-US" altLang="zh-CN">
                <a:latin typeface="+mn-lt"/>
                <a:ea typeface="+mn-ea"/>
              </a:rPr>
              <a:t>Lorem ipsum dolor sit amet, consectetur adipisicing elit.</a:t>
            </a:r>
            <a:endParaRPr lang="en-US" altLang="zh-CN">
              <a:latin typeface="+mn-lt"/>
              <a:ea typeface="+mn-ea"/>
            </a:endParaRPr>
          </a:p>
        </p:txBody>
      </p:sp>
      <p:sp>
        <p:nvSpPr>
          <p:cNvPr id="27" name="TextBox 15"/>
          <p:cNvSpPr txBox="1">
            <a:spLocks noChangeArrowheads="1"/>
          </p:cNvSpPr>
          <p:nvPr>
            <p:custDataLst>
              <p:tags r:id="rId11"/>
            </p:custDataLst>
          </p:nvPr>
        </p:nvSpPr>
        <p:spPr bwMode="auto">
          <a:xfrm>
            <a:off x="7921488" y="4977126"/>
            <a:ext cx="2430000" cy="11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eaLnBrk="1" fontAlgn="base" hangingPunct="1">
              <a:spcBef>
                <a:spcPct val="0"/>
              </a:spcBef>
              <a:spcAft>
                <a:spcPct val="0"/>
              </a:spcAft>
            </a:pPr>
            <a:r>
              <a:rPr lang="en-US" altLang="zh-CN">
                <a:latin typeface="+mn-lt"/>
                <a:ea typeface="+mn-ea"/>
              </a:rPr>
              <a:t>Lorem ipsum dolor sit amet, consectetur adipisicing elit.</a:t>
            </a:r>
            <a:endParaRPr lang="en-US" altLang="zh-CN">
              <a:latin typeface="+mn-lt"/>
              <a:ea typeface="+mn-ea"/>
            </a:endParaRPr>
          </a:p>
        </p:txBody>
      </p:sp>
      <p:sp>
        <p:nvSpPr>
          <p:cNvPr id="23" name="圆点1"/>
          <p:cNvSpPr>
            <a:spLocks noChangeArrowheads="1"/>
          </p:cNvSpPr>
          <p:nvPr>
            <p:custDataLst>
              <p:tags r:id="rId12"/>
            </p:custDataLst>
          </p:nvPr>
        </p:nvSpPr>
        <p:spPr bwMode="gray">
          <a:xfrm>
            <a:off x="5884708" y="2309649"/>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1</a:t>
            </a:r>
            <a:endParaRPr lang="zh-CN" altLang="en-US" sz="2400" b="1" dirty="0"/>
          </a:p>
        </p:txBody>
      </p:sp>
      <p:sp>
        <p:nvSpPr>
          <p:cNvPr id="24" name="TextBox 15"/>
          <p:cNvSpPr txBox="1">
            <a:spLocks noChangeArrowheads="1"/>
          </p:cNvSpPr>
          <p:nvPr>
            <p:custDataLst>
              <p:tags r:id="rId13"/>
            </p:custDataLst>
          </p:nvPr>
        </p:nvSpPr>
        <p:spPr bwMode="auto">
          <a:xfrm>
            <a:off x="4880326" y="1396760"/>
            <a:ext cx="24285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latin typeface="+mn-lt"/>
                <a:ea typeface="+mn-ea"/>
              </a:rPr>
              <a:t>Lorem ipsum dolor sit amet, consectetur adipisicing elit.</a:t>
            </a:r>
            <a:endParaRPr lang="en-US" altLang="zh-CN">
              <a:latin typeface="+mn-lt"/>
              <a:ea typeface="+mn-ea"/>
            </a:endParaRPr>
          </a:p>
        </p:txBody>
      </p:sp>
      <p:sp>
        <p:nvSpPr>
          <p:cNvPr id="15" name="文本框 14"/>
          <p:cNvSpPr txBox="1"/>
          <p:nvPr>
            <p:custDataLst>
              <p:tags r:id="rId14"/>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custDataLst>
              <p:tags r:id="rId1"/>
            </p:custDataLst>
          </p:nvPr>
        </p:nvSpPr>
        <p:spPr>
          <a:xfrm>
            <a:off x="4289514" y="2061592"/>
            <a:ext cx="3653821" cy="3653821"/>
          </a:xfrm>
          <a:prstGeom prst="ellipse">
            <a:avLst/>
          </a:prstGeom>
          <a:noFill/>
          <a:ln w="1905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defTabSz="914400">
              <a:defRPr/>
            </a:pPr>
            <a:endParaRPr lang="zh-CN" altLang="en-US" sz="2800">
              <a:solidFill>
                <a:srgbClr val="FFFFFF"/>
              </a:solidFill>
            </a:endParaRPr>
          </a:p>
        </p:txBody>
      </p:sp>
      <p:sp>
        <p:nvSpPr>
          <p:cNvPr id="31" name="半闭框 30"/>
          <p:cNvSpPr/>
          <p:nvPr>
            <p:custDataLst>
              <p:tags r:id="rId2"/>
            </p:custDataLst>
          </p:nvPr>
        </p:nvSpPr>
        <p:spPr>
          <a:xfrm rot="7980000">
            <a:off x="5999213" y="1934489"/>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5" name="半闭框 34"/>
          <p:cNvSpPr/>
          <p:nvPr>
            <p:custDataLst>
              <p:tags r:id="rId3"/>
            </p:custDataLst>
          </p:nvPr>
        </p:nvSpPr>
        <p:spPr>
          <a:xfrm rot="2040000">
            <a:off x="4175940" y="3771291"/>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6" name="半闭框 35"/>
          <p:cNvSpPr/>
          <p:nvPr>
            <p:custDataLst>
              <p:tags r:id="rId4"/>
            </p:custDataLst>
          </p:nvPr>
        </p:nvSpPr>
        <p:spPr>
          <a:xfrm rot="19260000">
            <a:off x="5999213" y="5615148"/>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7" name="半闭框 36"/>
          <p:cNvSpPr/>
          <p:nvPr>
            <p:custDataLst>
              <p:tags r:id="rId5"/>
            </p:custDataLst>
          </p:nvPr>
        </p:nvSpPr>
        <p:spPr>
          <a:xfrm rot="13620000">
            <a:off x="7831179" y="3771291"/>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18" name="圆点1"/>
          <p:cNvSpPr>
            <a:spLocks noChangeArrowheads="1"/>
          </p:cNvSpPr>
          <p:nvPr>
            <p:custDataLst>
              <p:tags r:id="rId6"/>
            </p:custDataLst>
          </p:nvPr>
        </p:nvSpPr>
        <p:spPr bwMode="gray">
          <a:xfrm>
            <a:off x="7523597" y="2866135"/>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1</a:t>
            </a:r>
            <a:endParaRPr lang="zh-CN" altLang="en-US" sz="2400" b="1" dirty="0"/>
          </a:p>
        </p:txBody>
      </p:sp>
      <p:sp>
        <p:nvSpPr>
          <p:cNvPr id="19" name="圆点4"/>
          <p:cNvSpPr>
            <a:spLocks noChangeArrowheads="1"/>
          </p:cNvSpPr>
          <p:nvPr>
            <p:custDataLst>
              <p:tags r:id="rId7"/>
            </p:custDataLst>
          </p:nvPr>
        </p:nvSpPr>
        <p:spPr bwMode="gray">
          <a:xfrm>
            <a:off x="4248666" y="2867184"/>
            <a:ext cx="417639" cy="417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4</a:t>
            </a:r>
            <a:endParaRPr lang="zh-CN" altLang="en-US" sz="2400" b="1" dirty="0"/>
          </a:p>
        </p:txBody>
      </p:sp>
      <p:sp>
        <p:nvSpPr>
          <p:cNvPr id="20" name="圆点3"/>
          <p:cNvSpPr>
            <a:spLocks noChangeArrowheads="1"/>
          </p:cNvSpPr>
          <p:nvPr>
            <p:custDataLst>
              <p:tags r:id="rId8"/>
            </p:custDataLst>
          </p:nvPr>
        </p:nvSpPr>
        <p:spPr bwMode="gray">
          <a:xfrm>
            <a:off x="4480997" y="4849331"/>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3</a:t>
            </a:r>
            <a:endParaRPr lang="zh-CN" altLang="en-US" sz="2400" b="1" dirty="0"/>
          </a:p>
        </p:txBody>
      </p:sp>
      <p:sp>
        <p:nvSpPr>
          <p:cNvPr id="21" name="圆点2"/>
          <p:cNvSpPr>
            <a:spLocks noChangeArrowheads="1"/>
          </p:cNvSpPr>
          <p:nvPr>
            <p:custDataLst>
              <p:tags r:id="rId9"/>
            </p:custDataLst>
          </p:nvPr>
        </p:nvSpPr>
        <p:spPr bwMode="gray">
          <a:xfrm>
            <a:off x="7337518" y="4849331"/>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2</a:t>
            </a:r>
            <a:endParaRPr lang="zh-CN" altLang="en-US" sz="2400" b="1" dirty="0"/>
          </a:p>
        </p:txBody>
      </p:sp>
      <p:sp>
        <p:nvSpPr>
          <p:cNvPr id="22" name="Oval 16"/>
          <p:cNvSpPr>
            <a:spLocks noChangeArrowheads="1"/>
          </p:cNvSpPr>
          <p:nvPr>
            <p:custDataLst>
              <p:tags r:id="rId10"/>
            </p:custDataLst>
          </p:nvPr>
        </p:nvSpPr>
        <p:spPr bwMode="auto">
          <a:xfrm>
            <a:off x="5259109" y="3033286"/>
            <a:ext cx="1714631" cy="1710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algn="ctr" defTabSz="914400">
              <a:defRPr/>
            </a:pPr>
            <a:r>
              <a:rPr lang="en-US" altLang="zh-CN" sz="2000" b="1">
                <a:latin typeface="+mj-lt"/>
                <a:ea typeface="+mj-ea"/>
                <a:cs typeface="+mj-cs"/>
              </a:rPr>
              <a:t>LOREM IPSUM</a:t>
            </a:r>
            <a:endParaRPr lang="en-US" altLang="zh-CN" sz="2000" b="1">
              <a:latin typeface="+mj-lt"/>
              <a:ea typeface="+mj-ea"/>
              <a:cs typeface="+mj-cs"/>
            </a:endParaRPr>
          </a:p>
        </p:txBody>
      </p:sp>
      <p:sp>
        <p:nvSpPr>
          <p:cNvPr id="25" name="TextBox 15"/>
          <p:cNvSpPr txBox="1">
            <a:spLocks noChangeArrowheads="1"/>
          </p:cNvSpPr>
          <p:nvPr>
            <p:custDataLst>
              <p:tags r:id="rId11"/>
            </p:custDataLst>
          </p:nvPr>
        </p:nvSpPr>
        <p:spPr bwMode="auto">
          <a:xfrm>
            <a:off x="1759818" y="2536004"/>
            <a:ext cx="2448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solidFill>
                  <a:schemeClr val="dk1"/>
                </a:solidFill>
                <a:latin typeface="+mn-lt"/>
                <a:ea typeface="+mn-ea"/>
              </a:rPr>
              <a:t>Lorem ipsum dolor sit amet, consectetur adipisicing elit.</a:t>
            </a:r>
            <a:endParaRPr lang="en-US" altLang="zh-CN">
              <a:solidFill>
                <a:schemeClr val="dk1"/>
              </a:solidFill>
              <a:latin typeface="+mn-lt"/>
              <a:ea typeface="+mn-ea"/>
            </a:endParaRPr>
          </a:p>
        </p:txBody>
      </p:sp>
      <p:sp>
        <p:nvSpPr>
          <p:cNvPr id="26" name="TextBox 15"/>
          <p:cNvSpPr txBox="1">
            <a:spLocks noChangeArrowheads="1"/>
          </p:cNvSpPr>
          <p:nvPr>
            <p:custDataLst>
              <p:tags r:id="rId12"/>
            </p:custDataLst>
          </p:nvPr>
        </p:nvSpPr>
        <p:spPr bwMode="auto">
          <a:xfrm>
            <a:off x="1929662" y="4521582"/>
            <a:ext cx="2448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solidFill>
                  <a:schemeClr val="dk1"/>
                </a:solidFill>
                <a:latin typeface="+mn-lt"/>
                <a:ea typeface="+mn-ea"/>
              </a:rPr>
              <a:t>Lorem ipsum dolor sit amet, consectetur adipisicing elit.</a:t>
            </a:r>
            <a:endParaRPr lang="en-US" altLang="zh-CN">
              <a:solidFill>
                <a:schemeClr val="dk1"/>
              </a:solidFill>
              <a:latin typeface="+mn-lt"/>
              <a:ea typeface="+mn-ea"/>
            </a:endParaRPr>
          </a:p>
        </p:txBody>
      </p:sp>
      <p:sp>
        <p:nvSpPr>
          <p:cNvPr id="27" name="TextBox 15"/>
          <p:cNvSpPr txBox="1">
            <a:spLocks noChangeArrowheads="1"/>
          </p:cNvSpPr>
          <p:nvPr>
            <p:custDataLst>
              <p:tags r:id="rId13"/>
            </p:custDataLst>
          </p:nvPr>
        </p:nvSpPr>
        <p:spPr bwMode="auto">
          <a:xfrm>
            <a:off x="7855187" y="4521582"/>
            <a:ext cx="2448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solidFill>
                  <a:schemeClr val="dk1"/>
                </a:solidFill>
                <a:latin typeface="+mn-lt"/>
                <a:ea typeface="+mn-ea"/>
              </a:rPr>
              <a:t>Lorem ipsum dolor sit amet, consectetur adipisicing elit.</a:t>
            </a:r>
            <a:endParaRPr lang="en-US" altLang="zh-CN">
              <a:solidFill>
                <a:schemeClr val="dk1"/>
              </a:solidFill>
              <a:latin typeface="+mn-lt"/>
              <a:ea typeface="+mn-ea"/>
            </a:endParaRPr>
          </a:p>
        </p:txBody>
      </p:sp>
      <p:sp>
        <p:nvSpPr>
          <p:cNvPr id="28" name="TextBox 15"/>
          <p:cNvSpPr txBox="1">
            <a:spLocks noChangeArrowheads="1"/>
          </p:cNvSpPr>
          <p:nvPr>
            <p:custDataLst>
              <p:tags r:id="rId14"/>
            </p:custDataLst>
          </p:nvPr>
        </p:nvSpPr>
        <p:spPr bwMode="auto">
          <a:xfrm>
            <a:off x="7984183" y="2536004"/>
            <a:ext cx="2448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en-US" altLang="zh-CN">
                <a:solidFill>
                  <a:schemeClr val="dk1"/>
                </a:solidFill>
                <a:latin typeface="+mn-lt"/>
                <a:ea typeface="+mn-ea"/>
              </a:rPr>
              <a:t>Lorem ipsum dolor sit amet, consectetur adipisicing elit.</a:t>
            </a:r>
            <a:endParaRPr lang="en-US" altLang="zh-CN">
              <a:solidFill>
                <a:schemeClr val="dk1"/>
              </a:solidFill>
              <a:latin typeface="+mn-lt"/>
              <a:ea typeface="+mn-ea"/>
            </a:endParaRPr>
          </a:p>
        </p:txBody>
      </p:sp>
      <p:pic>
        <p:nvPicPr>
          <p:cNvPr id="29" name="图片 28"/>
          <p:cNvPicPr>
            <a:picLocks noChangeAspect="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9894082" y="449607"/>
            <a:ext cx="1828800" cy="243840"/>
          </a:xfrm>
          <a:prstGeom prst="rect">
            <a:avLst/>
          </a:prstGeom>
        </p:spPr>
      </p:pic>
      <p:sp>
        <p:nvSpPr>
          <p:cNvPr id="23" name="文本框 22"/>
          <p:cNvSpPr txBox="1"/>
          <p:nvPr>
            <p:custDataLst>
              <p:tags r:id="rId17"/>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custDataLst>
              <p:tags r:id="rId1"/>
            </p:custDataLst>
          </p:nvPr>
        </p:nvSpPr>
        <p:spPr>
          <a:xfrm>
            <a:off x="4238315" y="2075572"/>
            <a:ext cx="3653821" cy="3653821"/>
          </a:xfrm>
          <a:prstGeom prst="ellipse">
            <a:avLst/>
          </a:prstGeom>
          <a:noFill/>
          <a:ln w="1905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defTabSz="914400">
              <a:defRPr/>
            </a:pPr>
            <a:endParaRPr lang="zh-CN" altLang="en-US" sz="2800">
              <a:solidFill>
                <a:srgbClr val="FFFFFF"/>
              </a:solidFill>
            </a:endParaRPr>
          </a:p>
        </p:txBody>
      </p:sp>
      <p:sp>
        <p:nvSpPr>
          <p:cNvPr id="31" name="半闭框 30"/>
          <p:cNvSpPr/>
          <p:nvPr>
            <p:custDataLst>
              <p:tags r:id="rId2"/>
            </p:custDataLst>
          </p:nvPr>
        </p:nvSpPr>
        <p:spPr>
          <a:xfrm rot="5340000">
            <a:off x="4557641" y="2586699"/>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2" name="半闭框 31"/>
          <p:cNvSpPr/>
          <p:nvPr>
            <p:custDataLst>
              <p:tags r:id="rId3"/>
            </p:custDataLst>
          </p:nvPr>
        </p:nvSpPr>
        <p:spPr>
          <a:xfrm rot="1500000">
            <a:off x="4363189" y="4739023"/>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5" name="半闭框 34"/>
          <p:cNvSpPr/>
          <p:nvPr>
            <p:custDataLst>
              <p:tags r:id="rId4"/>
            </p:custDataLst>
          </p:nvPr>
        </p:nvSpPr>
        <p:spPr>
          <a:xfrm rot="19140000">
            <a:off x="5948014" y="5634493"/>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6" name="半闭框 35"/>
          <p:cNvSpPr/>
          <p:nvPr>
            <p:custDataLst>
              <p:tags r:id="rId5"/>
            </p:custDataLst>
          </p:nvPr>
        </p:nvSpPr>
        <p:spPr>
          <a:xfrm rot="15480000">
            <a:off x="7579655" y="4598182"/>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7" name="半闭框 36"/>
          <p:cNvSpPr/>
          <p:nvPr>
            <p:custDataLst>
              <p:tags r:id="rId6"/>
            </p:custDataLst>
          </p:nvPr>
        </p:nvSpPr>
        <p:spPr>
          <a:xfrm rot="11400000">
            <a:off x="7352779" y="2605179"/>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16" name="圆点5"/>
          <p:cNvSpPr>
            <a:spLocks noChangeArrowheads="1"/>
          </p:cNvSpPr>
          <p:nvPr>
            <p:custDataLst>
              <p:tags r:id="rId7"/>
            </p:custDataLst>
          </p:nvPr>
        </p:nvSpPr>
        <p:spPr bwMode="gray">
          <a:xfrm>
            <a:off x="4070421" y="3693662"/>
            <a:ext cx="417639" cy="417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5</a:t>
            </a:r>
            <a:endParaRPr lang="zh-CN" altLang="en-US" sz="2400" b="1" dirty="0"/>
          </a:p>
        </p:txBody>
      </p:sp>
      <p:sp>
        <p:nvSpPr>
          <p:cNvPr id="18" name="圆点1"/>
          <p:cNvSpPr>
            <a:spLocks noChangeArrowheads="1"/>
          </p:cNvSpPr>
          <p:nvPr>
            <p:custDataLst>
              <p:tags r:id="rId8"/>
            </p:custDataLst>
          </p:nvPr>
        </p:nvSpPr>
        <p:spPr bwMode="gray">
          <a:xfrm>
            <a:off x="5855356" y="1865703"/>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1</a:t>
            </a:r>
            <a:endParaRPr lang="zh-CN" altLang="en-US" sz="2400" b="1" dirty="0"/>
          </a:p>
        </p:txBody>
      </p:sp>
      <p:sp>
        <p:nvSpPr>
          <p:cNvPr id="19" name="圆点4"/>
          <p:cNvSpPr>
            <a:spLocks noChangeArrowheads="1"/>
          </p:cNvSpPr>
          <p:nvPr>
            <p:custDataLst>
              <p:tags r:id="rId9"/>
            </p:custDataLst>
          </p:nvPr>
        </p:nvSpPr>
        <p:spPr bwMode="gray">
          <a:xfrm>
            <a:off x="4897305" y="5201110"/>
            <a:ext cx="417639" cy="417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4</a:t>
            </a:r>
            <a:endParaRPr lang="zh-CN" altLang="en-US" sz="2400" b="1" dirty="0"/>
          </a:p>
        </p:txBody>
      </p:sp>
      <p:sp>
        <p:nvSpPr>
          <p:cNvPr id="20" name="圆点3"/>
          <p:cNvSpPr>
            <a:spLocks noChangeArrowheads="1"/>
          </p:cNvSpPr>
          <p:nvPr>
            <p:custDataLst>
              <p:tags r:id="rId10"/>
            </p:custDataLst>
          </p:nvPr>
        </p:nvSpPr>
        <p:spPr bwMode="gray">
          <a:xfrm>
            <a:off x="6859581" y="5200061"/>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3</a:t>
            </a:r>
            <a:endParaRPr lang="zh-CN" altLang="en-US" sz="2400" b="1" dirty="0"/>
          </a:p>
        </p:txBody>
      </p:sp>
      <p:sp>
        <p:nvSpPr>
          <p:cNvPr id="21" name="圆点2"/>
          <p:cNvSpPr>
            <a:spLocks noChangeArrowheads="1"/>
          </p:cNvSpPr>
          <p:nvPr>
            <p:custDataLst>
              <p:tags r:id="rId11"/>
            </p:custDataLst>
          </p:nvPr>
        </p:nvSpPr>
        <p:spPr bwMode="gray">
          <a:xfrm>
            <a:off x="7690663" y="3692613"/>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2</a:t>
            </a:r>
            <a:endParaRPr lang="zh-CN" altLang="en-US" sz="2400" b="1" dirty="0"/>
          </a:p>
        </p:txBody>
      </p:sp>
      <p:sp>
        <p:nvSpPr>
          <p:cNvPr id="22" name="Oval 16"/>
          <p:cNvSpPr>
            <a:spLocks noChangeArrowheads="1"/>
          </p:cNvSpPr>
          <p:nvPr>
            <p:custDataLst>
              <p:tags r:id="rId12"/>
            </p:custDataLst>
          </p:nvPr>
        </p:nvSpPr>
        <p:spPr bwMode="auto">
          <a:xfrm>
            <a:off x="5207910" y="3047266"/>
            <a:ext cx="1714631" cy="1710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algn="ctr" defTabSz="914400">
              <a:defRPr/>
            </a:pPr>
            <a:r>
              <a:rPr lang="en-US" altLang="zh-CN" sz="2000" b="1">
                <a:latin typeface="+mj-lt"/>
                <a:ea typeface="+mj-ea"/>
                <a:cs typeface="+mj-cs"/>
              </a:rPr>
              <a:t>LOREM IPSUM</a:t>
            </a:r>
            <a:endParaRPr lang="en-US" altLang="zh-CN" sz="2000" b="1">
              <a:latin typeface="+mj-lt"/>
              <a:ea typeface="+mj-ea"/>
              <a:cs typeface="+mj-cs"/>
            </a:endParaRPr>
          </a:p>
        </p:txBody>
      </p:sp>
      <p:sp>
        <p:nvSpPr>
          <p:cNvPr id="24" name="TextBox 15"/>
          <p:cNvSpPr txBox="1">
            <a:spLocks noChangeArrowheads="1"/>
          </p:cNvSpPr>
          <p:nvPr>
            <p:custDataLst>
              <p:tags r:id="rId13"/>
            </p:custDataLst>
          </p:nvPr>
        </p:nvSpPr>
        <p:spPr bwMode="auto">
          <a:xfrm>
            <a:off x="1568198" y="3440817"/>
            <a:ext cx="24285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5" name="TextBox 15"/>
          <p:cNvSpPr txBox="1">
            <a:spLocks noChangeArrowheads="1"/>
          </p:cNvSpPr>
          <p:nvPr>
            <p:custDataLst>
              <p:tags r:id="rId14"/>
            </p:custDataLst>
          </p:nvPr>
        </p:nvSpPr>
        <p:spPr bwMode="auto">
          <a:xfrm>
            <a:off x="2733420" y="5668315"/>
            <a:ext cx="2428502" cy="82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6" name="TextBox 15"/>
          <p:cNvSpPr txBox="1">
            <a:spLocks noChangeArrowheads="1"/>
          </p:cNvSpPr>
          <p:nvPr>
            <p:custDataLst>
              <p:tags r:id="rId15"/>
            </p:custDataLst>
          </p:nvPr>
        </p:nvSpPr>
        <p:spPr bwMode="auto">
          <a:xfrm>
            <a:off x="7010317" y="5668315"/>
            <a:ext cx="2428502" cy="82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7" name="TextBox 15"/>
          <p:cNvSpPr txBox="1">
            <a:spLocks noChangeArrowheads="1"/>
          </p:cNvSpPr>
          <p:nvPr>
            <p:custDataLst>
              <p:tags r:id="rId16"/>
            </p:custDataLst>
          </p:nvPr>
        </p:nvSpPr>
        <p:spPr bwMode="auto">
          <a:xfrm>
            <a:off x="8195301" y="3440817"/>
            <a:ext cx="24285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8" name="TextBox 15"/>
          <p:cNvSpPr txBox="1">
            <a:spLocks noChangeArrowheads="1"/>
          </p:cNvSpPr>
          <p:nvPr>
            <p:custDataLst>
              <p:tags r:id="rId17"/>
            </p:custDataLst>
          </p:nvPr>
        </p:nvSpPr>
        <p:spPr bwMode="auto">
          <a:xfrm>
            <a:off x="4850974" y="1177560"/>
            <a:ext cx="2428502" cy="69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pic>
        <p:nvPicPr>
          <p:cNvPr id="29" name="图片 28"/>
          <p:cNvPicPr>
            <a:picLocks noChangeAspect="1"/>
          </p:cNvPicPr>
          <p:nvPr>
            <p:custDataLst>
              <p:tags r:id="rId18"/>
            </p:custDataLst>
          </p:nvPr>
        </p:nvPicPr>
        <p:blipFill>
          <a:blip r:embed="rId19">
            <a:extLst>
              <a:ext uri="{28A0092B-C50C-407E-A947-70E740481C1C}">
                <a14:useLocalDpi xmlns:a14="http://schemas.microsoft.com/office/drawing/2010/main" val="0"/>
              </a:ext>
            </a:extLst>
          </a:blip>
          <a:stretch>
            <a:fillRect/>
          </a:stretch>
        </p:blipFill>
        <p:spPr>
          <a:xfrm>
            <a:off x="9894082" y="449607"/>
            <a:ext cx="1828800" cy="243840"/>
          </a:xfrm>
          <a:prstGeom prst="rect">
            <a:avLst/>
          </a:prstGeom>
        </p:spPr>
      </p:pic>
      <p:sp>
        <p:nvSpPr>
          <p:cNvPr id="23" name="文本框 22"/>
          <p:cNvSpPr txBox="1"/>
          <p:nvPr>
            <p:custDataLst>
              <p:tags r:id="rId20"/>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2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custDataLst>
              <p:tags r:id="rId1"/>
            </p:custDataLst>
          </p:nvPr>
        </p:nvSpPr>
        <p:spPr>
          <a:xfrm>
            <a:off x="4248053" y="1858392"/>
            <a:ext cx="3653821" cy="3653821"/>
          </a:xfrm>
          <a:prstGeom prst="ellipse">
            <a:avLst/>
          </a:prstGeom>
          <a:noFill/>
          <a:ln w="1905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defTabSz="914400">
              <a:defRPr/>
            </a:pPr>
            <a:endParaRPr lang="zh-CN" altLang="en-US" sz="2800">
              <a:solidFill>
                <a:srgbClr val="FFFFFF"/>
              </a:solidFill>
            </a:endParaRPr>
          </a:p>
        </p:txBody>
      </p:sp>
      <p:sp>
        <p:nvSpPr>
          <p:cNvPr id="30" name="半闭框 29"/>
          <p:cNvSpPr/>
          <p:nvPr>
            <p:custDataLst>
              <p:tags r:id="rId2"/>
            </p:custDataLst>
          </p:nvPr>
        </p:nvSpPr>
        <p:spPr>
          <a:xfrm rot="8700000">
            <a:off x="5911364" y="1760230"/>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1" name="半闭框 30"/>
          <p:cNvSpPr/>
          <p:nvPr>
            <p:custDataLst>
              <p:tags r:id="rId3"/>
            </p:custDataLst>
          </p:nvPr>
        </p:nvSpPr>
        <p:spPr>
          <a:xfrm rot="5040000">
            <a:off x="4380586" y="2629246"/>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2" name="半闭框 31"/>
          <p:cNvSpPr/>
          <p:nvPr>
            <p:custDataLst>
              <p:tags r:id="rId4"/>
            </p:custDataLst>
          </p:nvPr>
        </p:nvSpPr>
        <p:spPr>
          <a:xfrm rot="6360000" flipV="1">
            <a:off x="4377825" y="4460337"/>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5" name="半闭框 34"/>
          <p:cNvSpPr/>
          <p:nvPr>
            <p:custDataLst>
              <p:tags r:id="rId5"/>
            </p:custDataLst>
          </p:nvPr>
        </p:nvSpPr>
        <p:spPr>
          <a:xfrm rot="18660000">
            <a:off x="5918981" y="5353087"/>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6" name="半闭框 35"/>
          <p:cNvSpPr/>
          <p:nvPr>
            <p:custDataLst>
              <p:tags r:id="rId6"/>
            </p:custDataLst>
          </p:nvPr>
        </p:nvSpPr>
        <p:spPr>
          <a:xfrm rot="15240000">
            <a:off x="7569254" y="4466456"/>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37" name="半闭框 36"/>
          <p:cNvSpPr/>
          <p:nvPr>
            <p:custDataLst>
              <p:tags r:id="rId7"/>
            </p:custDataLst>
          </p:nvPr>
        </p:nvSpPr>
        <p:spPr>
          <a:xfrm rot="12360000">
            <a:off x="7623065" y="2735071"/>
            <a:ext cx="234422" cy="234422"/>
          </a:xfrm>
          <a:prstGeom prst="halfFrame">
            <a:avLst>
              <a:gd name="adj1" fmla="val 10000"/>
              <a:gd name="adj2" fmla="val 1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solidFill>
                <a:schemeClr val="tx1"/>
              </a:solidFill>
            </a:endParaRPr>
          </a:p>
        </p:txBody>
      </p:sp>
      <p:sp>
        <p:nvSpPr>
          <p:cNvPr id="16" name="圆点5"/>
          <p:cNvSpPr>
            <a:spLocks noChangeArrowheads="1"/>
          </p:cNvSpPr>
          <p:nvPr>
            <p:custDataLst>
              <p:tags r:id="rId8"/>
            </p:custDataLst>
          </p:nvPr>
        </p:nvSpPr>
        <p:spPr bwMode="gray">
          <a:xfrm>
            <a:off x="4080159" y="3476482"/>
            <a:ext cx="417639" cy="417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5</a:t>
            </a:r>
            <a:endParaRPr lang="zh-CN" altLang="en-US" sz="2400" b="1" dirty="0"/>
          </a:p>
        </p:txBody>
      </p:sp>
      <p:sp>
        <p:nvSpPr>
          <p:cNvPr id="17" name="圆点6"/>
          <p:cNvSpPr>
            <a:spLocks noChangeArrowheads="1"/>
          </p:cNvSpPr>
          <p:nvPr>
            <p:custDataLst>
              <p:tags r:id="rId9"/>
            </p:custDataLst>
          </p:nvPr>
        </p:nvSpPr>
        <p:spPr bwMode="gray">
          <a:xfrm>
            <a:off x="4995188" y="1847545"/>
            <a:ext cx="417639"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6</a:t>
            </a:r>
            <a:endParaRPr lang="zh-CN" altLang="en-US" sz="2400" b="1" dirty="0"/>
          </a:p>
        </p:txBody>
      </p:sp>
      <p:sp>
        <p:nvSpPr>
          <p:cNvPr id="18" name="圆点1"/>
          <p:cNvSpPr>
            <a:spLocks noChangeArrowheads="1"/>
          </p:cNvSpPr>
          <p:nvPr>
            <p:custDataLst>
              <p:tags r:id="rId10"/>
            </p:custDataLst>
          </p:nvPr>
        </p:nvSpPr>
        <p:spPr bwMode="gray">
          <a:xfrm>
            <a:off x="6817901" y="1847545"/>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1</a:t>
            </a:r>
            <a:endParaRPr lang="zh-CN" altLang="en-US" sz="2400" b="1" dirty="0"/>
          </a:p>
        </p:txBody>
      </p:sp>
      <p:sp>
        <p:nvSpPr>
          <p:cNvPr id="19" name="圆点4"/>
          <p:cNvSpPr>
            <a:spLocks noChangeArrowheads="1"/>
          </p:cNvSpPr>
          <p:nvPr>
            <p:custDataLst>
              <p:tags r:id="rId11"/>
            </p:custDataLst>
          </p:nvPr>
        </p:nvSpPr>
        <p:spPr bwMode="gray">
          <a:xfrm>
            <a:off x="4907043" y="4981940"/>
            <a:ext cx="417639" cy="417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4</a:t>
            </a:r>
            <a:endParaRPr lang="zh-CN" altLang="en-US" sz="2400" b="1" dirty="0"/>
          </a:p>
        </p:txBody>
      </p:sp>
      <p:sp>
        <p:nvSpPr>
          <p:cNvPr id="20" name="圆点3"/>
          <p:cNvSpPr>
            <a:spLocks noChangeArrowheads="1"/>
          </p:cNvSpPr>
          <p:nvPr>
            <p:custDataLst>
              <p:tags r:id="rId12"/>
            </p:custDataLst>
          </p:nvPr>
        </p:nvSpPr>
        <p:spPr bwMode="gray">
          <a:xfrm>
            <a:off x="6817901" y="4996523"/>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3</a:t>
            </a:r>
            <a:endParaRPr lang="zh-CN" altLang="en-US" sz="2400" b="1" dirty="0"/>
          </a:p>
        </p:txBody>
      </p:sp>
      <p:sp>
        <p:nvSpPr>
          <p:cNvPr id="21" name="圆点2"/>
          <p:cNvSpPr>
            <a:spLocks noChangeArrowheads="1"/>
          </p:cNvSpPr>
          <p:nvPr>
            <p:custDataLst>
              <p:tags r:id="rId13"/>
            </p:custDataLst>
          </p:nvPr>
        </p:nvSpPr>
        <p:spPr bwMode="gray">
          <a:xfrm>
            <a:off x="7700401" y="3475433"/>
            <a:ext cx="419738" cy="4197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defTabSz="914400">
              <a:defRPr/>
            </a:pPr>
            <a:r>
              <a:rPr lang="en-US" altLang="zh-CN" sz="2400" b="1" dirty="0"/>
              <a:t>2</a:t>
            </a:r>
            <a:endParaRPr lang="zh-CN" altLang="en-US" sz="2400" b="1" dirty="0"/>
          </a:p>
        </p:txBody>
      </p:sp>
      <p:sp>
        <p:nvSpPr>
          <p:cNvPr id="22" name="Oval 16"/>
          <p:cNvSpPr>
            <a:spLocks noChangeArrowheads="1"/>
          </p:cNvSpPr>
          <p:nvPr>
            <p:custDataLst>
              <p:tags r:id="rId14"/>
            </p:custDataLst>
          </p:nvPr>
        </p:nvSpPr>
        <p:spPr bwMode="auto">
          <a:xfrm>
            <a:off x="5217648" y="2830086"/>
            <a:ext cx="1714631" cy="1710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a:defRPr/>
            </a:pPr>
            <a:r>
              <a:rPr lang="en-US" altLang="zh-CN" sz="2000" b="1">
                <a:latin typeface="+mj-lt"/>
                <a:ea typeface="+mj-ea"/>
                <a:cs typeface="+mj-cs"/>
              </a:rPr>
              <a:t>LOREM IPSUM</a:t>
            </a:r>
            <a:endParaRPr lang="en-US" altLang="zh-CN" sz="2000" b="1">
              <a:latin typeface="+mj-lt"/>
              <a:ea typeface="+mj-ea"/>
              <a:cs typeface="+mj-cs"/>
            </a:endParaRPr>
          </a:p>
        </p:txBody>
      </p:sp>
      <p:sp>
        <p:nvSpPr>
          <p:cNvPr id="23" name="TextBox 15"/>
          <p:cNvSpPr txBox="1">
            <a:spLocks noChangeArrowheads="1"/>
          </p:cNvSpPr>
          <p:nvPr>
            <p:custDataLst>
              <p:tags r:id="rId15"/>
            </p:custDataLst>
          </p:nvPr>
        </p:nvSpPr>
        <p:spPr bwMode="auto">
          <a:xfrm>
            <a:off x="2059570" y="1660978"/>
            <a:ext cx="253207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4" name="TextBox 15"/>
          <p:cNvSpPr txBox="1">
            <a:spLocks noChangeArrowheads="1"/>
          </p:cNvSpPr>
          <p:nvPr>
            <p:custDataLst>
              <p:tags r:id="rId16"/>
            </p:custDataLst>
          </p:nvPr>
        </p:nvSpPr>
        <p:spPr bwMode="auto">
          <a:xfrm>
            <a:off x="1465699" y="3273235"/>
            <a:ext cx="253207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5" name="TextBox 15"/>
          <p:cNvSpPr txBox="1">
            <a:spLocks noChangeArrowheads="1"/>
          </p:cNvSpPr>
          <p:nvPr>
            <p:custDataLst>
              <p:tags r:id="rId17"/>
            </p:custDataLst>
          </p:nvPr>
        </p:nvSpPr>
        <p:spPr bwMode="auto">
          <a:xfrm>
            <a:off x="2592821" y="5441443"/>
            <a:ext cx="253207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6" name="TextBox 15"/>
          <p:cNvSpPr txBox="1">
            <a:spLocks noChangeArrowheads="1"/>
          </p:cNvSpPr>
          <p:nvPr>
            <p:custDataLst>
              <p:tags r:id="rId18"/>
            </p:custDataLst>
          </p:nvPr>
        </p:nvSpPr>
        <p:spPr bwMode="auto">
          <a:xfrm>
            <a:off x="7020850" y="5441443"/>
            <a:ext cx="253080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7" name="TextBox 15"/>
          <p:cNvSpPr txBox="1">
            <a:spLocks noChangeArrowheads="1"/>
          </p:cNvSpPr>
          <p:nvPr>
            <p:custDataLst>
              <p:tags r:id="rId19"/>
            </p:custDataLst>
          </p:nvPr>
        </p:nvSpPr>
        <p:spPr bwMode="auto">
          <a:xfrm>
            <a:off x="8195501" y="3274170"/>
            <a:ext cx="253080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sp>
        <p:nvSpPr>
          <p:cNvPr id="28" name="TextBox 15"/>
          <p:cNvSpPr txBox="1">
            <a:spLocks noChangeArrowheads="1"/>
          </p:cNvSpPr>
          <p:nvPr>
            <p:custDataLst>
              <p:tags r:id="rId20"/>
            </p:custDataLst>
          </p:nvPr>
        </p:nvSpPr>
        <p:spPr bwMode="auto">
          <a:xfrm>
            <a:off x="7463594" y="1660043"/>
            <a:ext cx="253080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eaLnBrk="1" fontAlgn="base" hangingPunct="1">
              <a:spcBef>
                <a:spcPct val="0"/>
              </a:spcBef>
              <a:spcAft>
                <a:spcPct val="0"/>
              </a:spcAft>
            </a:pPr>
            <a:r>
              <a:rPr lang="fr-FR" altLang="zh-CN">
                <a:latin typeface="+mn-lt"/>
                <a:ea typeface="+mn-ea"/>
              </a:rPr>
              <a:t>Lorem ipsum dolor sit amet, consecte</a:t>
            </a:r>
            <a:endParaRPr lang="fr-FR" altLang="zh-CN">
              <a:latin typeface="+mn-lt"/>
              <a:ea typeface="+mn-ea"/>
            </a:endParaRPr>
          </a:p>
        </p:txBody>
      </p:sp>
      <p:pic>
        <p:nvPicPr>
          <p:cNvPr id="29" name="图片 28"/>
          <p:cNvPicPr>
            <a:picLocks noChangeAspect="1"/>
          </p:cNvPicPr>
          <p:nvPr>
            <p:custDataLst>
              <p:tags r:id="rId21"/>
            </p:custDataLst>
          </p:nvPr>
        </p:nvPicPr>
        <p:blipFill>
          <a:blip r:embed="rId22">
            <a:extLst>
              <a:ext uri="{28A0092B-C50C-407E-A947-70E740481C1C}">
                <a14:useLocalDpi xmlns:a14="http://schemas.microsoft.com/office/drawing/2010/main" val="0"/>
              </a:ext>
            </a:extLst>
          </a:blip>
          <a:stretch>
            <a:fillRect/>
          </a:stretch>
        </p:blipFill>
        <p:spPr>
          <a:xfrm>
            <a:off x="9894082" y="449607"/>
            <a:ext cx="1828800" cy="243840"/>
          </a:xfrm>
          <a:prstGeom prst="rect">
            <a:avLst/>
          </a:prstGeom>
        </p:spPr>
      </p:pic>
      <p:sp>
        <p:nvSpPr>
          <p:cNvPr id="33" name="文本框 32"/>
          <p:cNvSpPr txBox="1"/>
          <p:nvPr>
            <p:custDataLst>
              <p:tags r:id="rId23"/>
            </p:custDataLst>
          </p:nvPr>
        </p:nvSpPr>
        <p:spPr>
          <a:xfrm>
            <a:off x="345184" y="55405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2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Title and content layout (Text page)</a:t>
            </a:r>
            <a:endParaRPr lang="en-US" altLang="zh-CN">
              <a:sym typeface="+mn-lt"/>
            </a:endParaRPr>
          </a:p>
        </p:txBody>
      </p:sp>
      <p:sp>
        <p:nvSpPr>
          <p:cNvPr id="2" name="内容占位符 1"/>
          <p:cNvSpPr>
            <a:spLocks noGrp="1"/>
          </p:cNvSpPr>
          <p:nvPr>
            <p:ph idx="1"/>
            <p:custDataLst>
              <p:tags r:id="rId2"/>
            </p:custDataLst>
          </p:nvPr>
        </p:nvSpPr>
        <p:spPr/>
        <p:txBody>
          <a:bodyPr/>
          <a:lstStyle/>
          <a:p>
            <a:r>
              <a:rPr lang="en-US" altLang="zh-CN"/>
              <a:t>Lorem ipsum dolor sit amet, consectetur adipisicing elit.Lorem ipsum dolor sit amet, consectetur adipisicing elit.Lorem ipsum dolor sit amet, consectetur adipisicing elit.Lorem ipsum dolor sit amet, consectetur adipisicing elit.Lorem ipsum dolor sit amet, consectetur adipisicing elit</a:t>
            </a:r>
            <a:endParaRPr lang="en-US" altLang="zh-CN"/>
          </a:p>
          <a:p>
            <a:endParaRPr lang="en-US" altLang="zh-CN"/>
          </a:p>
          <a:p>
            <a:r>
              <a:rPr lang="en-US" altLang="zh-CN"/>
              <a:t>Supporting text here.</a:t>
            </a:r>
            <a:endParaRPr lang="en-US" altLang="zh-CN"/>
          </a:p>
          <a:p>
            <a:r>
              <a:rPr lang="en-US" altLang="zh-CN"/>
              <a:t>Supporting text here.</a:t>
            </a:r>
            <a:endParaRPr lang="en-US" altLang="zh-CN"/>
          </a:p>
          <a:p>
            <a:r>
              <a:rPr lang="en-US" altLang="zh-CN"/>
              <a:t>Lorem ipsum dolor sit amet, consectetur adipisicing elit.</a:t>
            </a:r>
            <a:endParaRPr lang="en-US" altLang="zh-CN"/>
          </a:p>
          <a:p>
            <a:r>
              <a:rPr lang="en-US" altLang="zh-CN"/>
              <a:t>Lorem ipsum dolor sit amet, consectetur adipisicing elit.</a:t>
            </a:r>
            <a:endParaRPr lang="en-US" altLang="zh-CN"/>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en-US" altLang="zh-CN"/>
              <a:t>Thanks. And Your Slogan Here.</a:t>
            </a:r>
            <a:endParaRPr lang="en-US" altLang="zh-CN"/>
          </a:p>
        </p:txBody>
      </p:sp>
      <p:sp>
        <p:nvSpPr>
          <p:cNvPr id="6" name="文本占位符 5"/>
          <p:cNvSpPr>
            <a:spLocks noGrp="1"/>
          </p:cNvSpPr>
          <p:nvPr>
            <p:ph type="body" sz="quarter" idx="17"/>
            <p:custDataLst>
              <p:tags r:id="rId2"/>
            </p:custDataLst>
          </p:nvPr>
        </p:nvSpPr>
        <p:spPr/>
        <p:txBody>
          <a:bodyPr/>
          <a:lstStyle/>
          <a:p>
            <a:r>
              <a:rPr lang="en-US" altLang="zh-CN"/>
              <a:t>Speaker name and title</a:t>
            </a:r>
            <a:endParaRPr lang="en-US" altLang="zh-CN"/>
          </a:p>
        </p:txBody>
      </p:sp>
      <p:sp>
        <p:nvSpPr>
          <p:cNvPr id="7" name="文本占位符 6"/>
          <p:cNvSpPr>
            <a:spLocks noGrp="1"/>
          </p:cNvSpPr>
          <p:nvPr>
            <p:ph type="body" sz="quarter" idx="18"/>
            <p:custDataLst>
              <p:tags r:id="rId3"/>
            </p:custDataLst>
          </p:nvPr>
        </p:nvSpPr>
        <p:spPr/>
        <p:txBody>
          <a:bodyPr/>
          <a:lstStyle/>
          <a:p>
            <a:r>
              <a:rPr lang="en-US" altLang="zh-CN"/>
              <a:t>www.islide.cc</a:t>
            </a:r>
            <a:endParaRPr lang="en-US" altLang="zh-CN"/>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ṡľïḑè"/>
          <p:cNvSpPr txBox="1"/>
          <p:nvPr>
            <p:custDataLst>
              <p:tags r:id="rId1"/>
            </p:custDataLst>
          </p:nvPr>
        </p:nvSpPr>
        <p:spPr bwMode="auto">
          <a:xfrm>
            <a:off x="3510784" y="1780801"/>
            <a:ext cx="8009703" cy="501248"/>
          </a:xfrm>
          <a:prstGeom prst="rect">
            <a:avLst/>
          </a:prstGeom>
          <a:noFill/>
        </p:spPr>
        <p:txBody>
          <a:bodyPr wrap="square" tIns="90000" anchor="t">
            <a:sp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1.Subtitle Here</a:t>
            </a:r>
            <a:endParaRPr lang="en-US" altLang="zh-CN" sz="1800" b="0">
              <a:latin typeface="+mn-lt"/>
              <a:ea typeface="+mn-ea"/>
              <a:cs typeface="+mn-cs"/>
              <a:sym typeface="+mn-lt"/>
            </a:endParaRPr>
          </a:p>
        </p:txBody>
      </p:sp>
      <p:cxnSp>
        <p:nvCxnSpPr>
          <p:cNvPr id="8" name="直接连接符 7"/>
          <p:cNvCxnSpPr/>
          <p:nvPr>
            <p:custDataLst>
              <p:tags r:id="rId2"/>
            </p:custDataLst>
          </p:nvPr>
        </p:nvCxnSpPr>
        <p:spPr>
          <a:xfrm>
            <a:off x="3350260" y="-78740"/>
            <a:ext cx="48260" cy="6998970"/>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3"/>
            </p:custDataLst>
          </p:nvPr>
        </p:nvSpPr>
        <p:spPr>
          <a:xfrm>
            <a:off x="468630" y="2764155"/>
            <a:ext cx="2240280" cy="1330325"/>
          </a:xfrm>
          <a:prstGeom prst="rect">
            <a:avLst/>
          </a:prstGeom>
          <a:solidFill>
            <a:schemeClr val="bg1"/>
          </a:solidFill>
        </p:spPr>
        <p:txBody>
          <a:bodyPr wrap="square" tIns="90000" rtlCol="0">
            <a:normAutofit/>
          </a:bodyPr>
          <a:lstStyle/>
          <a:p>
            <a:pPr algn="r"/>
            <a:r>
              <a:rPr lang="en-GB" altLang="tr-TR" sz="2800" b="1">
                <a:solidFill>
                  <a:schemeClr val="tx2"/>
                </a:solidFill>
                <a:latin typeface="+mj-lt"/>
                <a:ea typeface="+mj-ea"/>
                <a:cs typeface="+mj-cs"/>
                <a:sym typeface="+mn-lt"/>
              </a:rPr>
              <a:t>Scope and Methods </a:t>
            </a:r>
            <a:endParaRPr lang="en-GB" altLang="tr-TR" sz="2800" b="1">
              <a:solidFill>
                <a:schemeClr val="tx2"/>
              </a:solidFill>
              <a:latin typeface="+mj-lt"/>
              <a:ea typeface="+mj-ea"/>
              <a:cs typeface="+mj-cs"/>
              <a:sym typeface="+mn-lt"/>
            </a:endParaRPr>
          </a:p>
        </p:txBody>
      </p:sp>
      <p:sp>
        <p:nvSpPr>
          <p:cNvPr id="10" name="poetry_91022"/>
          <p:cNvSpPr>
            <a:spLocks noChangeAspect="1"/>
          </p:cNvSpPr>
          <p:nvPr>
            <p:custDataLst>
              <p:tags r:id="rId4"/>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cs typeface="+mn-ea"/>
              <a:sym typeface="+mn-lt"/>
            </a:endParaRPr>
          </a:p>
        </p:txBody>
      </p:sp>
      <p:sp>
        <p:nvSpPr>
          <p:cNvPr id="11" name="iṡľïḑè"/>
          <p:cNvSpPr txBox="1"/>
          <p:nvPr>
            <p:custDataLst>
              <p:tags r:id="rId5"/>
            </p:custDataLst>
          </p:nvPr>
        </p:nvSpPr>
        <p:spPr bwMode="auto">
          <a:xfrm>
            <a:off x="3510782" y="2581741"/>
            <a:ext cx="8009703" cy="501248"/>
          </a:xfrm>
          <a:prstGeom prst="rect">
            <a:avLst/>
          </a:prstGeom>
          <a:noFill/>
        </p:spPr>
        <p:txBody>
          <a:bodyPr wrap="square" tIns="90000" anchor="t">
            <a:sp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2.Subtitle Here</a:t>
            </a:r>
            <a:endParaRPr lang="en-US" altLang="zh-CN" sz="1800" b="0">
              <a:latin typeface="+mn-lt"/>
              <a:ea typeface="+mn-ea"/>
              <a:cs typeface="+mn-cs"/>
              <a:sym typeface="+mn-lt"/>
            </a:endParaRPr>
          </a:p>
        </p:txBody>
      </p:sp>
      <p:sp>
        <p:nvSpPr>
          <p:cNvPr id="12" name="iṡľïḑè"/>
          <p:cNvSpPr txBox="1"/>
          <p:nvPr>
            <p:custDataLst>
              <p:tags r:id="rId6"/>
            </p:custDataLst>
          </p:nvPr>
        </p:nvSpPr>
        <p:spPr bwMode="auto">
          <a:xfrm>
            <a:off x="3510781" y="4183622"/>
            <a:ext cx="8009703" cy="501248"/>
          </a:xfrm>
          <a:prstGeom prst="rect">
            <a:avLst/>
          </a:prstGeom>
          <a:noFill/>
        </p:spPr>
        <p:txBody>
          <a:bodyPr wrap="square" tIns="90000" anchor="t">
            <a:sp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4.Subtitle Here</a:t>
            </a:r>
            <a:endParaRPr lang="en-US" altLang="zh-CN" sz="1800" b="0">
              <a:latin typeface="+mn-lt"/>
              <a:ea typeface="+mn-ea"/>
              <a:cs typeface="+mn-cs"/>
              <a:sym typeface="+mn-lt"/>
            </a:endParaRPr>
          </a:p>
        </p:txBody>
      </p:sp>
      <p:sp>
        <p:nvSpPr>
          <p:cNvPr id="13" name="iṡľïḑè"/>
          <p:cNvSpPr txBox="1"/>
          <p:nvPr>
            <p:custDataLst>
              <p:tags r:id="rId7"/>
            </p:custDataLst>
          </p:nvPr>
        </p:nvSpPr>
        <p:spPr bwMode="auto">
          <a:xfrm>
            <a:off x="3510781" y="3382681"/>
            <a:ext cx="8009703" cy="501248"/>
          </a:xfrm>
          <a:prstGeom prst="rect">
            <a:avLst/>
          </a:prstGeom>
          <a:noFill/>
        </p:spPr>
        <p:txBody>
          <a:bodyPr wrap="square" tIns="90000" anchor="t">
            <a:sp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3.Subtitle Here</a:t>
            </a:r>
            <a:endParaRPr lang="en-US" altLang="zh-CN" sz="1800" b="0">
              <a:latin typeface="+mn-lt"/>
              <a:ea typeface="+mn-ea"/>
              <a:cs typeface="+mn-cs"/>
              <a:sym typeface="+mn-lt"/>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ṡľïḑè"/>
          <p:cNvSpPr txBox="1"/>
          <p:nvPr>
            <p:custDataLst>
              <p:tags r:id="rId1"/>
            </p:custDataLst>
          </p:nvPr>
        </p:nvSpPr>
        <p:spPr bwMode="auto">
          <a:xfrm>
            <a:off x="3510784" y="1780801"/>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1.Subtitle Here</a:t>
            </a:r>
            <a:endParaRPr lang="en-US" altLang="zh-CN" sz="1800" b="0">
              <a:latin typeface="+mn-lt"/>
              <a:ea typeface="+mn-ea"/>
              <a:cs typeface="+mn-cs"/>
              <a:sym typeface="+mn-lt"/>
            </a:endParaRPr>
          </a:p>
        </p:txBody>
      </p:sp>
      <p:cxnSp>
        <p:nvCxnSpPr>
          <p:cNvPr id="8" name="直接连接符 7"/>
          <p:cNvCxnSpPr/>
          <p:nvPr>
            <p:custDataLst>
              <p:tags r:id="rId2"/>
            </p:custDataLst>
          </p:nvPr>
        </p:nvCxnSpPr>
        <p:spPr>
          <a:xfrm>
            <a:off x="3380411"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3"/>
            </p:custDataLst>
          </p:nvPr>
        </p:nvSpPr>
        <p:spPr>
          <a:xfrm>
            <a:off x="757282" y="1700808"/>
            <a:ext cx="2623091" cy="567933"/>
          </a:xfrm>
          <a:prstGeom prst="rect">
            <a:avLst/>
          </a:prstGeom>
          <a:solidFill>
            <a:schemeClr val="bg1"/>
          </a:solidFill>
        </p:spPr>
        <p:txBody>
          <a:bodyPr wrap="square" tIns="90000" rtlCol="0">
            <a:normAutofit/>
          </a:bodyPr>
          <a:lstStyle/>
          <a:p>
            <a:pPr algn="r"/>
            <a:r>
              <a:rPr lang="tr-TR" sz="2800" b="1">
                <a:solidFill>
                  <a:schemeClr val="tx2"/>
                </a:solidFill>
                <a:latin typeface="+mj-lt"/>
                <a:ea typeface="+mj-ea"/>
                <a:cs typeface="+mj-cs"/>
                <a:sym typeface="+mn-lt"/>
              </a:rPr>
              <a:t>CONTENTS</a:t>
            </a:r>
            <a:endParaRPr lang="tr-TR" sz="2800" b="1">
              <a:solidFill>
                <a:schemeClr val="tx2"/>
              </a:solidFill>
              <a:latin typeface="+mj-lt"/>
              <a:ea typeface="+mj-ea"/>
              <a:cs typeface="+mj-cs"/>
              <a:sym typeface="+mn-lt"/>
            </a:endParaRPr>
          </a:p>
        </p:txBody>
      </p:sp>
      <p:sp>
        <p:nvSpPr>
          <p:cNvPr id="10" name="poetry_91022"/>
          <p:cNvSpPr>
            <a:spLocks noChangeAspect="1"/>
          </p:cNvSpPr>
          <p:nvPr>
            <p:custDataLst>
              <p:tags r:id="rId4"/>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cs typeface="+mn-ea"/>
              <a:sym typeface="+mn-lt"/>
            </a:endParaRPr>
          </a:p>
        </p:txBody>
      </p:sp>
      <p:sp>
        <p:nvSpPr>
          <p:cNvPr id="11" name="iṡľïḑè"/>
          <p:cNvSpPr txBox="1"/>
          <p:nvPr>
            <p:custDataLst>
              <p:tags r:id="rId5"/>
            </p:custDataLst>
          </p:nvPr>
        </p:nvSpPr>
        <p:spPr bwMode="auto">
          <a:xfrm>
            <a:off x="3510781" y="2473996"/>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2.Subtitle Here</a:t>
            </a:r>
            <a:endParaRPr lang="en-US" altLang="zh-CN" sz="1800" b="0">
              <a:latin typeface="+mn-lt"/>
              <a:ea typeface="+mn-ea"/>
              <a:cs typeface="+mn-cs"/>
              <a:sym typeface="+mn-lt"/>
            </a:endParaRPr>
          </a:p>
        </p:txBody>
      </p:sp>
      <p:sp>
        <p:nvSpPr>
          <p:cNvPr id="12" name="iṡľïḑè"/>
          <p:cNvSpPr txBox="1"/>
          <p:nvPr>
            <p:custDataLst>
              <p:tags r:id="rId6"/>
            </p:custDataLst>
          </p:nvPr>
        </p:nvSpPr>
        <p:spPr bwMode="auto">
          <a:xfrm>
            <a:off x="3510780" y="3167191"/>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3.Subtitle Here</a:t>
            </a:r>
            <a:endParaRPr lang="en-US" altLang="zh-CN" sz="1800" b="0">
              <a:latin typeface="+mn-lt"/>
              <a:ea typeface="+mn-ea"/>
              <a:cs typeface="+mn-cs"/>
              <a:sym typeface="+mn-lt"/>
            </a:endParaRPr>
          </a:p>
        </p:txBody>
      </p:sp>
      <p:sp>
        <p:nvSpPr>
          <p:cNvPr id="13" name="iṡľïḑè"/>
          <p:cNvSpPr txBox="1"/>
          <p:nvPr>
            <p:custDataLst>
              <p:tags r:id="rId7"/>
            </p:custDataLst>
          </p:nvPr>
        </p:nvSpPr>
        <p:spPr bwMode="auto">
          <a:xfrm>
            <a:off x="3510779" y="3860386"/>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4.Subtitle Here</a:t>
            </a:r>
            <a:endParaRPr lang="en-US" altLang="zh-CN" sz="1800" b="0">
              <a:latin typeface="+mn-lt"/>
              <a:ea typeface="+mn-ea"/>
              <a:cs typeface="+mn-cs"/>
              <a:sym typeface="+mn-lt"/>
            </a:endParaRPr>
          </a:p>
        </p:txBody>
      </p:sp>
      <p:sp>
        <p:nvSpPr>
          <p:cNvPr id="14" name="iṡľïḑè"/>
          <p:cNvSpPr txBox="1"/>
          <p:nvPr>
            <p:custDataLst>
              <p:tags r:id="rId8"/>
            </p:custDataLst>
          </p:nvPr>
        </p:nvSpPr>
        <p:spPr bwMode="auto">
          <a:xfrm>
            <a:off x="3510779" y="4553583"/>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5.Subtitle Here</a:t>
            </a:r>
            <a:endParaRPr lang="en-US" altLang="zh-CN" sz="1800" b="0">
              <a:latin typeface="+mn-lt"/>
              <a:ea typeface="+mn-ea"/>
              <a:cs typeface="+mn-cs"/>
              <a:sym typeface="+mn-lt"/>
            </a:endParaRPr>
          </a:p>
        </p:txBody>
      </p:sp>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ṡľïḑè"/>
          <p:cNvSpPr txBox="1"/>
          <p:nvPr>
            <p:custDataLst>
              <p:tags r:id="rId1"/>
            </p:custDataLst>
          </p:nvPr>
        </p:nvSpPr>
        <p:spPr bwMode="auto">
          <a:xfrm>
            <a:off x="3510745" y="1781491"/>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1.Subtitle Here</a:t>
            </a:r>
            <a:endParaRPr lang="en-US" altLang="zh-CN" sz="1800" b="0">
              <a:latin typeface="+mn-lt"/>
              <a:ea typeface="+mn-ea"/>
              <a:cs typeface="+mn-cs"/>
              <a:sym typeface="+mn-lt"/>
            </a:endParaRPr>
          </a:p>
        </p:txBody>
      </p:sp>
      <p:cxnSp>
        <p:nvCxnSpPr>
          <p:cNvPr id="8" name="直接连接符 7"/>
          <p:cNvCxnSpPr/>
          <p:nvPr>
            <p:custDataLst>
              <p:tags r:id="rId2"/>
            </p:custDataLst>
          </p:nvPr>
        </p:nvCxnSpPr>
        <p:spPr>
          <a:xfrm>
            <a:off x="3380411"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3"/>
            </p:custDataLst>
          </p:nvPr>
        </p:nvSpPr>
        <p:spPr>
          <a:xfrm>
            <a:off x="757282" y="1700808"/>
            <a:ext cx="2623091" cy="567933"/>
          </a:xfrm>
          <a:prstGeom prst="rect">
            <a:avLst/>
          </a:prstGeom>
          <a:solidFill>
            <a:schemeClr val="bg1"/>
          </a:solidFill>
        </p:spPr>
        <p:txBody>
          <a:bodyPr wrap="square" tIns="90000" rtlCol="0">
            <a:normAutofit/>
          </a:bodyPr>
          <a:lstStyle/>
          <a:p>
            <a:pPr algn="r"/>
            <a:r>
              <a:rPr lang="tr-TR" sz="2800" b="1">
                <a:solidFill>
                  <a:schemeClr val="tx2"/>
                </a:solidFill>
                <a:latin typeface="+mj-lt"/>
                <a:ea typeface="+mj-ea"/>
                <a:cs typeface="+mj-cs"/>
                <a:sym typeface="+mn-lt"/>
              </a:rPr>
              <a:t>CONTENTS</a:t>
            </a:r>
            <a:endParaRPr lang="tr-TR" sz="2800" b="1">
              <a:solidFill>
                <a:schemeClr val="tx2"/>
              </a:solidFill>
              <a:latin typeface="+mj-lt"/>
              <a:ea typeface="+mj-ea"/>
              <a:cs typeface="+mj-cs"/>
              <a:sym typeface="+mn-lt"/>
            </a:endParaRPr>
          </a:p>
        </p:txBody>
      </p:sp>
      <p:sp>
        <p:nvSpPr>
          <p:cNvPr id="10" name="poetry_91022"/>
          <p:cNvSpPr>
            <a:spLocks noChangeAspect="1"/>
          </p:cNvSpPr>
          <p:nvPr>
            <p:custDataLst>
              <p:tags r:id="rId4"/>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a:cs typeface="+mn-ea"/>
              <a:sym typeface="+mn-lt"/>
            </a:endParaRPr>
          </a:p>
        </p:txBody>
      </p:sp>
      <p:sp>
        <p:nvSpPr>
          <p:cNvPr id="11" name="iṡľïḑè"/>
          <p:cNvSpPr txBox="1"/>
          <p:nvPr>
            <p:custDataLst>
              <p:tags r:id="rId5"/>
            </p:custDataLst>
          </p:nvPr>
        </p:nvSpPr>
        <p:spPr bwMode="auto">
          <a:xfrm>
            <a:off x="3510745" y="2386526"/>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2.Subtitle Here</a:t>
            </a:r>
            <a:endParaRPr lang="en-US" altLang="zh-CN" sz="1800" b="0">
              <a:latin typeface="+mn-lt"/>
              <a:ea typeface="+mn-ea"/>
              <a:cs typeface="+mn-cs"/>
              <a:sym typeface="+mn-lt"/>
            </a:endParaRPr>
          </a:p>
        </p:txBody>
      </p:sp>
      <p:sp>
        <p:nvSpPr>
          <p:cNvPr id="12" name="iṡľïḑè"/>
          <p:cNvSpPr txBox="1"/>
          <p:nvPr>
            <p:custDataLst>
              <p:tags r:id="rId6"/>
            </p:custDataLst>
          </p:nvPr>
        </p:nvSpPr>
        <p:spPr bwMode="auto">
          <a:xfrm>
            <a:off x="3510745" y="2991561"/>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3.Subtitle Here</a:t>
            </a:r>
            <a:endParaRPr lang="en-US" altLang="zh-CN" sz="1800" b="0">
              <a:latin typeface="+mn-lt"/>
              <a:ea typeface="+mn-ea"/>
              <a:cs typeface="+mn-cs"/>
              <a:sym typeface="+mn-lt"/>
            </a:endParaRPr>
          </a:p>
        </p:txBody>
      </p:sp>
      <p:sp>
        <p:nvSpPr>
          <p:cNvPr id="13" name="iṡľïḑè"/>
          <p:cNvSpPr txBox="1"/>
          <p:nvPr>
            <p:custDataLst>
              <p:tags r:id="rId7"/>
            </p:custDataLst>
          </p:nvPr>
        </p:nvSpPr>
        <p:spPr bwMode="auto">
          <a:xfrm>
            <a:off x="3510745" y="3596596"/>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4.Subtitle Here</a:t>
            </a:r>
            <a:endParaRPr lang="en-US" altLang="zh-CN" sz="1800" b="0">
              <a:latin typeface="+mn-lt"/>
              <a:ea typeface="+mn-ea"/>
              <a:cs typeface="+mn-cs"/>
              <a:sym typeface="+mn-lt"/>
            </a:endParaRPr>
          </a:p>
        </p:txBody>
      </p:sp>
      <p:sp>
        <p:nvSpPr>
          <p:cNvPr id="14" name="iṡľïḑè"/>
          <p:cNvSpPr txBox="1"/>
          <p:nvPr>
            <p:custDataLst>
              <p:tags r:id="rId8"/>
            </p:custDataLst>
          </p:nvPr>
        </p:nvSpPr>
        <p:spPr bwMode="auto">
          <a:xfrm>
            <a:off x="3510745" y="4201631"/>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5.Subtitle Here</a:t>
            </a:r>
            <a:endParaRPr lang="en-US" altLang="zh-CN" sz="1800" b="0">
              <a:latin typeface="+mn-lt"/>
              <a:ea typeface="+mn-ea"/>
              <a:cs typeface="+mn-cs"/>
              <a:sym typeface="+mn-lt"/>
            </a:endParaRPr>
          </a:p>
        </p:txBody>
      </p:sp>
      <p:sp>
        <p:nvSpPr>
          <p:cNvPr id="15" name="iṡľïḑè"/>
          <p:cNvSpPr txBox="1"/>
          <p:nvPr>
            <p:custDataLst>
              <p:tags r:id="rId9"/>
            </p:custDataLst>
          </p:nvPr>
        </p:nvSpPr>
        <p:spPr bwMode="auto">
          <a:xfrm>
            <a:off x="3510745" y="4806668"/>
            <a:ext cx="8009703" cy="501248"/>
          </a:xfrm>
          <a:prstGeom prst="rect">
            <a:avLst/>
          </a:prstGeom>
          <a:noFill/>
        </p:spPr>
        <p:txBody>
          <a:bodyPr wrap="square" tIns="90000" anchor="t">
            <a:norm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pitchFamily="49" charset="-122"/>
              </a:defRPr>
            </a:lvl2pPr>
            <a:lvl3pPr marL="1143000" indent="-228600">
              <a:defRPr sz="3200" b="1">
                <a:solidFill>
                  <a:srgbClr val="4D4D4D"/>
                </a:solidFill>
                <a:latin typeface="Arial" panose="020B0604020202020204" pitchFamily="34" charset="0"/>
                <a:ea typeface="SimHei" panose="02010609060101010101" pitchFamily="49" charset="-122"/>
              </a:defRPr>
            </a:lvl3pPr>
            <a:lvl4pPr marL="1600200" indent="-228600">
              <a:defRPr sz="3200" b="1">
                <a:solidFill>
                  <a:srgbClr val="4D4D4D"/>
                </a:solidFill>
                <a:latin typeface="Arial" panose="020B0604020202020204" pitchFamily="34" charset="0"/>
                <a:ea typeface="SimHei" panose="02010609060101010101" pitchFamily="49" charset="-122"/>
              </a:defRPr>
            </a:lvl4pPr>
            <a:lvl5pPr marL="2057400" indent="-228600">
              <a:defRPr sz="3200" b="1">
                <a:solidFill>
                  <a:srgbClr val="4D4D4D"/>
                </a:solidFill>
                <a:latin typeface="Arial" panose="020B0604020202020204" pitchFamily="34" charset="0"/>
                <a:ea typeface="SimHei"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pitchFamily="49" charset="-122"/>
              </a:defRPr>
            </a:lvl9pPr>
          </a:lstStyle>
          <a:p>
            <a:pPr>
              <a:lnSpc>
                <a:spcPct val="150000"/>
              </a:lnSpc>
            </a:pPr>
            <a:r>
              <a:rPr lang="en-US" altLang="zh-CN" sz="1800" b="0">
                <a:latin typeface="+mn-lt"/>
                <a:ea typeface="+mn-ea"/>
                <a:cs typeface="+mn-cs"/>
                <a:sym typeface="+mn-lt"/>
              </a:rPr>
              <a:t>6.Subtitle Here</a:t>
            </a:r>
            <a:endParaRPr lang="en-US" altLang="zh-CN" sz="1800" b="0">
              <a:latin typeface="+mn-lt"/>
              <a:ea typeface="+mn-ea"/>
              <a:cs typeface="+mn-cs"/>
              <a:sym typeface="+mn-lt"/>
            </a:endParaRPr>
          </a:p>
        </p:txBody>
      </p:sp>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custDataLst>
              <p:tags r:id="rId1"/>
            </p:custDataLst>
          </p:nvPr>
        </p:nvSpPr>
        <p:spPr/>
        <p:txBody>
          <a:bodyPr lIns="90000" tIns="46800" rIns="90000" bIns="46800">
            <a:normAutofit/>
          </a:bodyPr>
          <a:lstStyle/>
          <a:p>
            <a:r>
              <a:rPr lang="en-US" altLang="zh-CN"/>
              <a:t>Section Header Here</a:t>
            </a:r>
            <a:endParaRPr lang="en-US" altLang="zh-CN"/>
          </a:p>
        </p:txBody>
      </p:sp>
      <p:sp>
        <p:nvSpPr>
          <p:cNvPr id="6" name="文本占位符 5"/>
          <p:cNvSpPr>
            <a:spLocks noGrp="1"/>
          </p:cNvSpPr>
          <p:nvPr userDrawn="1">
            <p:ph type="body" idx="1"/>
            <p:custDataLst>
              <p:tags r:id="rId2"/>
            </p:custDataLst>
          </p:nvPr>
        </p:nvSpPr>
        <p:spPr/>
        <p:txBody>
          <a:bodyPr lIns="90000" tIns="46800" rIns="90000" bIns="46800">
            <a:normAutofit/>
          </a:bodyPr>
          <a:lstStyle/>
          <a:p>
            <a:pPr lvl="0"/>
            <a:r>
              <a:rPr lang="en-US" altLang="zh-CN"/>
              <a:t>Supporting text here.</a:t>
            </a:r>
            <a:endParaRPr lang="en-US" altLang="zh-CN"/>
          </a:p>
          <a:p>
            <a:pPr lvl="0"/>
            <a:r>
              <a:rPr lang="en-US" altLang="zh-CN"/>
              <a:t>When you copy &amp; paste, choose "keep text only" option.</a:t>
            </a:r>
            <a:endParaRPr lang="en-US" altLang="zh-CN"/>
          </a:p>
        </p:txBody>
      </p:sp>
      <p:sp>
        <p:nvSpPr>
          <p:cNvPr id="2" name="文本框 1"/>
          <p:cNvSpPr txBox="1"/>
          <p:nvPr>
            <p:custDataLst>
              <p:tags r:id="rId3"/>
            </p:custDataLst>
          </p:nvPr>
        </p:nvSpPr>
        <p:spPr>
          <a:xfrm>
            <a:off x="1339273" y="2844801"/>
            <a:ext cx="2946400" cy="2395824"/>
          </a:xfrm>
          <a:prstGeom prst="rect">
            <a:avLst/>
          </a:prstGeom>
          <a:noFill/>
        </p:spPr>
        <p:txBody>
          <a:bodyPr wrap="square" rtlCol="0" anchor="b">
            <a:normAutofit fontScale="92500" lnSpcReduction="10000"/>
          </a:bodyPr>
          <a:lstStyle/>
          <a:p>
            <a:pPr algn="ctr"/>
            <a:r>
              <a:rPr lang="en-US" altLang="zh-CN" sz="17500">
                <a:solidFill>
                  <a:schemeClr val="bg1"/>
                </a:solidFill>
              </a:rPr>
              <a:t>01</a:t>
            </a:r>
            <a:endParaRPr lang="en-US" altLang="zh-CN" sz="17500">
              <a:solidFill>
                <a:schemeClr val="bg1"/>
              </a:solidFill>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2620197" y="3097274"/>
            <a:ext cx="6951605" cy="18125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40" name="文本框 39"/>
          <p:cNvSpPr txBox="1"/>
          <p:nvPr>
            <p:custDataLst>
              <p:tags r:id="rId2"/>
            </p:custDataLst>
          </p:nvPr>
        </p:nvSpPr>
        <p:spPr>
          <a:xfrm>
            <a:off x="3128772" y="3737845"/>
            <a:ext cx="5934452" cy="102510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41" name="文本框 40"/>
          <p:cNvSpPr txBox="1"/>
          <p:nvPr>
            <p:custDataLst>
              <p:tags r:id="rId3"/>
            </p:custDataLst>
          </p:nvPr>
        </p:nvSpPr>
        <p:spPr>
          <a:xfrm>
            <a:off x="3541632" y="2735611"/>
            <a:ext cx="5108730" cy="681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latin typeface="+mj-lt"/>
                <a:ea typeface="+mj-ea"/>
                <a:cs typeface="+mj-cs"/>
              </a:rPr>
              <a:t>LOREM IPSUM DOLOR</a:t>
            </a:r>
            <a:endParaRPr lang="en-US" altLang="zh-CN" dirty="0">
              <a:latin typeface="+mj-lt"/>
              <a:ea typeface="+mj-ea"/>
              <a:cs typeface="+mj-cs"/>
            </a:endParaRPr>
          </a:p>
        </p:txBody>
      </p:sp>
      <p:sp>
        <p:nvSpPr>
          <p:cNvPr id="6" name="文本框 5"/>
          <p:cNvSpPr txBox="1"/>
          <p:nvPr>
            <p:custDataLst>
              <p:tags r:id="rId4"/>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967206" y="295275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12" name="矩形 11"/>
          <p:cNvSpPr/>
          <p:nvPr>
            <p:custDataLst>
              <p:tags r:id="rId2"/>
            </p:custDataLst>
          </p:nvPr>
        </p:nvSpPr>
        <p:spPr>
          <a:xfrm>
            <a:off x="6414784" y="2952756"/>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38" name="文本框 37"/>
          <p:cNvSpPr txBox="1"/>
          <p:nvPr>
            <p:custDataLst>
              <p:tags r:id="rId3"/>
            </p:custDataLst>
          </p:nvPr>
        </p:nvSpPr>
        <p:spPr>
          <a:xfrm>
            <a:off x="6766681" y="3373293"/>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9" name="文本框 38"/>
          <p:cNvSpPr txBox="1"/>
          <p:nvPr>
            <p:custDataLst>
              <p:tags r:id="rId4"/>
            </p:custDataLst>
          </p:nvPr>
        </p:nvSpPr>
        <p:spPr>
          <a:xfrm>
            <a:off x="7052352" y="2715323"/>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40" name="文本框 39"/>
          <p:cNvSpPr txBox="1"/>
          <p:nvPr>
            <p:custDataLst>
              <p:tags r:id="rId5"/>
            </p:custDataLst>
          </p:nvPr>
        </p:nvSpPr>
        <p:spPr>
          <a:xfrm>
            <a:off x="1319103" y="3373293"/>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41" name="文本框 40"/>
          <p:cNvSpPr txBox="1"/>
          <p:nvPr>
            <p:custDataLst>
              <p:tags r:id="rId6"/>
            </p:custDataLst>
          </p:nvPr>
        </p:nvSpPr>
        <p:spPr>
          <a:xfrm>
            <a:off x="1604773" y="2715323"/>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9" name="文本框 8"/>
          <p:cNvSpPr txBox="1"/>
          <p:nvPr>
            <p:custDataLst>
              <p:tags r:id="rId7"/>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6414781" y="4196933"/>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36" name="文本框 35"/>
          <p:cNvSpPr txBox="1"/>
          <p:nvPr>
            <p:custDataLst>
              <p:tags r:id="rId2"/>
            </p:custDataLst>
          </p:nvPr>
        </p:nvSpPr>
        <p:spPr>
          <a:xfrm>
            <a:off x="6766678" y="4661736"/>
            <a:ext cx="4106214" cy="702892"/>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37" name="文本框 36"/>
          <p:cNvSpPr txBox="1"/>
          <p:nvPr>
            <p:custDataLst>
              <p:tags r:id="rId3"/>
            </p:custDataLst>
          </p:nvPr>
        </p:nvSpPr>
        <p:spPr>
          <a:xfrm>
            <a:off x="7052348" y="3959500"/>
            <a:ext cx="3534874" cy="46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12" name="矩形 11"/>
          <p:cNvSpPr/>
          <p:nvPr>
            <p:custDataLst>
              <p:tags r:id="rId4"/>
            </p:custDataLst>
          </p:nvPr>
        </p:nvSpPr>
        <p:spPr>
          <a:xfrm>
            <a:off x="967200" y="4196933"/>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38" name="文本框 37"/>
          <p:cNvSpPr txBox="1"/>
          <p:nvPr>
            <p:custDataLst>
              <p:tags r:id="rId5"/>
            </p:custDataLst>
          </p:nvPr>
        </p:nvSpPr>
        <p:spPr>
          <a:xfrm>
            <a:off x="1319097" y="4617470"/>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dirty="0" err="1">
                <a:latin typeface="+mn-lt"/>
              </a:rPr>
              <a:t>Lorem ipsum dolor sit amet, consectetur adipisicing elit.</a:t>
            </a:r>
            <a:endParaRPr lang="en-US" altLang="zh-CN" dirty="0" err="1">
              <a:latin typeface="+mn-lt"/>
            </a:endParaRPr>
          </a:p>
        </p:txBody>
      </p:sp>
      <p:sp>
        <p:nvSpPr>
          <p:cNvPr id="39" name="文本框 38"/>
          <p:cNvSpPr txBox="1"/>
          <p:nvPr>
            <p:custDataLst>
              <p:tags r:id="rId6"/>
            </p:custDataLst>
          </p:nvPr>
        </p:nvSpPr>
        <p:spPr>
          <a:xfrm>
            <a:off x="1604768" y="3959500"/>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latin typeface="+mj-lt"/>
                <a:ea typeface="+mj-ea"/>
                <a:cs typeface="+mj-cs"/>
              </a:rPr>
              <a:t>LOREM IPSUM DOLOR</a:t>
            </a:r>
            <a:endParaRPr lang="en-US" altLang="zh-CN" dirty="0">
              <a:latin typeface="+mj-lt"/>
              <a:ea typeface="+mj-ea"/>
              <a:cs typeface="+mj-cs"/>
            </a:endParaRPr>
          </a:p>
        </p:txBody>
      </p:sp>
      <p:sp>
        <p:nvSpPr>
          <p:cNvPr id="3" name="矩形 2"/>
          <p:cNvSpPr/>
          <p:nvPr>
            <p:custDataLst>
              <p:tags r:id="rId7"/>
            </p:custDataLst>
          </p:nvPr>
        </p:nvSpPr>
        <p:spPr>
          <a:xfrm>
            <a:off x="3690995" y="2236110"/>
            <a:ext cx="4810011" cy="1189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2">
                  <a:lumMod val="25000"/>
                </a:schemeClr>
              </a:solidFill>
            </a:endParaRPr>
          </a:p>
        </p:txBody>
      </p:sp>
      <p:sp>
        <p:nvSpPr>
          <p:cNvPr id="40" name="文本框 39"/>
          <p:cNvSpPr txBox="1"/>
          <p:nvPr>
            <p:custDataLst>
              <p:tags r:id="rId8"/>
            </p:custDataLst>
          </p:nvPr>
        </p:nvSpPr>
        <p:spPr>
          <a:xfrm>
            <a:off x="4042892" y="2656647"/>
            <a:ext cx="4106214" cy="672985"/>
          </a:xfrm>
          <a:prstGeom prst="rect">
            <a:avLst/>
          </a:prstGeom>
        </p:spPr>
        <p:txBody>
          <a:bodyPr wrap="square">
            <a:normAutofit/>
          </a:bodyPr>
          <a:lstStyle>
            <a:defPPr>
              <a:defRPr lang="zh-CN"/>
            </a:defPPr>
            <a:lvl1pPr algn="ctr">
              <a:defRPr>
                <a:latin typeface="Calibri Light" panose="020F0302020204030204"/>
              </a:defRPr>
            </a:lvl1pPr>
          </a:lstStyle>
          <a:p>
            <a:r>
              <a:rPr lang="en-US" altLang="zh-CN">
                <a:latin typeface="+mn-lt"/>
              </a:rPr>
              <a:t>Lorem ipsum dolor sit amet, consectetur adipisicing elit.</a:t>
            </a:r>
            <a:endParaRPr lang="en-US" altLang="zh-CN">
              <a:latin typeface="+mn-lt"/>
            </a:endParaRPr>
          </a:p>
        </p:txBody>
      </p:sp>
      <p:sp>
        <p:nvSpPr>
          <p:cNvPr id="41" name="文本框 40"/>
          <p:cNvSpPr txBox="1"/>
          <p:nvPr>
            <p:custDataLst>
              <p:tags r:id="rId9"/>
            </p:custDataLst>
          </p:nvPr>
        </p:nvSpPr>
        <p:spPr>
          <a:xfrm>
            <a:off x="4328562" y="1998677"/>
            <a:ext cx="3534874" cy="447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algn="ctr" fontAlgn="base">
              <a:spcBef>
                <a:spcPct val="0"/>
              </a:spcBef>
              <a:spcAft>
                <a:spcPct val="0"/>
              </a:spcAft>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latin typeface="+mj-lt"/>
                <a:ea typeface="+mj-ea"/>
                <a:cs typeface="+mj-cs"/>
              </a:rPr>
              <a:t>LOREM IPSUM DOLOR</a:t>
            </a:r>
            <a:endParaRPr lang="en-US" altLang="zh-CN">
              <a:latin typeface="+mj-lt"/>
              <a:ea typeface="+mj-ea"/>
              <a:cs typeface="+mj-cs"/>
            </a:endParaRPr>
          </a:p>
        </p:txBody>
      </p:sp>
      <p:sp>
        <p:nvSpPr>
          <p:cNvPr id="13" name="文本框 12"/>
          <p:cNvSpPr txBox="1"/>
          <p:nvPr>
            <p:custDataLst>
              <p:tags r:id="rId10"/>
            </p:custDataLst>
          </p:nvPr>
        </p:nvSpPr>
        <p:spPr>
          <a:xfrm>
            <a:off x="345184" y="552420"/>
            <a:ext cx="84534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nSpc>
                <a:spcPct val="90000"/>
              </a:lnSpc>
              <a:defRPr sz="3200">
                <a:solidFill>
                  <a:schemeClr val="accent1"/>
                </a:solidFill>
                <a:latin typeface="+mj-lt"/>
                <a:ea typeface="+mj-ea"/>
                <a:cs typeface="+mj-cs"/>
              </a:defRPr>
            </a:lvl1pPr>
            <a:lvl2pPr>
              <a:lnSpc>
                <a:spcPct val="90000"/>
              </a:lnSpc>
              <a:defRPr sz="3200">
                <a:solidFill>
                  <a:schemeClr val="accent1"/>
                </a:solidFill>
                <a:latin typeface="Arial" panose="020B0604020202020204" pitchFamily="34" charset="0"/>
                <a:ea typeface="SimHei" panose="02010609060101010101" pitchFamily="49" charset="-122"/>
              </a:defRPr>
            </a:lvl2pPr>
            <a:lvl3pPr>
              <a:lnSpc>
                <a:spcPct val="90000"/>
              </a:lnSpc>
              <a:defRPr sz="3200">
                <a:solidFill>
                  <a:schemeClr val="accent1"/>
                </a:solidFill>
                <a:latin typeface="Arial" panose="020B0604020202020204" pitchFamily="34" charset="0"/>
                <a:ea typeface="SimHei" panose="02010609060101010101" pitchFamily="49" charset="-122"/>
              </a:defRPr>
            </a:lvl3pPr>
            <a:lvl4pPr>
              <a:lnSpc>
                <a:spcPct val="90000"/>
              </a:lnSpc>
              <a:defRPr sz="3200">
                <a:solidFill>
                  <a:schemeClr val="accent1"/>
                </a:solidFill>
                <a:latin typeface="Arial" panose="020B0604020202020204" pitchFamily="34" charset="0"/>
                <a:ea typeface="SimHei" panose="02010609060101010101" pitchFamily="49" charset="-122"/>
              </a:defRPr>
            </a:lvl4pPr>
            <a:lvl5pPr>
              <a:lnSpc>
                <a:spcPct val="90000"/>
              </a:lnSpc>
              <a:defRPr sz="3200">
                <a:solidFill>
                  <a:schemeClr val="accent1"/>
                </a:solidFill>
                <a:latin typeface="Arial" panose="020B0604020202020204" pitchFamily="34" charset="0"/>
                <a:ea typeface="SimHei"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defRPr>
            </a:lvl6pPr>
            <a:lvl7pPr marL="914400" fontAlgn="base">
              <a:lnSpc>
                <a:spcPct val="90000"/>
              </a:lnSpc>
              <a:spcBef>
                <a:spcPct val="0"/>
              </a:spcBef>
              <a:spcAft>
                <a:spcPct val="0"/>
              </a:spcAft>
              <a:defRPr sz="3200">
                <a:latin typeface="Tempus Sans ITC" panose="04020404030D07020202" pitchFamily="82" charset="0"/>
              </a:defRPr>
            </a:lvl7pPr>
            <a:lvl8pPr marL="1371600" fontAlgn="base">
              <a:lnSpc>
                <a:spcPct val="90000"/>
              </a:lnSpc>
              <a:spcBef>
                <a:spcPct val="0"/>
              </a:spcBef>
              <a:spcAft>
                <a:spcPct val="0"/>
              </a:spcAft>
              <a:defRPr sz="3200">
                <a:latin typeface="Tempus Sans ITC" panose="04020404030D07020202" pitchFamily="82" charset="0"/>
              </a:defRPr>
            </a:lvl8pPr>
            <a:lvl9pPr marL="1828800" fontAlgn="base">
              <a:lnSpc>
                <a:spcPct val="90000"/>
              </a:lnSpc>
              <a:spcBef>
                <a:spcPct val="0"/>
              </a:spcBef>
              <a:spcAft>
                <a:spcPct val="0"/>
              </a:spcAft>
              <a:defRPr sz="3200">
                <a:latin typeface="Tempus Sans ITC" panose="04020404030D07020202" pitchFamily="82" charset="0"/>
              </a:defRPr>
            </a:lvl9pPr>
          </a:lstStyle>
          <a:p>
            <a:r>
              <a:rPr lang="en-US" altLang="zh-CN" dirty="0">
                <a:solidFill>
                  <a:schemeClr val="tx1"/>
                </a:solidFill>
              </a:rPr>
              <a:t>LOREM IPSUM DOLOR</a:t>
            </a:r>
            <a:endParaRPr lang="en-US" altLang="zh-CN" dirty="0">
              <a:solidFill>
                <a:schemeClr val="tx1"/>
              </a:solidFill>
            </a:endParaRPr>
          </a:p>
        </p:txBody>
      </p:sp>
    </p:spTree>
    <p:custDataLst>
      <p:tags r:id="rId11"/>
    </p:custDataLst>
  </p:cSld>
  <p:clrMapOvr>
    <a:masterClrMapping/>
  </p:clrMapOvr>
</p:sld>
</file>

<file path=ppt/tags/tag1.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6543"/>
  <p:tag name="KSO_WM_UNIT_TYPE" val="l_h_f"/>
  <p:tag name="KSO_WM_UNIT_INDEX" val="1_2_1"/>
  <p:tag name="KSO_WM_UNIT_ID" val="custom20186543_5*l_h_f*1_2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2.Subtitle Here"/>
  <p:tag name="KSO_WM_UNIT_NOCLEAR" val="0"/>
  <p:tag name="KSO_WM_UNIT_DIAGRAM_ISNUMVISUAL" val="0"/>
  <p:tag name="KSO_WM_UNIT_DIAGRAM_ISREFERUNIT" val="0"/>
</p:tagLst>
</file>

<file path=ppt/tags/tag101.xml><?xml version="1.0" encoding="utf-8"?>
<p:tagLst xmlns:p="http://schemas.openxmlformats.org/presentationml/2006/main">
  <p:tag name="KSO_WM_TEMPLATE_CATEGORY" val="custom"/>
  <p:tag name="KSO_WM_TEMPLATE_INDEX" val="20186543"/>
  <p:tag name="KSO_WM_UNIT_TYPE" val="l_h_f"/>
  <p:tag name="KSO_WM_UNIT_INDEX" val="1_3_1"/>
  <p:tag name="KSO_WM_UNIT_ID" val="custom20186543_5*l_h_f*1_3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3.Subtitle Here"/>
  <p:tag name="KSO_WM_UNIT_NOCLEAR" val="0"/>
  <p:tag name="KSO_WM_UNIT_DIAGRAM_ISNUMVISUAL" val="0"/>
  <p:tag name="KSO_WM_UNIT_DIAGRAM_ISREFERUNIT" val="0"/>
</p:tagLst>
</file>

<file path=ppt/tags/tag102.xml><?xml version="1.0" encoding="utf-8"?>
<p:tagLst xmlns:p="http://schemas.openxmlformats.org/presentationml/2006/main">
  <p:tag name="KSO_WM_TEMPLATE_CATEGORY" val="custom"/>
  <p:tag name="KSO_WM_TEMPLATE_INDEX" val="20186543"/>
  <p:tag name="KSO_WM_UNIT_TYPE" val="l_h_f"/>
  <p:tag name="KSO_WM_UNIT_INDEX" val="1_4_1"/>
  <p:tag name="KSO_WM_UNIT_ID" val="custom20186543_5*l_h_f*1_4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4.Subtitle Here"/>
  <p:tag name="KSO_WM_UNIT_NOCLEAR" val="0"/>
  <p:tag name="KSO_WM_UNIT_DIAGRAM_ISNUMVISUAL" val="0"/>
  <p:tag name="KSO_WM_UNIT_DIAGRAM_ISREFERUNIT" val="0"/>
</p:tagLst>
</file>

<file path=ppt/tags/tag103.xml><?xml version="1.0" encoding="utf-8"?>
<p:tagLst xmlns:p="http://schemas.openxmlformats.org/presentationml/2006/main">
  <p:tag name="KSO_WM_TEMPLATE_CATEGORY" val="custom"/>
  <p:tag name="KSO_WM_TEMPLATE_INDEX" val="20186543"/>
  <p:tag name="KSO_WM_UNIT_TYPE" val="l_h_f"/>
  <p:tag name="KSO_WM_UNIT_INDEX" val="1_5_1"/>
  <p:tag name="KSO_WM_UNIT_ID" val="custom20186543_5*l_h_f*1_5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5.Subtitle Here"/>
  <p:tag name="KSO_WM_UNIT_NOCLEAR" val="0"/>
  <p:tag name="KSO_WM_UNIT_DIAGRAM_ISNUMVISUAL" val="0"/>
  <p:tag name="KSO_WM_UNIT_DIAGRAM_ISREFERUNIT" val="0"/>
</p:tagLst>
</file>

<file path=ppt/tags/tag104.xml><?xml version="1.0" encoding="utf-8"?>
<p:tagLst xmlns:p="http://schemas.openxmlformats.org/presentationml/2006/main">
  <p:tag name="KSO_WM_TEMPLATE_CATEGORY" val="custom"/>
  <p:tag name="KSO_WM_TEMPLATE_INDEX" val="20186543"/>
  <p:tag name="KSO_WM_UNIT_TYPE" val="l_h_f"/>
  <p:tag name="KSO_WM_UNIT_INDEX" val="1_6_1"/>
  <p:tag name="KSO_WM_UNIT_ID" val="custom20186543_5*l_h_f*1_6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6.Subtitle Here"/>
  <p:tag name="KSO_WM_UNIT_NOCLEAR" val="0"/>
  <p:tag name="KSO_WM_UNIT_DIAGRAM_ISNUMVISUAL" val="0"/>
  <p:tag name="KSO_WM_UNIT_DIAGRAM_ISREFERUNIT" val="0"/>
</p:tagLst>
</file>

<file path=ppt/tags/tag105.xml><?xml version="1.0" encoding="utf-8"?>
<p:tagLst xmlns:p="http://schemas.openxmlformats.org/presentationml/2006/main">
  <p:tag name="KSO_WM_TEMPLATE_CATEGORY" val="custom"/>
  <p:tag name="KSO_WM_TEMPLATE_INDEX" val="20186543"/>
  <p:tag name="KSO_WM_TAG_VERSION" val="1.0"/>
  <p:tag name="KSO_WM_SLIDE_ID" val="custom20186543_5"/>
  <p:tag name="KSO_WM_SLIDE_INDEX" val="5"/>
  <p:tag name="KSO_WM_SLIDE_ITEM_CNT" val="6"/>
  <p:tag name="KSO_WM_SLIDE_LAYOUT" val="a_l"/>
  <p:tag name="KSO_WM_SLIDE_LAYOUT_CNT" val="1_1"/>
  <p:tag name="KSO_WM_SLIDE_TYPE" val="contents"/>
  <p:tag name="KSO_WM_SLIDE_SUBTYPE" val="diag"/>
  <p:tag name="KSO_WM_BEAUTIFY_FLAG" val="#wm#"/>
  <p:tag name="KSO_WM_DIAGRAM_GROUP_CODE" val="l1-1"/>
  <p:tag name="KSO_WM_TEMPLATE_SUBCATEGORY" val="0"/>
  <p:tag name="KSO_WM_SLIDE_DIAGTYPE" val="l"/>
</p:tagLst>
</file>

<file path=ppt/tags/tag106.xml><?xml version="1.0" encoding="utf-8"?>
<p:tagLst xmlns:p="http://schemas.openxmlformats.org/presentationml/2006/main">
  <p:tag name="KSO_WM_TEMPLATE_CATEGORY" val="custom"/>
  <p:tag name="KSO_WM_TEMPLATE_INDEX" val="20186543"/>
  <p:tag name="KSO_WM_TAG_VERSION" val="1.0"/>
  <p:tag name="KSO_WM_UNIT_TYPE" val="a"/>
  <p:tag name="KSO_WM_UNIT_INDEX" val="1"/>
  <p:tag name="KSO_WM_UNIT_ID" val="custom20186543_6*a*1"/>
  <p:tag name="KSO_WM_UNIT_LAYERLEVEL" val="1"/>
  <p:tag name="KSO_WM_UNIT_VALUE" val="18"/>
  <p:tag name="KSO_WM_UNIT_ISCONTENTSTITLE" val="0"/>
  <p:tag name="KSO_WM_UNIT_HIGHLIGHT" val="0"/>
  <p:tag name="KSO_WM_UNIT_COMPATIBLE" val="0"/>
  <p:tag name="KSO_WM_BEAUTIFY_FLAG" val="#wm#"/>
  <p:tag name="KSO_WM_UNIT_PRESET_TEXT" val="Section Header Here"/>
  <p:tag name="KSO_WM_UNIT_NOCLEAR" val="0"/>
  <p:tag name="KSO_WM_UNIT_DIAGRAM_ISNUMVISUAL" val="0"/>
  <p:tag name="KSO_WM_UNIT_DIAGRAM_ISREFERUNIT" val="0"/>
</p:tagLst>
</file>

<file path=ppt/tags/tag107.xml><?xml version="1.0" encoding="utf-8"?>
<p:tagLst xmlns:p="http://schemas.openxmlformats.org/presentationml/2006/main">
  <p:tag name="KSO_WM_TEMPLATE_CATEGORY" val="custom"/>
  <p:tag name="KSO_WM_TEMPLATE_INDEX" val="20186543"/>
  <p:tag name="KSO_WM_TAG_VERSION" val="1.0"/>
  <p:tag name="KSO_WM_UNIT_TYPE" val="f"/>
  <p:tag name="KSO_WM_UNIT_INDEX" val="1"/>
  <p:tag name="KSO_WM_UNIT_ID" val="custom20186543_6*f*1"/>
  <p:tag name="KSO_WM_UNIT_LAYERLEVEL" val="1"/>
  <p:tag name="KSO_WM_UNIT_VALUE" val="155"/>
  <p:tag name="KSO_WM_UNIT_HIGHLIGHT" val="0"/>
  <p:tag name="KSO_WM_UNIT_COMPATIBLE" val="0"/>
  <p:tag name="KSO_WM_BEAUTIFY_FLAG" val="#wm#"/>
  <p:tag name="KSO_WM_UNIT_PRESET_TEXT" val="Supporting text here.&#13;When you copy &amp; paste, choose &quot;keep text only&quot; option."/>
  <p:tag name="KSO_WM_UNIT_NOCLEAR" val="0"/>
  <p:tag name="KSO_WM_UNIT_DIAGRAM_ISNUMVISUAL" val="0"/>
  <p:tag name="KSO_WM_UNIT_DIAGRAM_ISREFERUNIT" val="0"/>
</p:tagLst>
</file>

<file path=ppt/tags/tag108.xml><?xml version="1.0" encoding="utf-8"?>
<p:tagLst xmlns:p="http://schemas.openxmlformats.org/presentationml/2006/main">
  <p:tag name="KSO_WM_TEMPLATE_CATEGORY" val="custom"/>
  <p:tag name="KSO_WM_TEMPLATE_INDEX" val="20186543"/>
  <p:tag name="KSO_WM_UNIT_TYPE" val="e"/>
  <p:tag name="KSO_WM_UNIT_INDEX" val="1"/>
  <p:tag name="KSO_WM_UNIT_ID" val="custom20186543_6*e*1"/>
  <p:tag name="KSO_WM_UNIT_LAYERLEVEL" val="1"/>
  <p:tag name="KSO_WM_UNIT_VALUE" val="2"/>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09.xml><?xml version="1.0" encoding="utf-8"?>
<p:tagLst xmlns:p="http://schemas.openxmlformats.org/presentationml/2006/main">
  <p:tag name="KSO_WM_TEMPLATE_CATEGORY" val="custom"/>
  <p:tag name="KSO_WM_TEMPLATE_INDEX" val="20186543"/>
  <p:tag name="KSO_WM_TAG_VERSION" val="1.0"/>
  <p:tag name="KSO_WM_SLIDE_ID" val="custom20186543_6"/>
  <p:tag name="KSO_WM_SLIDE_INDEX" val="6"/>
  <p:tag name="KSO_WM_SLIDE_ITEM_CNT" val="0"/>
  <p:tag name="KSO_WM_SLIDE_LAYOUT" val="a_e_f"/>
  <p:tag name="KSO_WM_SLIDE_LAYOUT_CNT" val="1_1_1"/>
  <p:tag name="KSO_WM_SLIDE_TYPE" val="sectionTitle"/>
  <p:tag name="KSO_WM_SLIDE_SUBTYPE" val="pureTxt"/>
  <p:tag name="KSO_WM_BEAUTIFY_FLAG" val="#wm#"/>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1_1"/>
  <p:tag name="KSO_WM_UNIT_ID" val="custom20186543_7*l_h_i*1_1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1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1_1"/>
  <p:tag name="KSO_WM_UNIT_LAYERLEVEL" val="1_1_1"/>
  <p:tag name="KSO_WM_UNIT_VALUE" val="75"/>
  <p:tag name="KSO_WM_UNIT_HIGHLIGHT" val="0"/>
  <p:tag name="KSO_WM_UNIT_COMPATIBLE" val="0"/>
  <p:tag name="KSO_WM_DIAGRAM_GROUP_CODE" val="l1-2"/>
  <p:tag name="KSO_WM_UNIT_ID" val="custom20186543_7*l_h_f*1_1_1"/>
  <p:tag name="KSO_WM_UNIT_PRESET_TEXT" val="Lorem ipsum dolor sit amet, consectetur adipisicing elit."/>
  <p:tag name="KSO_WM_UNIT_NOCLEAR" val="0"/>
  <p:tag name="KSO_WM_UNIT_DIAGRAM_ISNUMVISUAL" val="0"/>
  <p:tag name="KSO_WM_UNIT_DIAGRAM_ISREFERUNIT" val="0"/>
</p:tagLst>
</file>

<file path=ppt/tags/tag11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1_1"/>
  <p:tag name="KSO_WM_UNIT_LAYERLEVEL" val="1_1_1"/>
  <p:tag name="KSO_WM_UNIT_VALUE" val="42"/>
  <p:tag name="KSO_WM_UNIT_HIGHLIGHT" val="0"/>
  <p:tag name="KSO_WM_UNIT_COMPATIBLE" val="0"/>
  <p:tag name="KSO_WM_DIAGRAM_GROUP_CODE" val="l1-2"/>
  <p:tag name="KSO_WM_UNIT_ID" val="custom20186543_7*l_h_a*1_1_1"/>
  <p:tag name="KSO_WM_UNIT_ISCONTENTSTITLE" val="0"/>
  <p:tag name="KSO_WM_UNIT_PRESET_TEXT" val="LOREM IPSUM DOLOR"/>
  <p:tag name="KSO_WM_UNIT_NOCLEAR" val="0"/>
  <p:tag name="KSO_WM_UNIT_DIAGRAM_ISNUMVISUAL" val="0"/>
  <p:tag name="KSO_WM_UNIT_DIAGRAM_ISREFERUNIT" val="0"/>
</p:tagLst>
</file>

<file path=ppt/tags/tag11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7*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l1-2"/>
</p:tagLst>
</file>

<file path=ppt/tags/tag114.xml><?xml version="1.0" encoding="utf-8"?>
<p:tagLst xmlns:p="http://schemas.openxmlformats.org/presentationml/2006/main">
  <p:tag name="KSO_WM_TAG_VERSION" val="1.0"/>
  <p:tag name="KSO_WM_SLIDE_ITEM_CNT" val="1"/>
  <p:tag name="KSO_WM_SLIDE_LAYOUT" val="a_l"/>
  <p:tag name="KSO_WM_SLIDE_LAYOUT_CNT" val="1_1"/>
  <p:tag name="KSO_WM_SLIDE_TYPE" val="text"/>
  <p:tag name="KSO_WM_BEAUTIFY_FLAG" val="#wm#"/>
  <p:tag name="KSO_WM_SLIDE_POSITION" val="206.315*243.88"/>
  <p:tag name="KSO_WM_SLIDE_SIZE" val="547.37*142.718"/>
  <p:tag name="KSO_WM_TEMPLATE_CATEGORY" val="custom"/>
  <p:tag name="KSO_WM_TEMPLATE_INDEX" val="20186543"/>
  <p:tag name="KSO_WM_SLIDE_ID" val="custom20186543_7"/>
  <p:tag name="KSO_WM_SLIDE_INDEX" val="7"/>
  <p:tag name="KSO_WM_DIAGRAM_GROUP_CODE" val="l1-2"/>
  <p:tag name="KSO_WM_TEMPLATE_THUMBS_INDEX" val="1、2、3、4、5、6"/>
  <p:tag name="KSO_WM_SLIDE_SUBTYPE" val="diag"/>
  <p:tag name="KSO_WM_TEMPLATE_SUBCATEGORY" val="0"/>
  <p:tag name="KSO_WM_SLIDE_DIAGTYPE" val="l"/>
</p:tagLst>
</file>

<file path=ppt/tags/tag11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1_1"/>
  <p:tag name="KSO_WM_UNIT_ID" val="custom20186543_8*l_h_i*1_1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1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2_1"/>
  <p:tag name="KSO_WM_UNIT_ID" val="custom20186543_8*l_h_i*1_2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1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2_1"/>
  <p:tag name="KSO_WM_UNIT_LAYERLEVEL" val="1_1_1"/>
  <p:tag name="KSO_WM_UNIT_VALUE" val="34"/>
  <p:tag name="KSO_WM_UNIT_HIGHLIGHT" val="0"/>
  <p:tag name="KSO_WM_UNIT_COMPATIBLE" val="0"/>
  <p:tag name="KSO_WM_DIAGRAM_GROUP_CODE" val="l1-2"/>
  <p:tag name="KSO_WM_UNIT_ID" val="custom20186543_8*l_h_f*1_2_1"/>
  <p:tag name="KSO_WM_UNIT_PRESET_TEXT" val="Lorem ipsum dolor sit amet, consectetur adipisicing elit."/>
  <p:tag name="KSO_WM_UNIT_NOCLEAR" val="0"/>
  <p:tag name="KSO_WM_UNIT_DIAGRAM_ISNUMVISUAL" val="0"/>
  <p:tag name="KSO_WM_UNIT_DIAGRAM_ISREFERUNIT" val="0"/>
</p:tagLst>
</file>

<file path=ppt/tags/tag11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DIAGRAM_GROUP_CODE" val="l1-2"/>
  <p:tag name="KSO_WM_UNIT_ID" val="custom20186543_8*l_h_a*1_2_1"/>
  <p:tag name="KSO_WM_UNIT_ISCONTENTSTITLE" val="0"/>
  <p:tag name="KSO_WM_UNIT_PRESET_TEXT" val="LOREM IPSUM DOLOR"/>
  <p:tag name="KSO_WM_UNIT_NOCLEAR" val="0"/>
  <p:tag name="KSO_WM_UNIT_DIAGRAM_ISNUMVISUAL" val="0"/>
  <p:tag name="KSO_WM_UNIT_DIAGRAM_ISREFERUNIT" val="0"/>
</p:tagLst>
</file>

<file path=ppt/tags/tag11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1_1"/>
  <p:tag name="KSO_WM_UNIT_LAYERLEVEL" val="1_1_1"/>
  <p:tag name="KSO_WM_UNIT_VALUE" val="34"/>
  <p:tag name="KSO_WM_UNIT_HIGHLIGHT" val="0"/>
  <p:tag name="KSO_WM_UNIT_COMPATIBLE" val="0"/>
  <p:tag name="KSO_WM_DIAGRAM_GROUP_CODE" val="l1-2"/>
  <p:tag name="KSO_WM_UNIT_ID" val="custom20186543_8*l_h_f*1_1_1"/>
  <p:tag name="KSO_WM_UNIT_PRESET_TEXT" val="Lorem ipsum dolor sit amet, consectetur adipisicing elit."/>
  <p:tag name="KSO_WM_UNIT_NOCLEAR" val="0"/>
  <p:tag name="KSO_WM_UNIT_DIAGRAM_ISNUMVISUAL" val="0"/>
  <p:tag name="KSO_WM_UNIT_DIAGRAM_ISREFERUNIT"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DIAGRAM_GROUP_CODE" val="l1-2"/>
  <p:tag name="KSO_WM_UNIT_ID" val="custom20186543_8*l_h_a*1_1_1"/>
  <p:tag name="KSO_WM_UNIT_ISCONTENTSTITLE" val="0"/>
  <p:tag name="KSO_WM_UNIT_PRESET_TEXT" val="LOREM IPSUM DOLOR"/>
  <p:tag name="KSO_WM_UNIT_NOCLEAR" val="0"/>
  <p:tag name="KSO_WM_UNIT_DIAGRAM_ISNUMVISUAL" val="0"/>
  <p:tag name="KSO_WM_UNIT_DIAGRAM_ISREFERUNIT" val="0"/>
</p:tagLst>
</file>

<file path=ppt/tags/tag12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8*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l1-2"/>
</p:tagLst>
</file>

<file path=ppt/tags/tag122.xml><?xml version="1.0" encoding="utf-8"?>
<p:tagLst xmlns:p="http://schemas.openxmlformats.org/presentationml/2006/main">
  <p:tag name="KSO_WM_TAG_VERSION" val="1.0"/>
  <p:tag name="KSO_WM_SLIDE_ITEM_CNT" val="2"/>
  <p:tag name="KSO_WM_SLIDE_LAYOUT" val="a_l"/>
  <p:tag name="KSO_WM_SLIDE_LAYOUT_CNT" val="1_1"/>
  <p:tag name="KSO_WM_SLIDE_TYPE" val="text"/>
  <p:tag name="KSO_WM_BEAUTIFY_FLAG" val="#wm#"/>
  <p:tag name="KSO_WM_SLIDE_POSITION" val="76.158*232.5"/>
  <p:tag name="KSO_WM_SLIDE_SIZE" val="807.684*93.6946"/>
  <p:tag name="KSO_WM_TEMPLATE_CATEGORY" val="custom"/>
  <p:tag name="KSO_WM_TEMPLATE_INDEX" val="20186543"/>
  <p:tag name="KSO_WM_SLIDE_ID" val="custom20186543_8"/>
  <p:tag name="KSO_WM_SLIDE_INDEX" val="8"/>
  <p:tag name="KSO_WM_DIAGRAM_GROUP_CODE" val="l1-2"/>
  <p:tag name="KSO_WM_SLIDE_SUBTYPE" val="diag"/>
  <p:tag name="KSO_WM_TEMPLATE_SUBCATEGORY" val="0"/>
  <p:tag name="KSO_WM_SLIDE_DIAGTYPE" val="l"/>
</p:tagLst>
</file>

<file path=ppt/tags/tag12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3_1"/>
  <p:tag name="KSO_WM_UNIT_ID" val="custom20186543_9*l_h_i*1_3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2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3_1"/>
  <p:tag name="KSO_WM_UNIT_LAYERLEVEL" val="1_1_1"/>
  <p:tag name="KSO_WM_UNIT_VALUE" val="34"/>
  <p:tag name="KSO_WM_UNIT_HIGHLIGHT" val="0"/>
  <p:tag name="KSO_WM_UNIT_COMPATIBLE" val="0"/>
  <p:tag name="KSO_WM_DIAGRAM_GROUP_CODE" val="l1-2"/>
  <p:tag name="KSO_WM_UNIT_ID" val="custom20186543_9*l_h_f*1_3_1"/>
  <p:tag name="KSO_WM_UNIT_PRESET_TEXT" val="Lorem ipsum dolor sit amet, consectetur adipisicing elit."/>
  <p:tag name="KSO_WM_UNIT_NOCLEAR" val="0"/>
  <p:tag name="KSO_WM_UNIT_DIAGRAM_ISNUMVISUAL" val="0"/>
  <p:tag name="KSO_WM_UNIT_DIAGRAM_ISREFERUNIT" val="0"/>
</p:tagLst>
</file>

<file path=ppt/tags/tag12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DIAGRAM_GROUP_CODE" val="l1-2"/>
  <p:tag name="KSO_WM_UNIT_ID" val="custom20186543_9*l_h_a*1_3_1"/>
  <p:tag name="KSO_WM_UNIT_ISCONTENTSTITLE" val="0"/>
  <p:tag name="KSO_WM_UNIT_PRESET_TEXT" val="LOREM IPSUM DOLOR"/>
  <p:tag name="KSO_WM_UNIT_NOCLEAR" val="0"/>
  <p:tag name="KSO_WM_UNIT_DIAGRAM_ISNUMVISUAL" val="0"/>
  <p:tag name="KSO_WM_UNIT_DIAGRAM_ISREFERUNIT" val="0"/>
</p:tagLst>
</file>

<file path=ppt/tags/tag12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2_1"/>
  <p:tag name="KSO_WM_UNIT_ID" val="custom20186543_9*l_h_i*1_2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2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2_1"/>
  <p:tag name="KSO_WM_UNIT_LAYERLEVEL" val="1_1_1"/>
  <p:tag name="KSO_WM_UNIT_VALUE" val="34"/>
  <p:tag name="KSO_WM_UNIT_HIGHLIGHT" val="0"/>
  <p:tag name="KSO_WM_UNIT_COMPATIBLE" val="0"/>
  <p:tag name="KSO_WM_DIAGRAM_GROUP_CODE" val="l1-2"/>
  <p:tag name="KSO_WM_UNIT_ID" val="custom20186543_9*l_h_f*1_2_1"/>
  <p:tag name="KSO_WM_UNIT_PRESET_TEXT" val="Lorem ipsum dolor sit amet, consectetur adipisicing elit."/>
  <p:tag name="KSO_WM_UNIT_NOCLEAR" val="0"/>
  <p:tag name="KSO_WM_UNIT_DIAGRAM_ISNUMVISUAL" val="0"/>
  <p:tag name="KSO_WM_UNIT_DIAGRAM_ISREFERUNIT" val="0"/>
</p:tagLst>
</file>

<file path=ppt/tags/tag12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DIAGRAM_GROUP_CODE" val="l1-2"/>
  <p:tag name="KSO_WM_UNIT_ID" val="custom20186543_9*l_h_a*1_2_1"/>
  <p:tag name="KSO_WM_UNIT_ISCONTENTSTITLE" val="0"/>
  <p:tag name="KSO_WM_UNIT_PRESET_TEXT" val="LOREM IPSUM DOLOR"/>
  <p:tag name="KSO_WM_UNIT_NOCLEAR" val="0"/>
  <p:tag name="KSO_WM_UNIT_DIAGRAM_ISNUMVISUAL" val="0"/>
  <p:tag name="KSO_WM_UNIT_DIAGRAM_ISREFERUNIT" val="0"/>
</p:tagLst>
</file>

<file path=ppt/tags/tag12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1_1"/>
  <p:tag name="KSO_WM_UNIT_ID" val="custom20186543_9*l_h_i*1_1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1_1"/>
  <p:tag name="KSO_WM_UNIT_LAYERLEVEL" val="1_1_1"/>
  <p:tag name="KSO_WM_UNIT_VALUE" val="34"/>
  <p:tag name="KSO_WM_UNIT_HIGHLIGHT" val="0"/>
  <p:tag name="KSO_WM_UNIT_COMPATIBLE" val="0"/>
  <p:tag name="KSO_WM_DIAGRAM_GROUP_CODE" val="l1-2"/>
  <p:tag name="KSO_WM_UNIT_ID" val="custom20186543_9*l_h_f*1_1_1"/>
  <p:tag name="KSO_WM_UNIT_PRESET_TEXT" val="Lorem ipsum dolor sit amet, consectetur adipisicing elit."/>
  <p:tag name="KSO_WM_UNIT_NOCLEAR" val="0"/>
  <p:tag name="KSO_WM_UNIT_DIAGRAM_ISNUMVISUAL" val="0"/>
  <p:tag name="KSO_WM_UNIT_DIAGRAM_ISREFERUNIT" val="0"/>
</p:tagLst>
</file>

<file path=ppt/tags/tag13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DIAGRAM_GROUP_CODE" val="l1-2"/>
  <p:tag name="KSO_WM_UNIT_ID" val="custom20186543_9*l_h_a*1_1_1"/>
  <p:tag name="KSO_WM_UNIT_ISCONTENTSTITLE" val="0"/>
  <p:tag name="KSO_WM_UNIT_PRESET_TEXT" val="LOREM IPSUM DOLOR"/>
  <p:tag name="KSO_WM_UNIT_NOCLEAR" val="0"/>
  <p:tag name="KSO_WM_UNIT_DIAGRAM_ISNUMVISUAL" val="0"/>
  <p:tag name="KSO_WM_UNIT_DIAGRAM_ISREFERUNIT" val="0"/>
</p:tagLst>
</file>

<file path=ppt/tags/tag13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9*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l1-2"/>
</p:tagLst>
</file>

<file path=ppt/tags/tag133.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BEAUTIFY_FLAG" val="#wm#"/>
  <p:tag name="KSO_WM_SLIDE_POSITION" val="76.1575*176.072"/>
  <p:tag name="KSO_WM_SLIDE_SIZE" val="807.684*248.09"/>
  <p:tag name="KSO_WM_TEMPLATE_CATEGORY" val="custom"/>
  <p:tag name="KSO_WM_TEMPLATE_INDEX" val="20186543"/>
  <p:tag name="KSO_WM_SLIDE_ID" val="custom20186543_9"/>
  <p:tag name="KSO_WM_SLIDE_INDEX" val="9"/>
  <p:tag name="KSO_WM_DIAGRAM_GROUP_CODE" val="l1-2"/>
  <p:tag name="KSO_WM_SLIDE_SUBTYPE" val="diag"/>
  <p:tag name="KSO_WM_TEMPLATE_SUBCATEGORY" val="0"/>
  <p:tag name="KSO_WM_SLIDE_DIAGTYPE" val="l"/>
</p:tagLst>
</file>

<file path=ppt/tags/tag13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1_1"/>
  <p:tag name="KSO_WM_UNIT_ID" val="custom20186543_10*l_h_i*1_1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3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2_1"/>
  <p:tag name="KSO_WM_UNIT_ID" val="custom20186543_10*l_h_i*1_2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3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3_1"/>
  <p:tag name="KSO_WM_UNIT_ID" val="custom20186543_10*l_h_i*1_3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3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4_1"/>
  <p:tag name="KSO_WM_UNIT_ID" val="custom20186543_10*l_h_i*1_4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3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4_1"/>
  <p:tag name="KSO_WM_UNIT_LAYERLEVEL" val="1_1_1"/>
  <p:tag name="KSO_WM_UNIT_VALUE" val="34"/>
  <p:tag name="KSO_WM_UNIT_HIGHLIGHT" val="0"/>
  <p:tag name="KSO_WM_UNIT_COMPATIBLE" val="0"/>
  <p:tag name="KSO_WM_DIAGRAM_GROUP_CODE" val="l1-2"/>
  <p:tag name="KSO_WM_UNIT_ID" val="custom20186543_10*l_h_f*1_4_1"/>
  <p:tag name="KSO_WM_UNIT_PRESET_TEXT" val="Lorem ipsum dolor sit amet, consectetur adipisicing elit."/>
  <p:tag name="KSO_WM_UNIT_NOCLEAR" val="0"/>
  <p:tag name="KSO_WM_UNIT_DIAGRAM_ISNUMVISUAL" val="0"/>
  <p:tag name="KSO_WM_UNIT_DIAGRAM_ISREFERUNIT" val="0"/>
</p:tagLst>
</file>

<file path=ppt/tags/tag13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4_1"/>
  <p:tag name="KSO_WM_UNIT_LAYERLEVEL" val="1_1_1"/>
  <p:tag name="KSO_WM_UNIT_VALUE" val="14"/>
  <p:tag name="KSO_WM_UNIT_HIGHLIGHT" val="0"/>
  <p:tag name="KSO_WM_UNIT_COMPATIBLE" val="0"/>
  <p:tag name="KSO_WM_DIAGRAM_GROUP_CODE" val="l1-2"/>
  <p:tag name="KSO_WM_UNIT_ID" val="custom20186543_10*l_h_a*1_4_1"/>
  <p:tag name="KSO_WM_UNIT_ISCONTENTSTITLE" val="0"/>
  <p:tag name="KSO_WM_UNIT_PRESET_TEXT" val="LOREM IPSUM DOLOR"/>
  <p:tag name="KSO_WM_UNIT_NOCLEAR" val="0"/>
  <p:tag name="KSO_WM_UNIT_DIAGRAM_ISNUMVISUAL" val="0"/>
  <p:tag name="KSO_WM_UNIT_DIAGRAM_ISREFERUNIT"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3_1"/>
  <p:tag name="KSO_WM_UNIT_LAYERLEVEL" val="1_1_1"/>
  <p:tag name="KSO_WM_UNIT_VALUE" val="34"/>
  <p:tag name="KSO_WM_UNIT_HIGHLIGHT" val="0"/>
  <p:tag name="KSO_WM_UNIT_COMPATIBLE" val="0"/>
  <p:tag name="KSO_WM_DIAGRAM_GROUP_CODE" val="l1-2"/>
  <p:tag name="KSO_WM_UNIT_ID" val="custom20186543_10*l_h_f*1_3_1"/>
  <p:tag name="KSO_WM_UNIT_PRESET_TEXT" val="Lorem ipsum dolor sit amet, consectetur adipisicing elit."/>
  <p:tag name="KSO_WM_UNIT_NOCLEAR" val="0"/>
  <p:tag name="KSO_WM_UNIT_DIAGRAM_ISNUMVISUAL" val="0"/>
  <p:tag name="KSO_WM_UNIT_DIAGRAM_ISREFERUNIT" val="0"/>
</p:tagLst>
</file>

<file path=ppt/tags/tag14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DIAGRAM_GROUP_CODE" val="l1-2"/>
  <p:tag name="KSO_WM_UNIT_ID" val="custom20186543_10*l_h_a*1_3_1"/>
  <p:tag name="KSO_WM_UNIT_ISCONTENTSTITLE" val="0"/>
  <p:tag name="KSO_WM_UNIT_PRESET_TEXT" val="LOREM IPSUM DOLOR"/>
  <p:tag name="KSO_WM_UNIT_NOCLEAR" val="0"/>
  <p:tag name="KSO_WM_UNIT_DIAGRAM_ISNUMVISUAL" val="0"/>
  <p:tag name="KSO_WM_UNIT_DIAGRAM_ISREFERUNIT" val="0"/>
</p:tagLst>
</file>

<file path=ppt/tags/tag14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2_1"/>
  <p:tag name="KSO_WM_UNIT_LAYERLEVEL" val="1_1_1"/>
  <p:tag name="KSO_WM_UNIT_VALUE" val="34"/>
  <p:tag name="KSO_WM_UNIT_HIGHLIGHT" val="0"/>
  <p:tag name="KSO_WM_UNIT_COMPATIBLE" val="0"/>
  <p:tag name="KSO_WM_DIAGRAM_GROUP_CODE" val="l1-2"/>
  <p:tag name="KSO_WM_UNIT_ID" val="custom20186543_10*l_h_f*1_2_1"/>
  <p:tag name="KSO_WM_UNIT_PRESET_TEXT" val="Lorem ipsum dolor sit amet, consectetur adipisicing elit."/>
  <p:tag name="KSO_WM_UNIT_NOCLEAR" val="0"/>
  <p:tag name="KSO_WM_UNIT_DIAGRAM_ISNUMVISUAL" val="0"/>
  <p:tag name="KSO_WM_UNIT_DIAGRAM_ISREFERUNIT" val="0"/>
</p:tagLst>
</file>

<file path=ppt/tags/tag14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DIAGRAM_GROUP_CODE" val="l1-2"/>
  <p:tag name="KSO_WM_UNIT_ID" val="custom20186543_10*l_h_a*1_2_1"/>
  <p:tag name="KSO_WM_UNIT_ISCONTENTSTITLE" val="0"/>
  <p:tag name="KSO_WM_UNIT_PRESET_TEXT" val="LOREM IPSUM DOLOR"/>
  <p:tag name="KSO_WM_UNIT_NOCLEAR" val="0"/>
  <p:tag name="KSO_WM_UNIT_DIAGRAM_ISNUMVISUAL" val="0"/>
  <p:tag name="KSO_WM_UNIT_DIAGRAM_ISREFERUNIT" val="0"/>
</p:tagLst>
</file>

<file path=ppt/tags/tag14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1_1"/>
  <p:tag name="KSO_WM_UNIT_LAYERLEVEL" val="1_1_1"/>
  <p:tag name="KSO_WM_UNIT_VALUE" val="34"/>
  <p:tag name="KSO_WM_UNIT_HIGHLIGHT" val="0"/>
  <p:tag name="KSO_WM_UNIT_COMPATIBLE" val="0"/>
  <p:tag name="KSO_WM_DIAGRAM_GROUP_CODE" val="l1-2"/>
  <p:tag name="KSO_WM_UNIT_ID" val="custom20186543_10*l_h_f*1_1_1"/>
  <p:tag name="KSO_WM_UNIT_PRESET_TEXT" val="Lorem ipsum dolor sit amet, consectetur adipisicing elit."/>
  <p:tag name="KSO_WM_UNIT_NOCLEAR" val="0"/>
  <p:tag name="KSO_WM_UNIT_DIAGRAM_ISNUMVISUAL" val="0"/>
  <p:tag name="KSO_WM_UNIT_DIAGRAM_ISREFERUNIT" val="0"/>
</p:tagLst>
</file>

<file path=ppt/tags/tag14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DIAGRAM_GROUP_CODE" val="l1-2"/>
  <p:tag name="KSO_WM_UNIT_ID" val="custom20186543_10*l_h_a*1_1_1"/>
  <p:tag name="KSO_WM_UNIT_ISCONTENTSTITLE" val="0"/>
  <p:tag name="KSO_WM_UNIT_PRESET_TEXT" val="LOREM IPSUM DOLOR"/>
  <p:tag name="KSO_WM_UNIT_NOCLEAR" val="0"/>
  <p:tag name="KSO_WM_UNIT_DIAGRAM_ISNUMVISUAL" val="0"/>
  <p:tag name="KSO_WM_UNIT_DIAGRAM_ISREFERUNIT" val="0"/>
</p:tagLst>
</file>

<file path=ppt/tags/tag14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0*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l1-2"/>
</p:tagLst>
</file>

<file path=ppt/tags/tag147.xml><?xml version="1.0" encoding="utf-8"?>
<p:tagLst xmlns:p="http://schemas.openxmlformats.org/presentationml/2006/main">
  <p:tag name="KSO_WM_TAG_VERSION" val="1.0"/>
  <p:tag name="KSO_WM_SLIDE_ITEM_CNT" val="4"/>
  <p:tag name="KSO_WM_SLIDE_LAYOUT" val="a_l"/>
  <p:tag name="KSO_WM_SLIDE_LAYOUT_CNT" val="1_1"/>
  <p:tag name="KSO_WM_SLIDE_TYPE" val="text"/>
  <p:tag name="KSO_WM_BEAUTIFY_FLAG" val="#wm#"/>
  <p:tag name="KSO_WM_SLIDE_POSITION" val="76.1579*207.9"/>
  <p:tag name="KSO_WM_SLIDE_SIZE" val="807.684*229.395"/>
  <p:tag name="KSO_WM_TEMPLATE_CATEGORY" val="custom"/>
  <p:tag name="KSO_WM_TEMPLATE_INDEX" val="20186543"/>
  <p:tag name="KSO_WM_SLIDE_ID" val="custom20186543_10"/>
  <p:tag name="KSO_WM_SLIDE_INDEX" val="10"/>
  <p:tag name="KSO_WM_DIAGRAM_GROUP_CODE" val="l1-2"/>
  <p:tag name="KSO_WM_SLIDE_SUBTYPE" val="diag"/>
  <p:tag name="KSO_WM_TEMPLATE_SUBCATEGORY" val="0"/>
  <p:tag name="KSO_WM_SLIDE_DIAGTYPE" val="l"/>
</p:tagLst>
</file>

<file path=ppt/tags/tag14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1_1"/>
  <p:tag name="KSO_WM_UNIT_ID" val="custom20186543_11*l_h_i*1_1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4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2_1"/>
  <p:tag name="KSO_WM_UNIT_ID" val="custom20186543_11*l_h_i*1_2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3_1"/>
  <p:tag name="KSO_WM_UNIT_ID" val="custom20186543_11*l_h_i*1_3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5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4_1"/>
  <p:tag name="KSO_WM_UNIT_ID" val="custom20186543_11*l_h_i*1_4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5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5_1"/>
  <p:tag name="KSO_WM_UNIT_ID" val="custom20186543_11*l_h_i*1_5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5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5_1"/>
  <p:tag name="KSO_WM_UNIT_LAYERLEVEL" val="1_1_1"/>
  <p:tag name="KSO_WM_UNIT_VALUE" val="34"/>
  <p:tag name="KSO_WM_UNIT_HIGHLIGHT" val="0"/>
  <p:tag name="KSO_WM_UNIT_COMPATIBLE" val="0"/>
  <p:tag name="KSO_WM_DIAGRAM_GROUP_CODE" val="l1-2"/>
  <p:tag name="KSO_WM_UNIT_ID" val="custom20186543_11*l_h_f*1_5_1"/>
  <p:tag name="KSO_WM_UNIT_PRESET_TEXT" val="Lorem ipsum dolor sit amet, consectetur adipisicing elit."/>
  <p:tag name="KSO_WM_UNIT_NOCLEAR" val="0"/>
  <p:tag name="KSO_WM_UNIT_DIAGRAM_ISNUMVISUAL" val="0"/>
  <p:tag name="KSO_WM_UNIT_DIAGRAM_ISREFERUNIT" val="0"/>
</p:tagLst>
</file>

<file path=ppt/tags/tag15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5_1"/>
  <p:tag name="KSO_WM_UNIT_LAYERLEVEL" val="1_1_1"/>
  <p:tag name="KSO_WM_UNIT_VALUE" val="14"/>
  <p:tag name="KSO_WM_UNIT_HIGHLIGHT" val="0"/>
  <p:tag name="KSO_WM_UNIT_COMPATIBLE" val="0"/>
  <p:tag name="KSO_WM_DIAGRAM_GROUP_CODE" val="l1-2"/>
  <p:tag name="KSO_WM_UNIT_ID" val="custom20186543_11*l_h_a*1_5_1"/>
  <p:tag name="KSO_WM_UNIT_ISCONTENTSTITLE" val="0"/>
  <p:tag name="KSO_WM_UNIT_PRESET_TEXT" val="LOREM IPSUM DOLOR"/>
  <p:tag name="KSO_WM_UNIT_NOCLEAR" val="0"/>
  <p:tag name="KSO_WM_UNIT_DIAGRAM_ISNUMVISUAL" val="0"/>
  <p:tag name="KSO_WM_UNIT_DIAGRAM_ISREFERUNIT" val="0"/>
</p:tagLst>
</file>

<file path=ppt/tags/tag15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4_1"/>
  <p:tag name="KSO_WM_UNIT_LAYERLEVEL" val="1_1_1"/>
  <p:tag name="KSO_WM_UNIT_VALUE" val="34"/>
  <p:tag name="KSO_WM_UNIT_HIGHLIGHT" val="0"/>
  <p:tag name="KSO_WM_UNIT_COMPATIBLE" val="0"/>
  <p:tag name="KSO_WM_DIAGRAM_GROUP_CODE" val="l1-2"/>
  <p:tag name="KSO_WM_UNIT_ID" val="custom20186543_11*l_h_f*1_4_1"/>
  <p:tag name="KSO_WM_UNIT_PRESET_TEXT" val="Lorem ipsum dolor sit amet, consectetur adipisicing elit."/>
  <p:tag name="KSO_WM_UNIT_NOCLEAR" val="0"/>
  <p:tag name="KSO_WM_UNIT_DIAGRAM_ISNUMVISUAL" val="0"/>
  <p:tag name="KSO_WM_UNIT_DIAGRAM_ISREFERUNIT" val="0"/>
</p:tagLst>
</file>

<file path=ppt/tags/tag15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4_1"/>
  <p:tag name="KSO_WM_UNIT_LAYERLEVEL" val="1_1_1"/>
  <p:tag name="KSO_WM_UNIT_VALUE" val="14"/>
  <p:tag name="KSO_WM_UNIT_HIGHLIGHT" val="0"/>
  <p:tag name="KSO_WM_UNIT_COMPATIBLE" val="0"/>
  <p:tag name="KSO_WM_DIAGRAM_GROUP_CODE" val="l1-2"/>
  <p:tag name="KSO_WM_UNIT_ID" val="custom20186543_11*l_h_a*1_4_1"/>
  <p:tag name="KSO_WM_UNIT_ISCONTENTSTITLE" val="0"/>
  <p:tag name="KSO_WM_UNIT_PRESET_TEXT" val="LOREM IPSUM DOLOR"/>
  <p:tag name="KSO_WM_UNIT_NOCLEAR" val="0"/>
  <p:tag name="KSO_WM_UNIT_DIAGRAM_ISNUMVISUAL" val="0"/>
  <p:tag name="KSO_WM_UNIT_DIAGRAM_ISREFERUNIT" val="0"/>
</p:tagLst>
</file>

<file path=ppt/tags/tag15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3_1"/>
  <p:tag name="KSO_WM_UNIT_LAYERLEVEL" val="1_1_1"/>
  <p:tag name="KSO_WM_UNIT_VALUE" val="34"/>
  <p:tag name="KSO_WM_UNIT_HIGHLIGHT" val="0"/>
  <p:tag name="KSO_WM_UNIT_COMPATIBLE" val="0"/>
  <p:tag name="KSO_WM_DIAGRAM_GROUP_CODE" val="l1-2"/>
  <p:tag name="KSO_WM_UNIT_ID" val="custom20186543_11*l_h_f*1_3_1"/>
  <p:tag name="KSO_WM_UNIT_PRESET_TEXT" val="Lorem ipsum dolor sit amet, consectetur adipisicing elit."/>
  <p:tag name="KSO_WM_UNIT_NOCLEAR" val="0"/>
  <p:tag name="KSO_WM_UNIT_DIAGRAM_ISNUMVISUAL" val="0"/>
  <p:tag name="KSO_WM_UNIT_DIAGRAM_ISREFERUNIT" val="0"/>
</p:tagLst>
</file>

<file path=ppt/tags/tag15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DIAGRAM_GROUP_CODE" val="l1-2"/>
  <p:tag name="KSO_WM_UNIT_ID" val="custom20186543_11*l_h_a*1_3_1"/>
  <p:tag name="KSO_WM_UNIT_ISCONTENTSTITLE" val="0"/>
  <p:tag name="KSO_WM_UNIT_PRESET_TEXT" val="LOREM IPSUM DOLOR"/>
  <p:tag name="KSO_WM_UNIT_NOCLEAR" val="0"/>
  <p:tag name="KSO_WM_UNIT_DIAGRAM_ISNUMVISUAL" val="0"/>
  <p:tag name="KSO_WM_UNIT_DIAGRAM_ISREFERUNIT" val="0"/>
</p:tagLst>
</file>

<file path=ppt/tags/tag15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2_1"/>
  <p:tag name="KSO_WM_UNIT_LAYERLEVEL" val="1_1_1"/>
  <p:tag name="KSO_WM_UNIT_VALUE" val="34"/>
  <p:tag name="KSO_WM_UNIT_HIGHLIGHT" val="0"/>
  <p:tag name="KSO_WM_UNIT_COMPATIBLE" val="0"/>
  <p:tag name="KSO_WM_DIAGRAM_GROUP_CODE" val="l1-2"/>
  <p:tag name="KSO_WM_UNIT_ID" val="custom20186543_11*l_h_f*1_2_1"/>
  <p:tag name="KSO_WM_UNIT_PRESET_TEXT" val="Lorem ipsum dolor sit amet, consectetur adipisicing elit."/>
  <p:tag name="KSO_WM_UNIT_NOCLEAR" val="0"/>
  <p:tag name="KSO_WM_UNIT_DIAGRAM_ISNUMVISUAL" val="0"/>
  <p:tag name="KSO_WM_UNIT_DIAGRAM_ISREFERUNIT"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DIAGRAM_GROUP_CODE" val="l1-2"/>
  <p:tag name="KSO_WM_UNIT_ID" val="custom20186543_11*l_h_a*1_2_1"/>
  <p:tag name="KSO_WM_UNIT_ISCONTENTSTITLE" val="0"/>
  <p:tag name="KSO_WM_UNIT_PRESET_TEXT" val="LOREM IPSUM DOLOR"/>
  <p:tag name="KSO_WM_UNIT_NOCLEAR" val="0"/>
  <p:tag name="KSO_WM_UNIT_DIAGRAM_ISNUMVISUAL" val="0"/>
  <p:tag name="KSO_WM_UNIT_DIAGRAM_ISREFERUNIT" val="0"/>
</p:tagLst>
</file>

<file path=ppt/tags/tag16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1_1"/>
  <p:tag name="KSO_WM_UNIT_LAYERLEVEL" val="1_1_1"/>
  <p:tag name="KSO_WM_UNIT_VALUE" val="34"/>
  <p:tag name="KSO_WM_UNIT_HIGHLIGHT" val="0"/>
  <p:tag name="KSO_WM_UNIT_COMPATIBLE" val="0"/>
  <p:tag name="KSO_WM_DIAGRAM_GROUP_CODE" val="l1-2"/>
  <p:tag name="KSO_WM_UNIT_ID" val="custom20186543_11*l_h_f*1_1_1"/>
  <p:tag name="KSO_WM_UNIT_PRESET_TEXT" val="Lorem ipsum dolor sit amet, consectetur adipisicing elit."/>
  <p:tag name="KSO_WM_UNIT_NOCLEAR" val="0"/>
  <p:tag name="KSO_WM_UNIT_DIAGRAM_ISNUMVISUAL" val="0"/>
  <p:tag name="KSO_WM_UNIT_DIAGRAM_ISREFERUNIT" val="0"/>
</p:tagLst>
</file>

<file path=ppt/tags/tag16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DIAGRAM_GROUP_CODE" val="l1-2"/>
  <p:tag name="KSO_WM_UNIT_ID" val="custom20186543_11*l_h_a*1_1_1"/>
  <p:tag name="KSO_WM_UNIT_ISCONTENTSTITLE" val="0"/>
  <p:tag name="KSO_WM_UNIT_PRESET_TEXT" val="LOREM IPSUM DOLOR"/>
  <p:tag name="KSO_WM_UNIT_NOCLEAR" val="0"/>
  <p:tag name="KSO_WM_UNIT_DIAGRAM_ISNUMVISUAL" val="0"/>
  <p:tag name="KSO_WM_UNIT_DIAGRAM_ISREFERUNIT" val="0"/>
</p:tagLst>
</file>

<file path=ppt/tags/tag16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1*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l1-2"/>
</p:tagLst>
</file>

<file path=ppt/tags/tag164.xml><?xml version="1.0" encoding="utf-8"?>
<p:tagLst xmlns:p="http://schemas.openxmlformats.org/presentationml/2006/main">
  <p:tag name="KSO_WM_TAG_VERSION" val="1.0"/>
  <p:tag name="KSO_WM_SLIDE_ITEM_CNT" val="5"/>
  <p:tag name="KSO_WM_SLIDE_LAYOUT" val="a_l"/>
  <p:tag name="KSO_WM_SLIDE_LAYOUT_CNT" val="1_1"/>
  <p:tag name="KSO_WM_SLIDE_TYPE" val="text"/>
  <p:tag name="KSO_WM_BEAUTIFY_FLAG" val="#wm#"/>
  <p:tag name="KSO_WM_SLIDE_POSITION" val="76.1579*131.8"/>
  <p:tag name="KSO_WM_SLIDE_SIZE" val="807.684*365.095"/>
  <p:tag name="KSO_WM_TEMPLATE_CATEGORY" val="custom"/>
  <p:tag name="KSO_WM_TEMPLATE_INDEX" val="20186543"/>
  <p:tag name="KSO_WM_SLIDE_ID" val="custom20186543_11"/>
  <p:tag name="KSO_WM_SLIDE_INDEX" val="11"/>
  <p:tag name="KSO_WM_DIAGRAM_GROUP_CODE" val="l1-2"/>
  <p:tag name="KSO_WM_SLIDE_SUBTYPE" val="diag"/>
  <p:tag name="KSO_WM_TEMPLATE_SUBCATEGORY" val="0"/>
  <p:tag name="KSO_WM_SLIDE_DIAGTYPE" val="l"/>
</p:tagLst>
</file>

<file path=ppt/tags/tag16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1_1"/>
  <p:tag name="KSO_WM_UNIT_ID" val="custom20186543_12*l_h_i*1_1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6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2_1"/>
  <p:tag name="KSO_WM_UNIT_ID" val="custom20186543_12*l_h_i*1_2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6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3_1"/>
  <p:tag name="KSO_WM_UNIT_ID" val="custom20186543_12*l_h_i*1_3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6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4_1"/>
  <p:tag name="KSO_WM_UNIT_ID" val="custom20186543_12*l_h_i*1_4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6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5_1"/>
  <p:tag name="KSO_WM_UNIT_ID" val="custom20186543_12*l_h_i*1_5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i"/>
  <p:tag name="KSO_WM_UNIT_INDEX" val="1_6_1"/>
  <p:tag name="KSO_WM_UNIT_ID" val="custom20186543_12*l_h_i*1_6_1"/>
  <p:tag name="KSO_WM_UNIT_LAYERLEVEL" val="1_1_1"/>
  <p:tag name="KSO_WM_DIAGRAM_GROUP_CODE" val="l1-2"/>
  <p:tag name="KSO_WM_UNIT_HIGHLIGHT" val="0"/>
  <p:tag name="KSO_WM_UNIT_COMPATIBLE" val="0"/>
  <p:tag name="KSO_WM_UNIT_DIAGRAM_ISNUMVISUAL" val="0"/>
  <p:tag name="KSO_WM_UNIT_DIAGRAM_ISREFERUNIT" val="0"/>
</p:tagLst>
</file>

<file path=ppt/tags/tag17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6_1"/>
  <p:tag name="KSO_WM_UNIT_LAYERLEVEL" val="1_1_1"/>
  <p:tag name="KSO_WM_UNIT_VALUE" val="34"/>
  <p:tag name="KSO_WM_UNIT_HIGHLIGHT" val="0"/>
  <p:tag name="KSO_WM_UNIT_COMPATIBLE" val="0"/>
  <p:tag name="KSO_WM_DIAGRAM_GROUP_CODE" val="l1-2"/>
  <p:tag name="KSO_WM_UNIT_ID" val="custom20186543_12*l_h_f*1_6_1"/>
  <p:tag name="KSO_WM_UNIT_PRESET_TEXT" val="Lorem ipsum dolor sit amet, consectetur adipisicing elit."/>
  <p:tag name="KSO_WM_UNIT_NOCLEAR" val="0"/>
  <p:tag name="KSO_WM_UNIT_DIAGRAM_ISNUMVISUAL" val="0"/>
  <p:tag name="KSO_WM_UNIT_DIAGRAM_ISREFERUNIT" val="0"/>
</p:tagLst>
</file>

<file path=ppt/tags/tag17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6_1"/>
  <p:tag name="KSO_WM_UNIT_LAYERLEVEL" val="1_1_1"/>
  <p:tag name="KSO_WM_UNIT_VALUE" val="14"/>
  <p:tag name="KSO_WM_UNIT_HIGHLIGHT" val="0"/>
  <p:tag name="KSO_WM_UNIT_COMPATIBLE" val="0"/>
  <p:tag name="KSO_WM_DIAGRAM_GROUP_CODE" val="l1-2"/>
  <p:tag name="KSO_WM_UNIT_ID" val="custom20186543_12*l_h_a*1_6_1"/>
  <p:tag name="KSO_WM_UNIT_ISCONTENTSTITLE" val="0"/>
  <p:tag name="KSO_WM_UNIT_PRESET_TEXT" val="LOREM IPSUM DOLOR"/>
  <p:tag name="KSO_WM_UNIT_NOCLEAR" val="0"/>
  <p:tag name="KSO_WM_UNIT_DIAGRAM_ISNUMVISUAL" val="0"/>
  <p:tag name="KSO_WM_UNIT_DIAGRAM_ISREFERUNIT" val="0"/>
</p:tagLst>
</file>

<file path=ppt/tags/tag17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5_1"/>
  <p:tag name="KSO_WM_UNIT_LAYERLEVEL" val="1_1_1"/>
  <p:tag name="KSO_WM_UNIT_VALUE" val="34"/>
  <p:tag name="KSO_WM_UNIT_HIGHLIGHT" val="0"/>
  <p:tag name="KSO_WM_UNIT_COMPATIBLE" val="0"/>
  <p:tag name="KSO_WM_DIAGRAM_GROUP_CODE" val="l1-2"/>
  <p:tag name="KSO_WM_UNIT_ID" val="custom20186543_12*l_h_f*1_5_1"/>
  <p:tag name="KSO_WM_UNIT_PRESET_TEXT" val="Lorem ipsum dolor sit amet, consectetur adipisicing elit."/>
  <p:tag name="KSO_WM_UNIT_NOCLEAR" val="0"/>
  <p:tag name="KSO_WM_UNIT_DIAGRAM_ISNUMVISUAL" val="0"/>
  <p:tag name="KSO_WM_UNIT_DIAGRAM_ISREFERUNIT" val="0"/>
</p:tagLst>
</file>

<file path=ppt/tags/tag17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5_1"/>
  <p:tag name="KSO_WM_UNIT_LAYERLEVEL" val="1_1_1"/>
  <p:tag name="KSO_WM_UNIT_VALUE" val="14"/>
  <p:tag name="KSO_WM_UNIT_HIGHLIGHT" val="0"/>
  <p:tag name="KSO_WM_UNIT_COMPATIBLE" val="0"/>
  <p:tag name="KSO_WM_DIAGRAM_GROUP_CODE" val="l1-2"/>
  <p:tag name="KSO_WM_UNIT_ID" val="custom20186543_12*l_h_a*1_5_1"/>
  <p:tag name="KSO_WM_UNIT_ISCONTENTSTITLE" val="0"/>
  <p:tag name="KSO_WM_UNIT_PRESET_TEXT" val="LOREM IPSUM DOLOR"/>
  <p:tag name="KSO_WM_UNIT_NOCLEAR" val="0"/>
  <p:tag name="KSO_WM_UNIT_DIAGRAM_ISNUMVISUAL" val="0"/>
  <p:tag name="KSO_WM_UNIT_DIAGRAM_ISREFERUNIT" val="0"/>
</p:tagLst>
</file>

<file path=ppt/tags/tag17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4_1"/>
  <p:tag name="KSO_WM_UNIT_LAYERLEVEL" val="1_1_1"/>
  <p:tag name="KSO_WM_UNIT_VALUE" val="34"/>
  <p:tag name="KSO_WM_UNIT_HIGHLIGHT" val="0"/>
  <p:tag name="KSO_WM_UNIT_COMPATIBLE" val="0"/>
  <p:tag name="KSO_WM_DIAGRAM_GROUP_CODE" val="l1-2"/>
  <p:tag name="KSO_WM_UNIT_ID" val="custom20186543_12*l_h_f*1_4_1"/>
  <p:tag name="KSO_WM_UNIT_PRESET_TEXT" val="Lorem ipsum dolor sit amet, consectetur adipisicing elit."/>
  <p:tag name="KSO_WM_UNIT_NOCLEAR" val="0"/>
  <p:tag name="KSO_WM_UNIT_DIAGRAM_ISNUMVISUAL" val="0"/>
  <p:tag name="KSO_WM_UNIT_DIAGRAM_ISREFERUNIT" val="0"/>
</p:tagLst>
</file>

<file path=ppt/tags/tag17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4_1"/>
  <p:tag name="KSO_WM_UNIT_LAYERLEVEL" val="1_1_1"/>
  <p:tag name="KSO_WM_UNIT_VALUE" val="14"/>
  <p:tag name="KSO_WM_UNIT_HIGHLIGHT" val="0"/>
  <p:tag name="KSO_WM_UNIT_COMPATIBLE" val="0"/>
  <p:tag name="KSO_WM_DIAGRAM_GROUP_CODE" val="l1-2"/>
  <p:tag name="KSO_WM_UNIT_ID" val="custom20186543_12*l_h_a*1_4_1"/>
  <p:tag name="KSO_WM_UNIT_ISCONTENTSTITLE" val="0"/>
  <p:tag name="KSO_WM_UNIT_PRESET_TEXT" val="LOREM IPSUM DOLOR"/>
  <p:tag name="KSO_WM_UNIT_NOCLEAR" val="0"/>
  <p:tag name="KSO_WM_UNIT_DIAGRAM_ISNUMVISUAL" val="0"/>
  <p:tag name="KSO_WM_UNIT_DIAGRAM_ISREFERUNIT" val="0"/>
</p:tagLst>
</file>

<file path=ppt/tags/tag17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3_1"/>
  <p:tag name="KSO_WM_UNIT_LAYERLEVEL" val="1_1_1"/>
  <p:tag name="KSO_WM_UNIT_VALUE" val="34"/>
  <p:tag name="KSO_WM_UNIT_HIGHLIGHT" val="0"/>
  <p:tag name="KSO_WM_UNIT_COMPATIBLE" val="0"/>
  <p:tag name="KSO_WM_DIAGRAM_GROUP_CODE" val="l1-2"/>
  <p:tag name="KSO_WM_UNIT_ID" val="custom20186543_12*l_h_f*1_3_1"/>
  <p:tag name="KSO_WM_UNIT_PRESET_TEXT" val="Lorem ipsum dolor sit amet, consectetur adipisicing elit."/>
  <p:tag name="KSO_WM_UNIT_NOCLEAR" val="0"/>
  <p:tag name="KSO_WM_UNIT_DIAGRAM_ISNUMVISUAL" val="0"/>
  <p:tag name="KSO_WM_UNIT_DIAGRAM_ISREFERUNIT" val="0"/>
</p:tagLst>
</file>

<file path=ppt/tags/tag17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DIAGRAM_GROUP_CODE" val="l1-2"/>
  <p:tag name="KSO_WM_UNIT_ID" val="custom20186543_12*l_h_a*1_3_1"/>
  <p:tag name="KSO_WM_UNIT_ISCONTENTSTITLE" val="0"/>
  <p:tag name="KSO_WM_UNIT_PRESET_TEXT" val="LOREM IPSUM DOLOR"/>
  <p:tag name="KSO_WM_UNIT_NOCLEAR" val="0"/>
  <p:tag name="KSO_WM_UNIT_DIAGRAM_ISNUMVISUAL" val="0"/>
  <p:tag name="KSO_WM_UNIT_DIAGRAM_ISREFERUNIT" val="0"/>
</p:tagLst>
</file>

<file path=ppt/tags/tag17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2_1"/>
  <p:tag name="KSO_WM_UNIT_LAYERLEVEL" val="1_1_1"/>
  <p:tag name="KSO_WM_UNIT_VALUE" val="34"/>
  <p:tag name="KSO_WM_UNIT_HIGHLIGHT" val="0"/>
  <p:tag name="KSO_WM_UNIT_COMPATIBLE" val="0"/>
  <p:tag name="KSO_WM_DIAGRAM_GROUP_CODE" val="l1-2"/>
  <p:tag name="KSO_WM_UNIT_ID" val="custom20186543_12*l_h_f*1_2_1"/>
  <p:tag name="KSO_WM_UNIT_PRESET_TEXT" val="Lorem ipsum dolor sit amet, consectetur adipisicing elit."/>
  <p:tag name="KSO_WM_UNIT_NOCLEAR" val="0"/>
  <p:tag name="KSO_WM_UNIT_DIAGRAM_ISNUMVISUAL" val="0"/>
  <p:tag name="KSO_WM_UNIT_DIAGRAM_ISREFERUNIT"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DIAGRAM_GROUP_CODE" val="l1-2"/>
  <p:tag name="KSO_WM_UNIT_ID" val="custom20186543_12*l_h_a*1_2_1"/>
  <p:tag name="KSO_WM_UNIT_ISCONTENTSTITLE" val="0"/>
  <p:tag name="KSO_WM_UNIT_PRESET_TEXT" val="LOREM IPSUM DOLOR"/>
  <p:tag name="KSO_WM_UNIT_NOCLEAR" val="0"/>
  <p:tag name="KSO_WM_UNIT_DIAGRAM_ISNUMVISUAL" val="0"/>
  <p:tag name="KSO_WM_UNIT_DIAGRAM_ISREFERUNIT" val="0"/>
</p:tagLst>
</file>

<file path=ppt/tags/tag18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f"/>
  <p:tag name="KSO_WM_UNIT_INDEX" val="1_1_1"/>
  <p:tag name="KSO_WM_UNIT_LAYERLEVEL" val="1_1_1"/>
  <p:tag name="KSO_WM_UNIT_VALUE" val="34"/>
  <p:tag name="KSO_WM_UNIT_HIGHLIGHT" val="0"/>
  <p:tag name="KSO_WM_UNIT_COMPATIBLE" val="0"/>
  <p:tag name="KSO_WM_DIAGRAM_GROUP_CODE" val="l1-2"/>
  <p:tag name="KSO_WM_UNIT_ID" val="custom20186543_12*l_h_f*1_1_1"/>
  <p:tag name="KSO_WM_UNIT_PRESET_TEXT" val="Lorem ipsum dolor sit amet, consectetur adipisicing elit."/>
  <p:tag name="KSO_WM_UNIT_NOCLEAR" val="0"/>
  <p:tag name="KSO_WM_UNIT_DIAGRAM_ISNUMVISUAL" val="0"/>
  <p:tag name="KSO_WM_UNIT_DIAGRAM_ISREFERUNIT" val="0"/>
</p:tagLst>
</file>

<file path=ppt/tags/tag18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DIAGRAM_GROUP_CODE" val="l1-2"/>
  <p:tag name="KSO_WM_UNIT_ID" val="custom20186543_12*l_h_a*1_1_1"/>
  <p:tag name="KSO_WM_UNIT_ISCONTENTSTITLE" val="0"/>
  <p:tag name="KSO_WM_UNIT_PRESET_TEXT" val="LOREM IPSUM DOLOR"/>
  <p:tag name="KSO_WM_UNIT_NOCLEAR" val="0"/>
  <p:tag name="KSO_WM_UNIT_DIAGRAM_ISNUMVISUAL" val="0"/>
  <p:tag name="KSO_WM_UNIT_DIAGRAM_ISREFERUNIT" val="0"/>
</p:tagLst>
</file>

<file path=ppt/tags/tag18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2*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l1-2"/>
</p:tagLst>
</file>

<file path=ppt/tags/tag184.xml><?xml version="1.0" encoding="utf-8"?>
<p:tagLst xmlns:p="http://schemas.openxmlformats.org/presentationml/2006/main">
  <p:tag name="KSO_WM_TAG_VERSION" val="1.0"/>
  <p:tag name="KSO_WM_SLIDE_ITEM_CNT" val="6"/>
  <p:tag name="KSO_WM_SLIDE_LAYOUT" val="a_l"/>
  <p:tag name="KSO_WM_SLIDE_LAYOUT_CNT" val="1_1"/>
  <p:tag name="KSO_WM_SLIDE_TYPE" val="text"/>
  <p:tag name="KSO_WM_BEAUTIFY_FLAG" val="#wm#"/>
  <p:tag name="KSO_WM_SLIDE_POSITION" val="76.1579*131.8"/>
  <p:tag name="KSO_WM_SLIDE_SIZE" val="807.684*365.095"/>
  <p:tag name="KSO_WM_TEMPLATE_CATEGORY" val="custom"/>
  <p:tag name="KSO_WM_TEMPLATE_INDEX" val="20186543"/>
  <p:tag name="KSO_WM_SLIDE_ID" val="custom20186543_12"/>
  <p:tag name="KSO_WM_SLIDE_INDEX" val="12"/>
  <p:tag name="KSO_WM_DIAGRAM_GROUP_CODE" val="l1-2"/>
  <p:tag name="KSO_WM_SLIDE_SUBTYPE" val="diag"/>
  <p:tag name="KSO_WM_TEMPLATE_SUBCATEGORY" val="0"/>
  <p:tag name="KSO_WM_SLIDE_DIAGTYPE" val="l"/>
</p:tagLst>
</file>

<file path=ppt/tags/tag185.xml><?xml version="1.0" encoding="utf-8"?>
<p:tagLst xmlns:p="http://schemas.openxmlformats.org/presentationml/2006/main">
  <p:tag name="KSO_WM_TEMPLATE_CATEGORY" val="custom"/>
  <p:tag name="KSO_WM_TEMPLATE_INDEX" val="20186543"/>
  <p:tag name="KSO_WM_UNIT_TYPE" val="m_h_i"/>
  <p:tag name="KSO_WM_UNIT_INDEX" val="1_1_1"/>
  <p:tag name="KSO_WM_UNIT_ID" val="custom20186543_13*m_h_i*1_1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86.xml><?xml version="1.0" encoding="utf-8"?>
<p:tagLst xmlns:p="http://schemas.openxmlformats.org/presentationml/2006/main">
  <p:tag name="KSO_WM_TEMPLATE_CATEGORY" val="custom"/>
  <p:tag name="KSO_WM_TEMPLATE_INDEX" val="20186543"/>
  <p:tag name="KSO_WM_UNIT_TYPE" val="m_h_i"/>
  <p:tag name="KSO_WM_UNIT_INDEX" val="1_3_2"/>
  <p:tag name="KSO_WM_UNIT_ID" val="custom20186543_13*m_h_i*1_3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87.xml><?xml version="1.0" encoding="utf-8"?>
<p:tagLst xmlns:p="http://schemas.openxmlformats.org/presentationml/2006/main">
  <p:tag name="KSO_WM_TEMPLATE_CATEGORY" val="custom"/>
  <p:tag name="KSO_WM_TEMPLATE_INDEX" val="20186543"/>
  <p:tag name="KSO_WM_UNIT_TYPE" val="m_h_i"/>
  <p:tag name="KSO_WM_UNIT_INDEX" val="1_2_1"/>
  <p:tag name="KSO_WM_UNIT_ID" val="custom20186543_13*m_h_i*1_2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8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1_1"/>
  <p:tag name="KSO_WM_UNIT_ID" val="custom20186543_13*m_h_f*1_1_1"/>
  <p:tag name="KSO_WM_UNIT_LAYERLEVEL" val="1_1_1"/>
  <p:tag name="KSO_WM_UNIT_VALUE" val="36"/>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18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3_1"/>
  <p:tag name="KSO_WM_UNIT_ID" val="custom20186543_13*m_h_f*1_3_1"/>
  <p:tag name="KSO_WM_UNIT_LAYERLEVEL" val="1_1_1"/>
  <p:tag name="KSO_WM_UNIT_VALUE" val="36"/>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2_1"/>
  <p:tag name="KSO_WM_UNIT_ID" val="custom20186543_13*m_h_f*1_2_1"/>
  <p:tag name="KSO_WM_UNIT_LAYERLEVEL" val="1_1_1"/>
  <p:tag name="KSO_WM_UNIT_VALUE" val="36"/>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19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3*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m1-1"/>
</p:tagLst>
</file>

<file path=ppt/tags/tag192.xml><?xml version="1.0" encoding="utf-8"?>
<p:tagLst xmlns:p="http://schemas.openxmlformats.org/presentationml/2006/main">
  <p:tag name="KSO_WM_TEMPLATE_CATEGORY" val="custom"/>
  <p:tag name="KSO_WM_TEMPLATE_INDEX" val="20186543"/>
  <p:tag name="KSO_WM_UNIT_TYPE" val="m_h_i"/>
  <p:tag name="KSO_WM_UNIT_INDEX" val="1_2_2"/>
  <p:tag name="KSO_WM_UNIT_ID" val="custom20186543_13*m_h_i*1_2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93.xml><?xml version="1.0" encoding="utf-8"?>
<p:tagLst xmlns:p="http://schemas.openxmlformats.org/presentationml/2006/main">
  <p:tag name="KSO_WM_TEMPLATE_CATEGORY" val="custom"/>
  <p:tag name="KSO_WM_TEMPLATE_INDEX" val="20186543"/>
  <p:tag name="KSO_WM_UNIT_TYPE" val="m_h_i"/>
  <p:tag name="KSO_WM_UNIT_INDEX" val="1_3_1"/>
  <p:tag name="KSO_WM_UNIT_ID" val="custom20186543_13*m_h_i*1_3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94.xml><?xml version="1.0" encoding="utf-8"?>
<p:tagLst xmlns:p="http://schemas.openxmlformats.org/presentationml/2006/main">
  <p:tag name="KSO_WM_TEMPLATE_CATEGORY" val="custom"/>
  <p:tag name="KSO_WM_TEMPLATE_INDEX" val="20186543"/>
  <p:tag name="KSO_WM_UNIT_TYPE" val="m_h_i"/>
  <p:tag name="KSO_WM_UNIT_INDEX" val="1_1_2"/>
  <p:tag name="KSO_WM_UNIT_ID" val="custom20186543_13*m_h_i*1_1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95.xml><?xml version="1.0" encoding="utf-8"?>
<p:tagLst xmlns:p="http://schemas.openxmlformats.org/presentationml/2006/main">
  <p:tag name="KSO_WM_TEMPLATE_CATEGORY" val="custom"/>
  <p:tag name="KSO_WM_TEMPLATE_INDEX" val="20186543"/>
  <p:tag name="KSO_WM_TAG_VERSION" val="1.0"/>
  <p:tag name="KSO_WM_SLIDE_ID" val="custom20186543_13"/>
  <p:tag name="KSO_WM_SLIDE_INDEX" val="13"/>
  <p:tag name="KSO_WM_SLIDE_ITEM_CNT" val="3"/>
  <p:tag name="KSO_WM_SLIDE_LAYOUT" val="a_m"/>
  <p:tag name="KSO_WM_SLIDE_LAYOUT_CNT" val="1_1"/>
  <p:tag name="KSO_WM_SLIDE_TYPE" val="text"/>
  <p:tag name="KSO_WM_BEAUTIFY_FLAG" val="#wm#"/>
  <p:tag name="KSO_WM_SLIDE_POSITION" val="73*127.464"/>
  <p:tag name="KSO_WM_SLIDE_SIZE" val="887*368"/>
  <p:tag name="KSO_WM_DIAGRAM_GROUP_CODE" val="m1-1"/>
  <p:tag name="KSO_WM_SLIDE_SUBTYPE" val="diag"/>
  <p:tag name="KSO_WM_TEMPLATE_SUBCATEGORY" val="0"/>
  <p:tag name="KSO_WM_SLIDE_DIAGTYPE" val="m"/>
</p:tagLst>
</file>

<file path=ppt/tags/tag196.xml><?xml version="1.0" encoding="utf-8"?>
<p:tagLst xmlns:p="http://schemas.openxmlformats.org/presentationml/2006/main">
  <p:tag name="KSO_WM_TEMPLATE_CATEGORY" val="custom"/>
  <p:tag name="KSO_WM_TEMPLATE_INDEX" val="20186543"/>
  <p:tag name="KSO_WM_UNIT_TYPE" val="m_h_i"/>
  <p:tag name="KSO_WM_UNIT_INDEX" val="1_4_1"/>
  <p:tag name="KSO_WM_UNIT_ID" val="custom20186543_14*m_h_i*1_4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97.xml><?xml version="1.0" encoding="utf-8"?>
<p:tagLst xmlns:p="http://schemas.openxmlformats.org/presentationml/2006/main">
  <p:tag name="KSO_WM_TEMPLATE_CATEGORY" val="custom"/>
  <p:tag name="KSO_WM_TEMPLATE_INDEX" val="20186543"/>
  <p:tag name="KSO_WM_UNIT_TYPE" val="m_h_i"/>
  <p:tag name="KSO_WM_UNIT_INDEX" val="1_2_2"/>
  <p:tag name="KSO_WM_UNIT_ID" val="custom20186543_14*m_h_i*1_2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98.xml><?xml version="1.0" encoding="utf-8"?>
<p:tagLst xmlns:p="http://schemas.openxmlformats.org/presentationml/2006/main">
  <p:tag name="KSO_WM_TEMPLATE_CATEGORY" val="custom"/>
  <p:tag name="KSO_WM_TEMPLATE_INDEX" val="20186543"/>
  <p:tag name="KSO_WM_UNIT_TYPE" val="m_h_i"/>
  <p:tag name="KSO_WM_UNIT_INDEX" val="1_1_1"/>
  <p:tag name="KSO_WM_UNIT_ID" val="custom20186543_14*m_h_i*1_1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199.xml><?xml version="1.0" encoding="utf-8"?>
<p:tagLst xmlns:p="http://schemas.openxmlformats.org/presentationml/2006/main">
  <p:tag name="KSO_WM_TEMPLATE_CATEGORY" val="custom"/>
  <p:tag name="KSO_WM_TEMPLATE_INDEX" val="20186543"/>
  <p:tag name="KSO_WM_UNIT_TYPE" val="m_h_i"/>
  <p:tag name="KSO_WM_UNIT_INDEX" val="1_3_2"/>
  <p:tag name="KSO_WM_UNIT_ID" val="custom20186543_14*m_h_i*1_3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2_1"/>
  <p:tag name="KSO_WM_UNIT_ID" val="custom20186543_14*m_h_f*1_2_1"/>
  <p:tag name="KSO_WM_UNIT_LAYERLEVEL" val="1_1_1"/>
  <p:tag name="KSO_WM_UNIT_VALUE" val="36"/>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0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1_1"/>
  <p:tag name="KSO_WM_UNIT_ID" val="custom20186543_14*m_h_f*1_1_1"/>
  <p:tag name="KSO_WM_UNIT_LAYERLEVEL" val="1_1_1"/>
  <p:tag name="KSO_WM_UNIT_VALUE" val="36"/>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0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3_1"/>
  <p:tag name="KSO_WM_UNIT_ID" val="custom20186543_14*m_h_f*1_3_1"/>
  <p:tag name="KSO_WM_UNIT_LAYERLEVEL" val="1_1_1"/>
  <p:tag name="KSO_WM_UNIT_VALUE" val="36"/>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4_1"/>
  <p:tag name="KSO_WM_UNIT_ID" val="custom20186543_14*m_h_f*1_4_1"/>
  <p:tag name="KSO_WM_UNIT_LAYERLEVEL" val="1_1_1"/>
  <p:tag name="KSO_WM_UNIT_VALUE" val="24"/>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0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4*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m1-1"/>
</p:tagLst>
</file>

<file path=ppt/tags/tag205.xml><?xml version="1.0" encoding="utf-8"?>
<p:tagLst xmlns:p="http://schemas.openxmlformats.org/presentationml/2006/main">
  <p:tag name="KSO_WM_TEMPLATE_CATEGORY" val="custom"/>
  <p:tag name="KSO_WM_TEMPLATE_INDEX" val="20186543"/>
  <p:tag name="KSO_WM_UNIT_TYPE" val="m_h_i"/>
  <p:tag name="KSO_WM_UNIT_INDEX" val="1_3_1"/>
  <p:tag name="KSO_WM_UNIT_ID" val="custom20186543_14*m_h_i*1_3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06.xml><?xml version="1.0" encoding="utf-8"?>
<p:tagLst xmlns:p="http://schemas.openxmlformats.org/presentationml/2006/main">
  <p:tag name="KSO_WM_TEMPLATE_CATEGORY" val="custom"/>
  <p:tag name="KSO_WM_TEMPLATE_INDEX" val="20186543"/>
  <p:tag name="KSO_WM_UNIT_TYPE" val="m_h_i"/>
  <p:tag name="KSO_WM_UNIT_INDEX" val="1_1_2"/>
  <p:tag name="KSO_WM_UNIT_ID" val="custom20186543_14*m_h_i*1_1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07.xml><?xml version="1.0" encoding="utf-8"?>
<p:tagLst xmlns:p="http://schemas.openxmlformats.org/presentationml/2006/main">
  <p:tag name="KSO_WM_TEMPLATE_CATEGORY" val="custom"/>
  <p:tag name="KSO_WM_TEMPLATE_INDEX" val="20186543"/>
  <p:tag name="KSO_WM_UNIT_TYPE" val="m_h_i"/>
  <p:tag name="KSO_WM_UNIT_INDEX" val="1_2_1"/>
  <p:tag name="KSO_WM_UNIT_ID" val="custom20186543_14*m_h_i*1_2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08.xml><?xml version="1.0" encoding="utf-8"?>
<p:tagLst xmlns:p="http://schemas.openxmlformats.org/presentationml/2006/main">
  <p:tag name="KSO_WM_TEMPLATE_CATEGORY" val="custom"/>
  <p:tag name="KSO_WM_TEMPLATE_INDEX" val="20186543"/>
  <p:tag name="KSO_WM_UNIT_TYPE" val="m_h_i"/>
  <p:tag name="KSO_WM_UNIT_INDEX" val="1_4_2"/>
  <p:tag name="KSO_WM_UNIT_ID" val="custom20186543_14*m_h_i*1_4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09.xml><?xml version="1.0" encoding="utf-8"?>
<p:tagLst xmlns:p="http://schemas.openxmlformats.org/presentationml/2006/main">
  <p:tag name="KSO_WM_TEMPLATE_CATEGORY" val="custom"/>
  <p:tag name="KSO_WM_TEMPLATE_INDEX" val="20186543"/>
  <p:tag name="KSO_WM_TAG_VERSION" val="1.0"/>
  <p:tag name="KSO_WM_SLIDE_ID" val="custom20186543_14"/>
  <p:tag name="KSO_WM_SLIDE_INDEX" val="14"/>
  <p:tag name="KSO_WM_SLIDE_ITEM_CNT" val="4"/>
  <p:tag name="KSO_WM_SLIDE_LAYOUT" val="a_m"/>
  <p:tag name="KSO_WM_SLIDE_LAYOUT_CNT" val="1_1"/>
  <p:tag name="KSO_WM_SLIDE_TYPE" val="text"/>
  <p:tag name="KSO_WM_BEAUTIFY_FLAG" val="#wm#"/>
  <p:tag name="KSO_WM_SLIDE_POSITION" val="73*108.75"/>
  <p:tag name="KSO_WM_SLIDE_SIZE" val="887*388.645"/>
  <p:tag name="KSO_WM_DIAGRAM_GROUP_CODE" val="m1-1"/>
  <p:tag name="KSO_WM_SLIDE_SUBTYPE" val="diag"/>
  <p:tag name="KSO_WM_TEMPLATE_SUBCATEGORY" val="0"/>
  <p:tag name="KSO_WM_SLIDE_DIAGTYPE" val="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6543"/>
  <p:tag name="KSO_WM_UNIT_TYPE" val="m_h_i"/>
  <p:tag name="KSO_WM_UNIT_INDEX" val="1_4_2"/>
  <p:tag name="KSO_WM_UNIT_ID" val="custom20186543_15*m_h_i*1_4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11.xml><?xml version="1.0" encoding="utf-8"?>
<p:tagLst xmlns:p="http://schemas.openxmlformats.org/presentationml/2006/main">
  <p:tag name="KSO_WM_TEMPLATE_CATEGORY" val="custom"/>
  <p:tag name="KSO_WM_TEMPLATE_INDEX" val="20186543"/>
  <p:tag name="KSO_WM_UNIT_TYPE" val="m_h_i"/>
  <p:tag name="KSO_WM_UNIT_INDEX" val="1_2_2"/>
  <p:tag name="KSO_WM_UNIT_ID" val="custom20186543_15*m_h_i*1_2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12.xml><?xml version="1.0" encoding="utf-8"?>
<p:tagLst xmlns:p="http://schemas.openxmlformats.org/presentationml/2006/main">
  <p:tag name="KSO_WM_TEMPLATE_CATEGORY" val="custom"/>
  <p:tag name="KSO_WM_TEMPLATE_INDEX" val="20186543"/>
  <p:tag name="KSO_WM_UNIT_TYPE" val="m_h_i"/>
  <p:tag name="KSO_WM_UNIT_INDEX" val="1_1_1"/>
  <p:tag name="KSO_WM_UNIT_ID" val="custom20186543_15*m_h_i*1_1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13.xml><?xml version="1.0" encoding="utf-8"?>
<p:tagLst xmlns:p="http://schemas.openxmlformats.org/presentationml/2006/main">
  <p:tag name="KSO_WM_TEMPLATE_CATEGORY" val="custom"/>
  <p:tag name="KSO_WM_TEMPLATE_INDEX" val="20186543"/>
  <p:tag name="KSO_WM_UNIT_TYPE" val="m_h_i"/>
  <p:tag name="KSO_WM_UNIT_INDEX" val="1_3_2"/>
  <p:tag name="KSO_WM_UNIT_ID" val="custom20186543_15*m_h_i*1_3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14.xml><?xml version="1.0" encoding="utf-8"?>
<p:tagLst xmlns:p="http://schemas.openxmlformats.org/presentationml/2006/main">
  <p:tag name="KSO_WM_TEMPLATE_CATEGORY" val="custom"/>
  <p:tag name="KSO_WM_TEMPLATE_INDEX" val="20186543"/>
  <p:tag name="KSO_WM_UNIT_TYPE" val="m_h_i"/>
  <p:tag name="KSO_WM_UNIT_INDEX" val="1_5_2"/>
  <p:tag name="KSO_WM_UNIT_ID" val="custom20186543_15*m_h_i*1_5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1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2_1"/>
  <p:tag name="KSO_WM_UNIT_ID" val="custom20186543_15*m_h_f*1_2_1"/>
  <p:tag name="KSO_WM_UNIT_LAYERLEVEL" val="1_1_1"/>
  <p:tag name="KSO_WM_UNIT_VALUE" val="48"/>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1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1_1"/>
  <p:tag name="KSO_WM_UNIT_ID" val="custom20186543_15*m_h_f*1_1_1"/>
  <p:tag name="KSO_WM_UNIT_LAYERLEVEL" val="1_1_1"/>
  <p:tag name="KSO_WM_UNIT_VALUE" val="48"/>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1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3_1"/>
  <p:tag name="KSO_WM_UNIT_ID" val="custom20186543_15*m_h_f*1_3_1"/>
  <p:tag name="KSO_WM_UNIT_LAYERLEVEL" val="1_1_1"/>
  <p:tag name="KSO_WM_UNIT_VALUE" val="48"/>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1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4_1"/>
  <p:tag name="KSO_WM_UNIT_ID" val="custom20186543_15*m_h_f*1_4_1"/>
  <p:tag name="KSO_WM_UNIT_LAYERLEVEL" val="1_1_1"/>
  <p:tag name="KSO_WM_UNIT_VALUE" val="24"/>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1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5_1"/>
  <p:tag name="KSO_WM_UNIT_ID" val="custom20186543_15*m_h_f*1_5_1"/>
  <p:tag name="KSO_WM_UNIT_LAYERLEVEL" val="1_1_1"/>
  <p:tag name="KSO_WM_UNIT_VALUE" val="32"/>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5*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m1-1"/>
</p:tagLst>
</file>

<file path=ppt/tags/tag221.xml><?xml version="1.0" encoding="utf-8"?>
<p:tagLst xmlns:p="http://schemas.openxmlformats.org/presentationml/2006/main">
  <p:tag name="KSO_WM_TEMPLATE_CATEGORY" val="custom"/>
  <p:tag name="KSO_WM_TEMPLATE_INDEX" val="20186543"/>
  <p:tag name="KSO_WM_UNIT_TYPE" val="m_h_i"/>
  <p:tag name="KSO_WM_UNIT_INDEX" val="1_5_1"/>
  <p:tag name="KSO_WM_UNIT_ID" val="custom20186543_15*m_h_i*1_5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2.xml><?xml version="1.0" encoding="utf-8"?>
<p:tagLst xmlns:p="http://schemas.openxmlformats.org/presentationml/2006/main">
  <p:tag name="KSO_WM_TEMPLATE_CATEGORY" val="custom"/>
  <p:tag name="KSO_WM_TEMPLATE_INDEX" val="20186543"/>
  <p:tag name="KSO_WM_UNIT_TYPE" val="m_h_i"/>
  <p:tag name="KSO_WM_UNIT_INDEX" val="1_1_2"/>
  <p:tag name="KSO_WM_UNIT_ID" val="custom20186543_15*m_h_i*1_1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3.xml><?xml version="1.0" encoding="utf-8"?>
<p:tagLst xmlns:p="http://schemas.openxmlformats.org/presentationml/2006/main">
  <p:tag name="KSO_WM_TEMPLATE_CATEGORY" val="custom"/>
  <p:tag name="KSO_WM_TEMPLATE_INDEX" val="20186543"/>
  <p:tag name="KSO_WM_UNIT_TYPE" val="m_h_i"/>
  <p:tag name="KSO_WM_UNIT_INDEX" val="1_4_1"/>
  <p:tag name="KSO_WM_UNIT_ID" val="custom20186543_15*m_h_i*1_4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4.xml><?xml version="1.0" encoding="utf-8"?>
<p:tagLst xmlns:p="http://schemas.openxmlformats.org/presentationml/2006/main">
  <p:tag name="KSO_WM_TEMPLATE_CATEGORY" val="custom"/>
  <p:tag name="KSO_WM_TEMPLATE_INDEX" val="20186543"/>
  <p:tag name="KSO_WM_UNIT_TYPE" val="m_h_i"/>
  <p:tag name="KSO_WM_UNIT_INDEX" val="1_3_1"/>
  <p:tag name="KSO_WM_UNIT_ID" val="custom20186543_15*m_h_i*1_3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5.xml><?xml version="1.0" encoding="utf-8"?>
<p:tagLst xmlns:p="http://schemas.openxmlformats.org/presentationml/2006/main">
  <p:tag name="KSO_WM_TEMPLATE_CATEGORY" val="custom"/>
  <p:tag name="KSO_WM_TEMPLATE_INDEX" val="20186543"/>
  <p:tag name="KSO_WM_UNIT_TYPE" val="m_h_i"/>
  <p:tag name="KSO_WM_UNIT_INDEX" val="1_2_1"/>
  <p:tag name="KSO_WM_UNIT_ID" val="custom20186543_15*m_h_i*1_2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6.xml><?xml version="1.0" encoding="utf-8"?>
<p:tagLst xmlns:p="http://schemas.openxmlformats.org/presentationml/2006/main">
  <p:tag name="KSO_WM_TEMPLATE_CATEGORY" val="custom"/>
  <p:tag name="KSO_WM_TEMPLATE_INDEX" val="20186543"/>
  <p:tag name="KSO_WM_TAG_VERSION" val="1.0"/>
  <p:tag name="KSO_WM_SLIDE_ID" val="custom20186543_15"/>
  <p:tag name="KSO_WM_SLIDE_INDEX" val="15"/>
  <p:tag name="KSO_WM_SLIDE_ITEM_CNT" val="5"/>
  <p:tag name="KSO_WM_SLIDE_LAYOUT" val="a_m"/>
  <p:tag name="KSO_WM_SLIDE_LAYOUT_CNT" val="1_1"/>
  <p:tag name="KSO_WM_SLIDE_TYPE" val="text"/>
  <p:tag name="KSO_WM_BEAUTIFY_FLAG" val="#wm#"/>
  <p:tag name="KSO_WM_SLIDE_POSITION" val="73*91.75"/>
  <p:tag name="KSO_WM_SLIDE_SIZE" val="887*414.75"/>
  <p:tag name="KSO_WM_DIAGRAM_GROUP_CODE" val="m1-1"/>
  <p:tag name="KSO_WM_SLIDE_SUBTYPE" val="diag"/>
  <p:tag name="KSO_WM_TEMPLATE_SUBCATEGORY" val="0"/>
  <p:tag name="KSO_WM_SLIDE_DIAGTYPE" val="m"/>
</p:tagLst>
</file>

<file path=ppt/tags/tag227.xml><?xml version="1.0" encoding="utf-8"?>
<p:tagLst xmlns:p="http://schemas.openxmlformats.org/presentationml/2006/main">
  <p:tag name="KSO_WM_TEMPLATE_CATEGORY" val="custom"/>
  <p:tag name="KSO_WM_TEMPLATE_INDEX" val="20186543"/>
  <p:tag name="KSO_WM_UNIT_TYPE" val="m_h_i"/>
  <p:tag name="KSO_WM_UNIT_INDEX" val="1_5_2"/>
  <p:tag name="KSO_WM_UNIT_ID" val="custom20186543_16*m_h_i*1_5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8.xml><?xml version="1.0" encoding="utf-8"?>
<p:tagLst xmlns:p="http://schemas.openxmlformats.org/presentationml/2006/main">
  <p:tag name="KSO_WM_TEMPLATE_CATEGORY" val="custom"/>
  <p:tag name="KSO_WM_TEMPLATE_INDEX" val="20186543"/>
  <p:tag name="KSO_WM_UNIT_TYPE" val="m_h_i"/>
  <p:tag name="KSO_WM_UNIT_INDEX" val="1_3_2"/>
  <p:tag name="KSO_WM_UNIT_ID" val="custom20186543_16*m_h_i*1_3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29.xml><?xml version="1.0" encoding="utf-8"?>
<p:tagLst xmlns:p="http://schemas.openxmlformats.org/presentationml/2006/main">
  <p:tag name="KSO_WM_TEMPLATE_CATEGORY" val="custom"/>
  <p:tag name="KSO_WM_TEMPLATE_INDEX" val="20186543"/>
  <p:tag name="KSO_WM_UNIT_TYPE" val="m_h_i"/>
  <p:tag name="KSO_WM_UNIT_INDEX" val="1_4_2"/>
  <p:tag name="KSO_WM_UNIT_ID" val="custom20186543_16*m_h_i*1_4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6543"/>
  <p:tag name="KSO_WM_UNIT_TYPE" val="m_h_i"/>
  <p:tag name="KSO_WM_UNIT_INDEX" val="1_6_2"/>
  <p:tag name="KSO_WM_UNIT_ID" val="custom20186543_16*m_h_i*1_6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31.xml><?xml version="1.0" encoding="utf-8"?>
<p:tagLst xmlns:p="http://schemas.openxmlformats.org/presentationml/2006/main">
  <p:tag name="KSO_WM_TEMPLATE_CATEGORY" val="custom"/>
  <p:tag name="KSO_WM_TEMPLATE_INDEX" val="20186543"/>
  <p:tag name="KSO_WM_UNIT_TYPE" val="m_h_i"/>
  <p:tag name="KSO_WM_UNIT_INDEX" val="1_2_2"/>
  <p:tag name="KSO_WM_UNIT_ID" val="custom20186543_16*m_h_i*1_2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32.xml><?xml version="1.0" encoding="utf-8"?>
<p:tagLst xmlns:p="http://schemas.openxmlformats.org/presentationml/2006/main">
  <p:tag name="KSO_WM_TEMPLATE_CATEGORY" val="custom"/>
  <p:tag name="KSO_WM_TEMPLATE_INDEX" val="20186543"/>
  <p:tag name="KSO_WM_UNIT_TYPE" val="m_h_i"/>
  <p:tag name="KSO_WM_UNIT_INDEX" val="1_1_2"/>
  <p:tag name="KSO_WM_UNIT_ID" val="custom20186543_16*m_h_i*1_1_2"/>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3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i"/>
  <p:tag name="KSO_WM_UNIT_INDEX" val="1_10"/>
  <p:tag name="KSO_WM_UNIT_ID" val="custom20186543_16*m_i*1_10"/>
  <p:tag name="KSO_WM_UNIT_LAYERLEVEL" val="1_1"/>
  <p:tag name="KSO_WM_DIAGRAM_GROUP_CODE" val="m1-1"/>
  <p:tag name="KSO_WM_UNIT_HIGHLIGHT" val="0"/>
  <p:tag name="KSO_WM_UNIT_COMPATIBLE" val="0"/>
  <p:tag name="KSO_WM_UNIT_DIAGRAM_ISNUMVISUAL" val="0"/>
  <p:tag name="KSO_WM_UNIT_DIAGRAM_ISREFERUNIT" val="0"/>
</p:tagLst>
</file>

<file path=ppt/tags/tag23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i"/>
  <p:tag name="KSO_WM_UNIT_INDEX" val="1_11"/>
  <p:tag name="KSO_WM_UNIT_ID" val="custom20186543_16*m_i*1_11"/>
  <p:tag name="KSO_WM_UNIT_LAYERLEVEL" val="1_1"/>
  <p:tag name="KSO_WM_DIAGRAM_GROUP_CODE" val="m1-1"/>
  <p:tag name="KSO_WM_UNIT_HIGHLIGHT" val="0"/>
  <p:tag name="KSO_WM_UNIT_COMPATIBLE" val="0"/>
  <p:tag name="KSO_WM_UNIT_DIAGRAM_ISNUMVISUAL" val="0"/>
  <p:tag name="KSO_WM_UNIT_DIAGRAM_ISREFERUNIT" val="0"/>
</p:tagLst>
</file>

<file path=ppt/tags/tag23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i"/>
  <p:tag name="KSO_WM_UNIT_INDEX" val="1_12"/>
  <p:tag name="KSO_WM_UNIT_ID" val="custom20186543_16*m_i*1_12"/>
  <p:tag name="KSO_WM_UNIT_LAYERLEVEL" val="1_1"/>
  <p:tag name="KSO_WM_DIAGRAM_GROUP_CODE" val="m1-1"/>
  <p:tag name="KSO_WM_UNIT_HIGHLIGHT" val="0"/>
  <p:tag name="KSO_WM_UNIT_COMPATIBLE" val="0"/>
  <p:tag name="KSO_WM_UNIT_DIAGRAM_ISNUMVISUAL" val="0"/>
  <p:tag name="KSO_WM_UNIT_DIAGRAM_ISREFERUNIT" val="0"/>
</p:tagLst>
</file>

<file path=ppt/tags/tag23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i"/>
  <p:tag name="KSO_WM_UNIT_INDEX" val="1_13"/>
  <p:tag name="KSO_WM_UNIT_ID" val="custom20186543_16*m_i*1_13"/>
  <p:tag name="KSO_WM_UNIT_LAYERLEVEL" val="1_1"/>
  <p:tag name="KSO_WM_DIAGRAM_GROUP_CODE" val="m1-1"/>
  <p:tag name="KSO_WM_UNIT_HIGHLIGHT" val="0"/>
  <p:tag name="KSO_WM_UNIT_COMPATIBLE" val="0"/>
  <p:tag name="KSO_WM_UNIT_DIAGRAM_ISNUMVISUAL" val="0"/>
  <p:tag name="KSO_WM_UNIT_DIAGRAM_ISREFERUNIT" val="0"/>
</p:tagLst>
</file>

<file path=ppt/tags/tag23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3_1"/>
  <p:tag name="KSO_WM_UNIT_ID" val="custom20186543_16*m_h_f*1_3_1"/>
  <p:tag name="KSO_WM_UNIT_LAYERLEVEL" val="1_1_1"/>
  <p:tag name="KSO_WM_UNIT_VALUE" val="33"/>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3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4_1"/>
  <p:tag name="KSO_WM_UNIT_ID" val="custom20186543_16*m_h_f*1_4_1"/>
  <p:tag name="KSO_WM_UNIT_LAYERLEVEL" val="1_1_1"/>
  <p:tag name="KSO_WM_UNIT_VALUE" val="33"/>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3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5_1"/>
  <p:tag name="KSO_WM_UNIT_ID" val="custom20186543_16*m_h_f*1_5_1"/>
  <p:tag name="KSO_WM_UNIT_LAYERLEVEL" val="1_1_1"/>
  <p:tag name="KSO_WM_UNIT_VALUE" val="27"/>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6_1"/>
  <p:tag name="KSO_WM_UNIT_ID" val="custom20186543_16*m_h_f*1_6_1"/>
  <p:tag name="KSO_WM_UNIT_LAYERLEVEL" val="1_1_1"/>
  <p:tag name="KSO_WM_UNIT_VALUE" val="27"/>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4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1_1"/>
  <p:tag name="KSO_WM_UNIT_ID" val="custom20186543_16*m_h_f*1_1_1"/>
  <p:tag name="KSO_WM_UNIT_LAYERLEVEL" val="1_1_1"/>
  <p:tag name="KSO_WM_UNIT_VALUE" val="39"/>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4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m_h_f"/>
  <p:tag name="KSO_WM_UNIT_INDEX" val="1_2_1"/>
  <p:tag name="KSO_WM_UNIT_ID" val="custom20186543_16*m_h_f*1_2_1"/>
  <p:tag name="KSO_WM_UNIT_LAYERLEVEL" val="1_1_1"/>
  <p:tag name="KSO_WM_UNIT_VALUE" val="39"/>
  <p:tag name="KSO_WM_UNIT_HIGHLIGHT" val="0"/>
  <p:tag name="KSO_WM_UNIT_COMPATIBLE" val="0"/>
  <p:tag name="KSO_WM_DIAGRAM_GROUP_CODE" val="m1-1"/>
  <p:tag name="KSO_WM_UNIT_PRESET_TEXT" val="Lorem ipsum dolor sit amet, consectetur adipisicing elit."/>
  <p:tag name="KSO_WM_UNIT_NOCLEAR" val="0"/>
  <p:tag name="KSO_WM_UNIT_DIAGRAM_ISNUMVISUAL" val="0"/>
  <p:tag name="KSO_WM_UNIT_DIAGRAM_ISREFERUNIT" val="0"/>
</p:tagLst>
</file>

<file path=ppt/tags/tag24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6*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m1-1"/>
</p:tagLst>
</file>

<file path=ppt/tags/tag244.xml><?xml version="1.0" encoding="utf-8"?>
<p:tagLst xmlns:p="http://schemas.openxmlformats.org/presentationml/2006/main">
  <p:tag name="KSO_WM_TEMPLATE_CATEGORY" val="custom"/>
  <p:tag name="KSO_WM_TEMPLATE_INDEX" val="20186543"/>
  <p:tag name="KSO_WM_UNIT_TYPE" val="m_h_i"/>
  <p:tag name="KSO_WM_UNIT_INDEX" val="1_2_1"/>
  <p:tag name="KSO_WM_UNIT_ID" val="custom20186543_16*m_h_i*1_2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45.xml><?xml version="1.0" encoding="utf-8"?>
<p:tagLst xmlns:p="http://schemas.openxmlformats.org/presentationml/2006/main">
  <p:tag name="KSO_WM_TEMPLATE_CATEGORY" val="custom"/>
  <p:tag name="KSO_WM_TEMPLATE_INDEX" val="20186543"/>
  <p:tag name="KSO_WM_UNIT_TYPE" val="m_h_i"/>
  <p:tag name="KSO_WM_UNIT_INDEX" val="1_1_1"/>
  <p:tag name="KSO_WM_UNIT_ID" val="custom20186543_16*m_h_i*1_1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46.xml><?xml version="1.0" encoding="utf-8"?>
<p:tagLst xmlns:p="http://schemas.openxmlformats.org/presentationml/2006/main">
  <p:tag name="KSO_WM_TEMPLATE_CATEGORY" val="custom"/>
  <p:tag name="KSO_WM_TEMPLATE_INDEX" val="20186543"/>
  <p:tag name="KSO_WM_UNIT_TYPE" val="m_h_i"/>
  <p:tag name="KSO_WM_UNIT_INDEX" val="1_5_1"/>
  <p:tag name="KSO_WM_UNIT_ID" val="custom20186543_16*m_h_i*1_5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47.xml><?xml version="1.0" encoding="utf-8"?>
<p:tagLst xmlns:p="http://schemas.openxmlformats.org/presentationml/2006/main">
  <p:tag name="KSO_WM_TEMPLATE_CATEGORY" val="custom"/>
  <p:tag name="KSO_WM_TEMPLATE_INDEX" val="20186543"/>
  <p:tag name="KSO_WM_UNIT_TYPE" val="m_h_i"/>
  <p:tag name="KSO_WM_UNIT_INDEX" val="1_6_1"/>
  <p:tag name="KSO_WM_UNIT_ID" val="custom20186543_16*m_h_i*1_6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48.xml><?xml version="1.0" encoding="utf-8"?>
<p:tagLst xmlns:p="http://schemas.openxmlformats.org/presentationml/2006/main">
  <p:tag name="KSO_WM_TEMPLATE_CATEGORY" val="custom"/>
  <p:tag name="KSO_WM_TEMPLATE_INDEX" val="20186543"/>
  <p:tag name="KSO_WM_UNIT_TYPE" val="m_h_i"/>
  <p:tag name="KSO_WM_UNIT_INDEX" val="1_4_1"/>
  <p:tag name="KSO_WM_UNIT_ID" val="custom20186543_16*m_h_i*1_4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49.xml><?xml version="1.0" encoding="utf-8"?>
<p:tagLst xmlns:p="http://schemas.openxmlformats.org/presentationml/2006/main">
  <p:tag name="KSO_WM_TEMPLATE_CATEGORY" val="custom"/>
  <p:tag name="KSO_WM_TEMPLATE_INDEX" val="20186543"/>
  <p:tag name="KSO_WM_UNIT_TYPE" val="m_h_i"/>
  <p:tag name="KSO_WM_UNIT_INDEX" val="1_3_1"/>
  <p:tag name="KSO_WM_UNIT_ID" val="custom20186543_16*m_h_i*1_3_1"/>
  <p:tag name="KSO_WM_UNIT_LAYERLEVEL" val="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6543"/>
  <p:tag name="KSO_WM_TAG_VERSION" val="1.0"/>
  <p:tag name="KSO_WM_SLIDE_ID" val="custom20186543_16"/>
  <p:tag name="KSO_WM_SLIDE_INDEX" val="16"/>
  <p:tag name="KSO_WM_SLIDE_ITEM_CNT" val="6"/>
  <p:tag name="KSO_WM_SLIDE_LAYOUT" val="a_m"/>
  <p:tag name="KSO_WM_SLIDE_LAYOUT_CNT" val="1_1"/>
  <p:tag name="KSO_WM_SLIDE_TYPE" val="text"/>
  <p:tag name="KSO_WM_BEAUTIFY_FLAG" val="#wm#"/>
  <p:tag name="KSO_WM_SLIDE_POSITION" val="59.5356*68.1876"/>
  <p:tag name="KSO_WM_SLIDE_SIZE" val="900.464*444.312"/>
  <p:tag name="KSO_WM_DIAGRAM_GROUP_CODE" val="m1-1"/>
  <p:tag name="KSO_WM_SLIDE_SUBTYPE" val="diag"/>
  <p:tag name="KSO_WM_TEMPLATE_SUBCATEGORY" val="0"/>
  <p:tag name="KSO_WM_SLIDE_DIAGTYPE" val="m"/>
</p:tagLst>
</file>

<file path=ppt/tags/tag25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1"/>
  <p:tag name="KSO_WM_UNIT_LAYERLEVEL" val="1_1"/>
  <p:tag name="KSO_WM_UNIT_DIAGRAM_CONTRAST_TITLE_CNT" val="2"/>
  <p:tag name="KSO_WM_UNIT_DIAGRAM_DIMENSION_TITLE_CNT" val="1"/>
  <p:tag name="KSO_WM_DIAGRAM_GROUP_CODE" val="r1-1"/>
  <p:tag name="KSO_WM_UNIT_ID" val="custom20186543_17*r_i*1_1"/>
  <p:tag name="KSO_WM_UNIT_HIGHLIGHT" val="0"/>
  <p:tag name="KSO_WM_UNIT_COMPATIBLE" val="0"/>
  <p:tag name="KSO_WM_UNIT_DIAGRAM_ISNUMVISUAL" val="0"/>
  <p:tag name="KSO_WM_UNIT_DIAGRAM_ISREFERUNIT" val="0"/>
</p:tagLst>
</file>

<file path=ppt/tags/tag25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2"/>
  <p:tag name="KSO_WM_UNIT_LAYERLEVEL" val="1_1"/>
  <p:tag name="KSO_WM_UNIT_DIAGRAM_CONTRAST_TITLE_CNT" val="2"/>
  <p:tag name="KSO_WM_UNIT_DIAGRAM_DIMENSION_TITLE_CNT" val="1"/>
  <p:tag name="KSO_WM_DIAGRAM_GROUP_CODE" val="r1-1"/>
  <p:tag name="KSO_WM_UNIT_ID" val="custom20186543_17*r_i*1_2"/>
  <p:tag name="KSO_WM_UNIT_HIGHLIGHT" val="0"/>
  <p:tag name="KSO_WM_UNIT_COMPATIBLE" val="0"/>
  <p:tag name="KSO_WM_UNIT_DIAGRAM_ISNUMVISUAL" val="0"/>
  <p:tag name="KSO_WM_UNIT_DIAGRAM_ISREFERUNIT" val="0"/>
</p:tagLst>
</file>

<file path=ppt/tags/tag25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2"/>
  <p:tag name="KSO_WM_UNIT_LAYERLEVEL" val="1_1"/>
  <p:tag name="KSO_WM_UNIT_DIAGRAM_CONTRAST_TITLE_CNT" val="2"/>
  <p:tag name="KSO_WM_UNIT_DIAGRAM_DIMENSION_TITLE_CNT" val="1"/>
  <p:tag name="KSO_WM_UNIT_VALUE" val="8"/>
  <p:tag name="KSO_WM_UNIT_HIGHLIGHT" val="0"/>
  <p:tag name="KSO_WM_UNIT_COMPATIBLE" val="0"/>
  <p:tag name="KSO_WM_DIAGRAM_GROUP_CODE" val="r1-1"/>
  <p:tag name="KSO_WM_UNIT_ID" val="custom20186543_17*r_t*1_2"/>
  <p:tag name="KSO_WM_UNIT_PRESET_TEXT" val="LOREM IPSUM"/>
  <p:tag name="KSO_WM_UNIT_NOCLEAR" val="0"/>
  <p:tag name="KSO_WM_UNIT_DIAGRAM_ISNUMVISUAL" val="0"/>
  <p:tag name="KSO_WM_UNIT_DIAGRAM_ISREFERUNIT" val="0"/>
</p:tagLst>
</file>

<file path=ppt/tags/tag25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4"/>
  <p:tag name="KSO_WM_UNIT_LAYERLEVEL" val="1_1"/>
  <p:tag name="KSO_WM_UNIT_DIAGRAM_CONTRAST_TITLE_CNT" val="2"/>
  <p:tag name="KSO_WM_UNIT_DIAGRAM_DIMENSION_TITLE_CNT" val="1"/>
  <p:tag name="KSO_WM_UNIT_VALUE" val="33"/>
  <p:tag name="KSO_WM_UNIT_HIGHLIGHT" val="0"/>
  <p:tag name="KSO_WM_UNIT_COMPATIBLE" val="0"/>
  <p:tag name="KSO_WM_DIAGRAM_GROUP_CODE" val="r1-1"/>
  <p:tag name="KSO_WM_UNIT_ID" val="custom20186543_17*r_v*1_4"/>
  <p:tag name="KSO_WM_UNIT_PRESET_TEXT" val="Lorem ipsum dolor sit amet, consectetur adipisicing elit."/>
  <p:tag name="KSO_WM_UNIT_NOCLEAR" val="0"/>
  <p:tag name="KSO_WM_UNIT_DIAGRAM_ISNUMVISUAL" val="0"/>
  <p:tag name="KSO_WM_UNIT_DIAGRAM_ISREFERUNIT" val="0"/>
</p:tagLst>
</file>

<file path=ppt/tags/tag25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3"/>
  <p:tag name="KSO_WM_UNIT_LAYERLEVEL" val="1_1"/>
  <p:tag name="KSO_WM_UNIT_DIAGRAM_CONTRAST_TITLE_CNT" val="2"/>
  <p:tag name="KSO_WM_UNIT_DIAGRAM_DIMENSION_TITLE_CNT" val="1"/>
  <p:tag name="KSO_WM_UNIT_VALUE" val="4"/>
  <p:tag name="KSO_WM_UNIT_HIGHLIGHT" val="0"/>
  <p:tag name="KSO_WM_UNIT_COMPATIBLE" val="0"/>
  <p:tag name="KSO_WM_DIAGRAM_GROUP_CODE" val="r1-1"/>
  <p:tag name="KSO_WM_UNIT_ID" val="custom20186543_17*r_v*1_3"/>
  <p:tag name="KSO_WM_UNIT_PRESET_TEXT" val="25%"/>
  <p:tag name="KSO_WM_UNIT_NOCLEAR" val="0"/>
  <p:tag name="KSO_WM_UNIT_DIAGRAM_ISNUMVISUAL" val="0"/>
  <p:tag name="KSO_WM_UNIT_DIAGRAM_ISREFERUNIT" val="0"/>
</p:tagLst>
</file>

<file path=ppt/tags/tag25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2"/>
  <p:tag name="KSO_WM_UNIT_LAYERLEVEL" val="1_1"/>
  <p:tag name="KSO_WM_UNIT_DIAGRAM_CONTRAST_TITLE_CNT" val="2"/>
  <p:tag name="KSO_WM_UNIT_DIAGRAM_DIMENSION_TITLE_CNT" val="1"/>
  <p:tag name="KSO_WM_UNIT_VALUE" val="30"/>
  <p:tag name="KSO_WM_UNIT_HIGHLIGHT" val="0"/>
  <p:tag name="KSO_WM_UNIT_COMPATIBLE" val="0"/>
  <p:tag name="KSO_WM_DIAGRAM_GROUP_CODE" val="r1-1"/>
  <p:tag name="KSO_WM_UNIT_ID" val="custom20186543_17*r_v*1_2"/>
  <p:tag name="KSO_WM_UNIT_PRESET_TEXT" val="Lorem ipsum dolor sit amet, consectetur adipisicing elit."/>
  <p:tag name="KSO_WM_UNIT_NOCLEAR" val="0"/>
  <p:tag name="KSO_WM_UNIT_DIAGRAM_ISNUMVISUAL" val="0"/>
  <p:tag name="KSO_WM_UNIT_DIAGRAM_ISREFERUNIT" val="0"/>
</p:tagLst>
</file>

<file path=ppt/tags/tag25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1"/>
  <p:tag name="KSO_WM_UNIT_LAYERLEVEL" val="1_1"/>
  <p:tag name="KSO_WM_UNIT_DIAGRAM_CONTRAST_TITLE_CNT" val="2"/>
  <p:tag name="KSO_WM_UNIT_DIAGRAM_DIMENSION_TITLE_CNT" val="1"/>
  <p:tag name="KSO_WM_UNIT_VALUE" val="7"/>
  <p:tag name="KSO_WM_UNIT_HIGHLIGHT" val="0"/>
  <p:tag name="KSO_WM_UNIT_COMPATIBLE" val="0"/>
  <p:tag name="KSO_WM_DIAGRAM_GROUP_CODE" val="r1-1"/>
  <p:tag name="KSO_WM_UNIT_ID" val="custom20186543_17*r_t*1_1"/>
  <p:tag name="KSO_WM_UNIT_PRESET_TEXT" val="LOREM IPSUM"/>
  <p:tag name="KSO_WM_UNIT_NOCLEAR" val="0"/>
  <p:tag name="KSO_WM_UNIT_DIAGRAM_ISNUMVISUAL" val="0"/>
  <p:tag name="KSO_WM_UNIT_DIAGRAM_ISREFERUNIT" val="0"/>
</p:tagLst>
</file>

<file path=ppt/tags/tag25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1"/>
  <p:tag name="KSO_WM_UNIT_LAYERLEVEL" val="1_1"/>
  <p:tag name="KSO_WM_UNIT_DIAGRAM_CONTRAST_TITLE_CNT" val="2"/>
  <p:tag name="KSO_WM_UNIT_DIAGRAM_DIMENSION_TITLE_CNT" val="1"/>
  <p:tag name="KSO_WM_UNIT_VALUE" val="4"/>
  <p:tag name="KSO_WM_UNIT_HIGHLIGHT" val="0"/>
  <p:tag name="KSO_WM_UNIT_COMPATIBLE" val="0"/>
  <p:tag name="KSO_WM_DIAGRAM_GROUP_CODE" val="r1-1"/>
  <p:tag name="KSO_WM_UNIT_ID" val="custom20186543_17*r_v*1_1"/>
  <p:tag name="KSO_WM_UNIT_PRESET_TEXT" val="76%"/>
  <p:tag name="KSO_WM_UNIT_NOCLEAR" val="0"/>
  <p:tag name="KSO_WM_UNIT_DIAGRAM_ISNUMVISUAL" val="0"/>
  <p:tag name="KSO_WM_UNIT_DIAGRAM_ISREFERUNIT" val="0"/>
</p:tagLst>
</file>

<file path=ppt/tags/tag25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3"/>
  <p:tag name="KSO_WM_UNIT_LAYERLEVEL" val="1_1"/>
  <p:tag name="KSO_WM_UNIT_DIAGRAM_CONTRAST_TITLE_CNT" val="2"/>
  <p:tag name="KSO_WM_UNIT_DIAGRAM_DIMENSION_TITLE_CNT" val="1"/>
  <p:tag name="KSO_WM_DIAGRAM_GROUP_CODE" val="r1-1"/>
  <p:tag name="KSO_WM_UNIT_ID" val="custom20186543_17*r_i*1_3"/>
  <p:tag name="KSO_WM_UNIT_HIGHLIGHT" val="0"/>
  <p:tag name="KSO_WM_UNIT_COMPATIBLE" val="0"/>
  <p:tag name="KSO_WM_UNIT_DIAGRAM_ISNUMVISUAL" val="0"/>
  <p:tag name="KSO_WM_UNIT_DIAGRAM_ISREFERUNIT"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7*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r1-1"/>
  <p:tag name="KSO_WM_UNIT_DIAGRAM_CONTRAST_TITLE_CNT" val="2"/>
  <p:tag name="KSO_WM_UNIT_DIAGRAM_DIMENSION_TITLE_CNT" val="1"/>
</p:tagLst>
</file>

<file path=ppt/tags/tag261.xml><?xml version="1.0" encoding="utf-8"?>
<p:tagLst xmlns:p="http://schemas.openxmlformats.org/presentationml/2006/main">
  <p:tag name="KSO_WM_TAG_VERSION" val="1.0"/>
  <p:tag name="KSO_WM_SLIDE_ITEM_CNT" val="2"/>
  <p:tag name="KSO_WM_SLIDE_LAYOUT" val="a_r"/>
  <p:tag name="KSO_WM_SLIDE_LAYOUT_CNT" val="1_1"/>
  <p:tag name="KSO_WM_SLIDE_TYPE" val="text"/>
  <p:tag name="KSO_WM_BEAUTIFY_FLAG" val="#wm#"/>
  <p:tag name="KSO_WM_SLIDE_POSITION" val="111.503*251.887"/>
  <p:tag name="KSO_WM_SLIDE_SIZE" val="741.069*121.399"/>
  <p:tag name="KSO_WM_COMBINE_RELATE_SLIDE_ID" val="custom20176749_17"/>
  <p:tag name="KSO_WM_TEMPLATE_CATEGORY" val="custom"/>
  <p:tag name="KSO_WM_TEMPLATE_INDEX" val="20186543"/>
  <p:tag name="KSO_WM_SLIDE_ID" val="custom20186543_17"/>
  <p:tag name="KSO_WM_SLIDE_INDEX" val="17"/>
  <p:tag name="KSO_WM_DIAGRAM_GROUP_CODE" val="r1-1"/>
  <p:tag name="KSO_WM_TEMPLATE_SUBCATEGORY" val="0"/>
  <p:tag name="KSO_WM_SLIDE_SUBTYPE" val="diag"/>
  <p:tag name="KSO_WM_SLIDE_DIAGTYPE" val="r"/>
</p:tagLst>
</file>

<file path=ppt/tags/tag26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1"/>
  <p:tag name="KSO_WM_UNIT_LAYERLEVEL" val="1_1"/>
  <p:tag name="KSO_WM_UNIT_DIAGRAM_CONTRAST_TITLE_CNT" val="2"/>
  <p:tag name="KSO_WM_UNIT_DIAGRAM_DIMENSION_TITLE_CNT" val="2"/>
  <p:tag name="KSO_WM_DIAGRAM_GROUP_CODE" val="r1-1"/>
  <p:tag name="KSO_WM_UNIT_ID" val="custom20186543_18*r_i*1_1"/>
  <p:tag name="KSO_WM_UNIT_HIGHLIGHT" val="0"/>
  <p:tag name="KSO_WM_UNIT_COMPATIBLE" val="0"/>
  <p:tag name="KSO_WM_UNIT_DIAGRAM_ISNUMVISUAL" val="0"/>
  <p:tag name="KSO_WM_UNIT_DIAGRAM_ISREFERUNIT" val="0"/>
</p:tagLst>
</file>

<file path=ppt/tags/tag26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2"/>
  <p:tag name="KSO_WM_UNIT_LAYERLEVEL" val="1_1"/>
  <p:tag name="KSO_WM_UNIT_DIAGRAM_CONTRAST_TITLE_CNT" val="2"/>
  <p:tag name="KSO_WM_UNIT_DIAGRAM_DIMENSION_TITLE_CNT" val="2"/>
  <p:tag name="KSO_WM_DIAGRAM_GROUP_CODE" val="r1-1"/>
  <p:tag name="KSO_WM_UNIT_ID" val="custom20186543_18*r_i*1_2"/>
  <p:tag name="KSO_WM_UNIT_HIGHLIGHT" val="0"/>
  <p:tag name="KSO_WM_UNIT_COMPATIBLE" val="0"/>
  <p:tag name="KSO_WM_UNIT_DIAGRAM_ISNUMVISUAL" val="0"/>
  <p:tag name="KSO_WM_UNIT_DIAGRAM_ISREFERUNIT" val="0"/>
</p:tagLst>
</file>

<file path=ppt/tags/tag26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4"/>
  <p:tag name="KSO_WM_UNIT_LAYERLEVEL" val="1_1"/>
  <p:tag name="KSO_WM_UNIT_DIAGRAM_CONTRAST_TITLE_CNT" val="2"/>
  <p:tag name="KSO_WM_UNIT_DIAGRAM_DIMENSION_TITLE_CNT" val="2"/>
  <p:tag name="KSO_WM_UNIT_VALUE" val="24"/>
  <p:tag name="KSO_WM_UNIT_HIGHLIGHT" val="0"/>
  <p:tag name="KSO_WM_UNIT_COMPATIBLE" val="0"/>
  <p:tag name="KSO_WM_DIAGRAM_GROUP_CODE" val="r1-1"/>
  <p:tag name="KSO_WM_UNIT_ID" val="custom20186543_18*r_v*1_4"/>
  <p:tag name="KSO_WM_UNIT_PRESET_TEXT" val="Lorem ipsum dolor sit amet, consectetur adipisicing elit."/>
  <p:tag name="KSO_WM_UNIT_NOCLEAR" val="0"/>
  <p:tag name="KSO_WM_UNIT_DIAGRAM_ISNUMVISUAL" val="0"/>
  <p:tag name="KSO_WM_UNIT_DIAGRAM_ISREFERUNIT" val="0"/>
</p:tagLst>
</file>

<file path=ppt/tags/tag26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2"/>
  <p:tag name="KSO_WM_UNIT_LAYERLEVEL" val="1_1"/>
  <p:tag name="KSO_WM_UNIT_DIAGRAM_CONTRAST_TITLE_CNT" val="2"/>
  <p:tag name="KSO_WM_UNIT_DIAGRAM_DIMENSION_TITLE_CNT" val="2"/>
  <p:tag name="KSO_WM_UNIT_VALUE" val="18"/>
  <p:tag name="KSO_WM_UNIT_HIGHLIGHT" val="0"/>
  <p:tag name="KSO_WM_UNIT_COMPATIBLE" val="0"/>
  <p:tag name="KSO_WM_DIAGRAM_GROUP_CODE" val="r1-1"/>
  <p:tag name="KSO_WM_UNIT_ID" val="custom20186543_18*r_v*1_2"/>
  <p:tag name="KSO_WM_UNIT_PRESET_TEXT" val="Lorem ipsum dolor sit amet, consectetur"/>
  <p:tag name="KSO_WM_UNIT_NOCLEAR" val="0"/>
  <p:tag name="KSO_WM_UNIT_DIAGRAM_ISNUMVISUAL" val="0"/>
  <p:tag name="KSO_WM_UNIT_DIAGRAM_ISREFERUNIT" val="0"/>
</p:tagLst>
</file>

<file path=ppt/tags/tag26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1"/>
  <p:tag name="KSO_WM_UNIT_LAYERLEVEL" val="1_1"/>
  <p:tag name="KSO_WM_UNIT_DIAGRAM_CONTRAST_TITLE_CNT" val="2"/>
  <p:tag name="KSO_WM_UNIT_DIAGRAM_DIMENSION_TITLE_CNT" val="2"/>
  <p:tag name="KSO_WM_UNIT_VALUE" val="7"/>
  <p:tag name="KSO_WM_UNIT_HIGHLIGHT" val="0"/>
  <p:tag name="KSO_WM_UNIT_COMPATIBLE" val="0"/>
  <p:tag name="KSO_WM_DIAGRAM_GROUP_CODE" val="r1-1"/>
  <p:tag name="KSO_WM_UNIT_ID" val="custom20186543_18*r_t*1_1"/>
  <p:tag name="KSO_WM_UNIT_PRESET_TEXT" val="LOREM IPSUM"/>
  <p:tag name="KSO_WM_UNIT_NOCLEAR" val="0"/>
  <p:tag name="KSO_WM_UNIT_DIAGRAM_ISNUMVISUAL" val="0"/>
  <p:tag name="KSO_WM_UNIT_DIAGRAM_ISREFERUNIT" val="0"/>
</p:tagLst>
</file>

<file path=ppt/tags/tag26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1"/>
  <p:tag name="KSO_WM_UNIT_LAYERLEVEL" val="1_1"/>
  <p:tag name="KSO_WM_UNIT_DIAGRAM_CONTRAST_TITLE_CNT" val="2"/>
  <p:tag name="KSO_WM_UNIT_DIAGRAM_DIMENSION_TITLE_CNT" val="2"/>
  <p:tag name="KSO_WM_UNIT_VALUE" val="3"/>
  <p:tag name="KSO_WM_UNIT_HIGHLIGHT" val="0"/>
  <p:tag name="KSO_WM_UNIT_COMPATIBLE" val="0"/>
  <p:tag name="KSO_WM_DIAGRAM_GROUP_CODE" val="r1-1"/>
  <p:tag name="KSO_WM_UNIT_ID" val="custom20186543_18*r_v*1_1"/>
  <p:tag name="KSO_WM_UNIT_PRESET_TEXT" val="76%"/>
  <p:tag name="KSO_WM_UNIT_NOCLEAR" val="0"/>
  <p:tag name="KSO_WM_UNIT_DIAGRAM_ISNUMVISUAL" val="0"/>
  <p:tag name="KSO_WM_UNIT_DIAGRAM_ISREFERUNIT" val="0"/>
</p:tagLst>
</file>

<file path=ppt/tags/tag26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3"/>
  <p:tag name="KSO_WM_UNIT_LAYERLEVEL" val="1_1"/>
  <p:tag name="KSO_WM_UNIT_DIAGRAM_CONTRAST_TITLE_CNT" val="2"/>
  <p:tag name="KSO_WM_UNIT_DIAGRAM_DIMENSION_TITLE_CNT" val="2"/>
  <p:tag name="KSO_WM_DIAGRAM_GROUP_CODE" val="r1-1"/>
  <p:tag name="KSO_WM_UNIT_ID" val="custom20186543_18*r_i*1_3"/>
  <p:tag name="KSO_WM_UNIT_HIGHLIGHT" val="0"/>
  <p:tag name="KSO_WM_UNIT_COMPATIBLE" val="0"/>
  <p:tag name="KSO_WM_UNIT_DIAGRAM_ISNUMVISUAL" val="0"/>
  <p:tag name="KSO_WM_UNIT_DIAGRAM_ISREFERUNIT" val="0"/>
</p:tagLst>
</file>

<file path=ppt/tags/tag26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4"/>
  <p:tag name="KSO_WM_UNIT_LAYERLEVEL" val="1_1"/>
  <p:tag name="KSO_WM_UNIT_DIAGRAM_CONTRAST_TITLE_CNT" val="2"/>
  <p:tag name="KSO_WM_UNIT_DIAGRAM_DIMENSION_TITLE_CNT" val="2"/>
  <p:tag name="KSO_WM_DIAGRAM_GROUP_CODE" val="r1-1"/>
  <p:tag name="KSO_WM_UNIT_ID" val="custom20186543_18*r_i*1_4"/>
  <p:tag name="KSO_WM_UNIT_HIGHLIGHT" val="0"/>
  <p:tag name="KSO_WM_UNIT_COMPATIBLE" val="0"/>
  <p:tag name="KSO_WM_UNIT_DIAGRAM_ISNUMVISUAL" val="0"/>
  <p:tag name="KSO_WM_UNIT_DIAGRAM_ISREFERUNIT"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6"/>
  <p:tag name="KSO_WM_UNIT_LAYERLEVEL" val="1_1"/>
  <p:tag name="KSO_WM_UNIT_DIAGRAM_CONTRAST_TITLE_CNT" val="2"/>
  <p:tag name="KSO_WM_UNIT_DIAGRAM_DIMENSION_TITLE_CNT" val="2"/>
  <p:tag name="KSO_WM_UNIT_VALUE" val="18"/>
  <p:tag name="KSO_WM_UNIT_HIGHLIGHT" val="0"/>
  <p:tag name="KSO_WM_UNIT_COMPATIBLE" val="0"/>
  <p:tag name="KSO_WM_DIAGRAM_GROUP_CODE" val="r1-1"/>
  <p:tag name="KSO_WM_UNIT_ID" val="custom20186543_18*r_v*1_6"/>
  <p:tag name="KSO_WM_UNIT_PRESET_TEXT" val="Lorem ipsum dolor sit amet, consectetur"/>
  <p:tag name="KSO_WM_UNIT_NOCLEAR" val="0"/>
  <p:tag name="KSO_WM_UNIT_DIAGRAM_ISNUMVISUAL" val="0"/>
  <p:tag name="KSO_WM_UNIT_DIAGRAM_ISREFERUNIT" val="0"/>
</p:tagLst>
</file>

<file path=ppt/tags/tag27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3"/>
  <p:tag name="KSO_WM_UNIT_LAYERLEVEL" val="1_1"/>
  <p:tag name="KSO_WM_UNIT_DIAGRAM_CONTRAST_TITLE_CNT" val="2"/>
  <p:tag name="KSO_WM_UNIT_DIAGRAM_DIMENSION_TITLE_CNT" val="2"/>
  <p:tag name="KSO_WM_UNIT_VALUE" val="7"/>
  <p:tag name="KSO_WM_UNIT_HIGHLIGHT" val="0"/>
  <p:tag name="KSO_WM_UNIT_COMPATIBLE" val="0"/>
  <p:tag name="KSO_WM_DIAGRAM_GROUP_CODE" val="r1-1"/>
  <p:tag name="KSO_WM_UNIT_ID" val="custom20186543_18*r_t*1_3"/>
  <p:tag name="KSO_WM_UNIT_PRESET_TEXT" val="LOREM IPSUM"/>
  <p:tag name="KSO_WM_UNIT_NOCLEAR" val="0"/>
  <p:tag name="KSO_WM_UNIT_DIAGRAM_ISNUMVISUAL" val="0"/>
  <p:tag name="KSO_WM_UNIT_DIAGRAM_ISREFERUNIT" val="0"/>
</p:tagLst>
</file>

<file path=ppt/tags/tag27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5"/>
  <p:tag name="KSO_WM_UNIT_LAYERLEVEL" val="1_1"/>
  <p:tag name="KSO_WM_UNIT_DIAGRAM_CONTRAST_TITLE_CNT" val="2"/>
  <p:tag name="KSO_WM_UNIT_DIAGRAM_DIMENSION_TITLE_CNT" val="2"/>
  <p:tag name="KSO_WM_UNIT_VALUE" val="3"/>
  <p:tag name="KSO_WM_UNIT_HIGHLIGHT" val="0"/>
  <p:tag name="KSO_WM_UNIT_COMPATIBLE" val="0"/>
  <p:tag name="KSO_WM_DIAGRAM_GROUP_CODE" val="r1-1"/>
  <p:tag name="KSO_WM_UNIT_ID" val="custom20186543_18*r_v*1_5"/>
  <p:tag name="KSO_WM_UNIT_PRESET_TEXT" val="48%"/>
  <p:tag name="KSO_WM_UNIT_NOCLEAR" val="0"/>
  <p:tag name="KSO_WM_UNIT_DIAGRAM_ISNUMVISUAL" val="0"/>
  <p:tag name="KSO_WM_UNIT_DIAGRAM_ISREFERUNIT" val="0"/>
</p:tagLst>
</file>

<file path=ppt/tags/tag27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5"/>
  <p:tag name="KSO_WM_UNIT_LAYERLEVEL" val="1_1"/>
  <p:tag name="KSO_WM_UNIT_DIAGRAM_CONTRAST_TITLE_CNT" val="2"/>
  <p:tag name="KSO_WM_UNIT_DIAGRAM_DIMENSION_TITLE_CNT" val="2"/>
  <p:tag name="KSO_WM_DIAGRAM_GROUP_CODE" val="r1-1"/>
  <p:tag name="KSO_WM_UNIT_ID" val="custom20186543_18*r_i*1_5"/>
  <p:tag name="KSO_WM_UNIT_HIGHLIGHT" val="0"/>
  <p:tag name="KSO_WM_UNIT_COMPATIBLE" val="0"/>
  <p:tag name="KSO_WM_UNIT_DIAGRAM_ISNUMVISUAL" val="0"/>
  <p:tag name="KSO_WM_UNIT_DIAGRAM_ISREFERUNIT" val="0"/>
</p:tagLst>
</file>

<file path=ppt/tags/tag27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2"/>
  <p:tag name="KSO_WM_UNIT_LAYERLEVEL" val="1_1"/>
  <p:tag name="KSO_WM_UNIT_DIAGRAM_CONTRAST_TITLE_CNT" val="2"/>
  <p:tag name="KSO_WM_UNIT_DIAGRAM_DIMENSION_TITLE_CNT" val="2"/>
  <p:tag name="KSO_WM_UNIT_VALUE" val="9"/>
  <p:tag name="KSO_WM_UNIT_HIGHLIGHT" val="0"/>
  <p:tag name="KSO_WM_UNIT_COMPATIBLE" val="0"/>
  <p:tag name="KSO_WM_DIAGRAM_GROUP_CODE" val="r1-1"/>
  <p:tag name="KSO_WM_UNIT_ID" val="custom20186543_18*r_t*1_2"/>
  <p:tag name="KSO_WM_UNIT_PRESET_TEXT" val="LOREM IPSUM"/>
  <p:tag name="KSO_WM_UNIT_NOCLEAR" val="0"/>
  <p:tag name="KSO_WM_UNIT_DIAGRAM_ISNUMVISUAL" val="0"/>
  <p:tag name="KSO_WM_UNIT_DIAGRAM_ISREFERUNIT" val="0"/>
</p:tagLst>
</file>

<file path=ppt/tags/tag27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3"/>
  <p:tag name="KSO_WM_UNIT_LAYERLEVEL" val="1_1"/>
  <p:tag name="KSO_WM_UNIT_DIAGRAM_CONTRAST_TITLE_CNT" val="2"/>
  <p:tag name="KSO_WM_UNIT_DIAGRAM_DIMENSION_TITLE_CNT" val="2"/>
  <p:tag name="KSO_WM_UNIT_VALUE" val="4"/>
  <p:tag name="KSO_WM_UNIT_HIGHLIGHT" val="0"/>
  <p:tag name="KSO_WM_UNIT_COMPATIBLE" val="0"/>
  <p:tag name="KSO_WM_DIAGRAM_GROUP_CODE" val="r1-1"/>
  <p:tag name="KSO_WM_UNIT_ID" val="custom20186543_18*r_v*1_3"/>
  <p:tag name="KSO_WM_UNIT_PRESET_TEXT" val="25%"/>
  <p:tag name="KSO_WM_UNIT_NOCLEAR" val="0"/>
  <p:tag name="KSO_WM_UNIT_DIAGRAM_ISNUMVISUAL" val="0"/>
  <p:tag name="KSO_WM_UNIT_DIAGRAM_ISREFERUNIT" val="0"/>
</p:tagLst>
</file>

<file path=ppt/tags/tag27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8"/>
  <p:tag name="KSO_WM_UNIT_LAYERLEVEL" val="1_1"/>
  <p:tag name="KSO_WM_UNIT_DIAGRAM_CONTRAST_TITLE_CNT" val="2"/>
  <p:tag name="KSO_WM_UNIT_DIAGRAM_DIMENSION_TITLE_CNT" val="2"/>
  <p:tag name="KSO_WM_UNIT_VALUE" val="24"/>
  <p:tag name="KSO_WM_UNIT_HIGHLIGHT" val="0"/>
  <p:tag name="KSO_WM_UNIT_COMPATIBLE" val="0"/>
  <p:tag name="KSO_WM_DIAGRAM_GROUP_CODE" val="r1-1"/>
  <p:tag name="KSO_WM_UNIT_ID" val="custom20186543_18*r_v*1_8"/>
  <p:tag name="KSO_WM_UNIT_PRESET_TEXT" val="Lorem ipsum dolor sit amet, consectetur adipisicing elit."/>
  <p:tag name="KSO_WM_UNIT_NOCLEAR" val="0"/>
  <p:tag name="KSO_WM_UNIT_DIAGRAM_ISNUMVISUAL" val="0"/>
  <p:tag name="KSO_WM_UNIT_DIAGRAM_ISREFERUNIT" val="0"/>
</p:tagLst>
</file>

<file path=ppt/tags/tag27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4"/>
  <p:tag name="KSO_WM_UNIT_LAYERLEVEL" val="1_1"/>
  <p:tag name="KSO_WM_UNIT_DIAGRAM_CONTRAST_TITLE_CNT" val="2"/>
  <p:tag name="KSO_WM_UNIT_DIAGRAM_DIMENSION_TITLE_CNT" val="2"/>
  <p:tag name="KSO_WM_UNIT_VALUE" val="9"/>
  <p:tag name="KSO_WM_UNIT_HIGHLIGHT" val="0"/>
  <p:tag name="KSO_WM_UNIT_COMPATIBLE" val="0"/>
  <p:tag name="KSO_WM_DIAGRAM_GROUP_CODE" val="r1-1"/>
  <p:tag name="KSO_WM_UNIT_ID" val="custom20186543_18*r_t*1_4"/>
  <p:tag name="KSO_WM_UNIT_PRESET_TEXT" val="LOREM IPSUM"/>
  <p:tag name="KSO_WM_UNIT_NOCLEAR" val="0"/>
  <p:tag name="KSO_WM_UNIT_DIAGRAM_ISNUMVISUAL" val="0"/>
  <p:tag name="KSO_WM_UNIT_DIAGRAM_ISREFERUNIT" val="0"/>
</p:tagLst>
</file>

<file path=ppt/tags/tag27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7"/>
  <p:tag name="KSO_WM_UNIT_LAYERLEVEL" val="1_1"/>
  <p:tag name="KSO_WM_UNIT_DIAGRAM_CONTRAST_TITLE_CNT" val="2"/>
  <p:tag name="KSO_WM_UNIT_DIAGRAM_DIMENSION_TITLE_CNT" val="2"/>
  <p:tag name="KSO_WM_UNIT_VALUE" val="4"/>
  <p:tag name="KSO_WM_UNIT_HIGHLIGHT" val="0"/>
  <p:tag name="KSO_WM_UNIT_COMPATIBLE" val="0"/>
  <p:tag name="KSO_WM_DIAGRAM_GROUP_CODE" val="r1-1"/>
  <p:tag name="KSO_WM_UNIT_ID" val="custom20186543_18*r_v*1_7"/>
  <p:tag name="KSO_WM_UNIT_PRESET_TEXT" val="40%"/>
  <p:tag name="KSO_WM_UNIT_NOCLEAR" val="0"/>
  <p:tag name="KSO_WM_UNIT_DIAGRAM_ISNUMVISUAL" val="0"/>
  <p:tag name="KSO_WM_UNIT_DIAGRAM_ISREFERUNIT" val="0"/>
</p:tagLst>
</file>

<file path=ppt/tags/tag27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8*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r1-1"/>
  <p:tag name="KSO_WM_UNIT_DIAGRAM_CONTRAST_TITLE_CNT" val="2"/>
  <p:tag name="KSO_WM_UNIT_DIAGRAM_DIMENSION_TITLE_CN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SLIDE_ITEM_CNT" val="4"/>
  <p:tag name="KSO_WM_SLIDE_LAYOUT" val="a_r"/>
  <p:tag name="KSO_WM_SLIDE_LAYOUT_CNT" val="1_1"/>
  <p:tag name="KSO_WM_SLIDE_TYPE" val="text"/>
  <p:tag name="KSO_WM_BEAUTIFY_FLAG" val="#wm#"/>
  <p:tag name="KSO_WM_SLIDE_POSITION" val="127.61*182.743"/>
  <p:tag name="KSO_WM_SLIDE_SIZE" val="738.58*273.389"/>
  <p:tag name="KSO_WM_COMBINE_RELATE_SLIDE_ID" val="custom20176749_18"/>
  <p:tag name="KSO_WM_TEMPLATE_CATEGORY" val="custom"/>
  <p:tag name="KSO_WM_TEMPLATE_INDEX" val="20186543"/>
  <p:tag name="KSO_WM_SLIDE_ID" val="custom20186543_18"/>
  <p:tag name="KSO_WM_SLIDE_INDEX" val="18"/>
  <p:tag name="KSO_WM_DIAGRAM_GROUP_CODE" val="r1-1"/>
  <p:tag name="KSO_WM_TEMPLATE_SUBCATEGORY" val="0"/>
  <p:tag name="KSO_WM_SLIDE_SUBTYPE" val="diag"/>
  <p:tag name="KSO_WM_SLIDE_DIAGTYPE" val="r"/>
</p:tagLst>
</file>

<file path=ppt/tags/tag28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1"/>
  <p:tag name="KSO_WM_UNIT_LAYERLEVEL" val="1_1"/>
  <p:tag name="KSO_WM_UNIT_DIAGRAM_CONTRAST_TITLE_CNT" val="3"/>
  <p:tag name="KSO_WM_UNIT_DIAGRAM_DIMENSION_TITLE_CNT" val="2"/>
  <p:tag name="KSO_WM_DIAGRAM_GROUP_CODE" val="r1-1"/>
  <p:tag name="KSO_WM_UNIT_ID" val="custom20186543_19*r_i*1_1"/>
  <p:tag name="KSO_WM_UNIT_HIGHLIGHT" val="0"/>
  <p:tag name="KSO_WM_UNIT_COMPATIBLE" val="0"/>
  <p:tag name="KSO_WM_UNIT_DIAGRAM_ISNUMVISUAL" val="0"/>
  <p:tag name="KSO_WM_UNIT_DIAGRAM_ISREFERUNIT" val="0"/>
</p:tagLst>
</file>

<file path=ppt/tags/tag28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2"/>
  <p:tag name="KSO_WM_UNIT_LAYERLEVEL" val="1_1"/>
  <p:tag name="KSO_WM_UNIT_DIAGRAM_CONTRAST_TITLE_CNT" val="3"/>
  <p:tag name="KSO_WM_UNIT_DIAGRAM_DIMENSION_TITLE_CNT" val="2"/>
  <p:tag name="KSO_WM_UNIT_VALUE" val="18"/>
  <p:tag name="KSO_WM_UNIT_HIGHLIGHT" val="0"/>
  <p:tag name="KSO_WM_UNIT_COMPATIBLE" val="0"/>
  <p:tag name="KSO_WM_DIAGRAM_GROUP_CODE" val="r1-1"/>
  <p:tag name="KSO_WM_UNIT_ID" val="custom20186543_19*r_v*1_2"/>
  <p:tag name="KSO_WM_UNIT_PRESET_TEXT" val="Lorem ipsum dolor sit amet, consectetur"/>
  <p:tag name="KSO_WM_UNIT_NOCLEAR" val="0"/>
  <p:tag name="KSO_WM_UNIT_DIAGRAM_ISNUMVISUAL" val="0"/>
  <p:tag name="KSO_WM_UNIT_DIAGRAM_ISREFERUNIT" val="0"/>
</p:tagLst>
</file>

<file path=ppt/tags/tag28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1"/>
  <p:tag name="KSO_WM_UNIT_LAYERLEVEL" val="1_1"/>
  <p:tag name="KSO_WM_UNIT_DIAGRAM_CONTRAST_TITLE_CNT" val="3"/>
  <p:tag name="KSO_WM_UNIT_DIAGRAM_DIMENSION_TITLE_CNT" val="2"/>
  <p:tag name="KSO_WM_UNIT_VALUE" val="7"/>
  <p:tag name="KSO_WM_UNIT_HIGHLIGHT" val="0"/>
  <p:tag name="KSO_WM_UNIT_COMPATIBLE" val="0"/>
  <p:tag name="KSO_WM_DIAGRAM_GROUP_CODE" val="r1-1"/>
  <p:tag name="KSO_WM_UNIT_ID" val="custom20186543_19*r_t*1_1"/>
  <p:tag name="KSO_WM_UNIT_PRESET_TEXT" val="LOREM IPSUM"/>
  <p:tag name="KSO_WM_UNIT_NOCLEAR" val="0"/>
  <p:tag name="KSO_WM_UNIT_DIAGRAM_ISNUMVISUAL" val="0"/>
  <p:tag name="KSO_WM_UNIT_DIAGRAM_ISREFERUNIT" val="0"/>
</p:tagLst>
</file>

<file path=ppt/tags/tag28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1"/>
  <p:tag name="KSO_WM_UNIT_LAYERLEVEL" val="1_1"/>
  <p:tag name="KSO_WM_UNIT_DIAGRAM_CONTRAST_TITLE_CNT" val="3"/>
  <p:tag name="KSO_WM_UNIT_DIAGRAM_DIMENSION_TITLE_CNT" val="2"/>
  <p:tag name="KSO_WM_UNIT_VALUE" val="2"/>
  <p:tag name="KSO_WM_UNIT_HIGHLIGHT" val="0"/>
  <p:tag name="KSO_WM_UNIT_COMPATIBLE" val="0"/>
  <p:tag name="KSO_WM_DIAGRAM_GROUP_CODE" val="r1-1"/>
  <p:tag name="KSO_WM_UNIT_ID" val="custom20186543_19*r_v*1_1"/>
  <p:tag name="KSO_WM_UNIT_PRESET_TEXT" val="76%"/>
  <p:tag name="KSO_WM_UNIT_NOCLEAR" val="0"/>
  <p:tag name="KSO_WM_UNIT_DIAGRAM_ISNUMVISUAL" val="0"/>
  <p:tag name="KSO_WM_UNIT_DIAGRAM_ISREFERUNIT" val="0"/>
</p:tagLst>
</file>

<file path=ppt/tags/tag28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2"/>
  <p:tag name="KSO_WM_UNIT_LAYERLEVEL" val="1_1"/>
  <p:tag name="KSO_WM_UNIT_DIAGRAM_CONTRAST_TITLE_CNT" val="3"/>
  <p:tag name="KSO_WM_UNIT_DIAGRAM_DIMENSION_TITLE_CNT" val="2"/>
  <p:tag name="KSO_WM_DIAGRAM_GROUP_CODE" val="r1-1"/>
  <p:tag name="KSO_WM_UNIT_ID" val="custom20186543_19*r_i*1_2"/>
  <p:tag name="KSO_WM_UNIT_HIGHLIGHT" val="0"/>
  <p:tag name="KSO_WM_UNIT_COMPATIBLE" val="0"/>
  <p:tag name="KSO_WM_UNIT_DIAGRAM_ISNUMVISUAL" val="0"/>
  <p:tag name="KSO_WM_UNIT_DIAGRAM_ISREFERUNIT" val="0"/>
</p:tagLst>
</file>

<file path=ppt/tags/tag28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6"/>
  <p:tag name="KSO_WM_UNIT_LAYERLEVEL" val="1_1"/>
  <p:tag name="KSO_WM_UNIT_DIAGRAM_CONTRAST_TITLE_CNT" val="3"/>
  <p:tag name="KSO_WM_UNIT_DIAGRAM_DIMENSION_TITLE_CNT" val="2"/>
  <p:tag name="KSO_WM_UNIT_VALUE" val="18"/>
  <p:tag name="KSO_WM_UNIT_HIGHLIGHT" val="0"/>
  <p:tag name="KSO_WM_UNIT_COMPATIBLE" val="0"/>
  <p:tag name="KSO_WM_DIAGRAM_GROUP_CODE" val="r1-1"/>
  <p:tag name="KSO_WM_UNIT_ID" val="custom20186543_19*r_v*1_6"/>
  <p:tag name="KSO_WM_UNIT_PRESET_TEXT" val="Lorem ipsum dolor sit amet, consectetur"/>
  <p:tag name="KSO_WM_UNIT_NOCLEAR" val="0"/>
  <p:tag name="KSO_WM_UNIT_DIAGRAM_ISNUMVISUAL" val="0"/>
  <p:tag name="KSO_WM_UNIT_DIAGRAM_ISREFERUNIT" val="0"/>
</p:tagLst>
</file>

<file path=ppt/tags/tag28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3"/>
  <p:tag name="KSO_WM_UNIT_LAYERLEVEL" val="1_1"/>
  <p:tag name="KSO_WM_UNIT_DIAGRAM_CONTRAST_TITLE_CNT" val="3"/>
  <p:tag name="KSO_WM_UNIT_DIAGRAM_DIMENSION_TITLE_CNT" val="2"/>
  <p:tag name="KSO_WM_UNIT_VALUE" val="7"/>
  <p:tag name="KSO_WM_UNIT_HIGHLIGHT" val="0"/>
  <p:tag name="KSO_WM_UNIT_COMPATIBLE" val="0"/>
  <p:tag name="KSO_WM_DIAGRAM_GROUP_CODE" val="r1-1"/>
  <p:tag name="KSO_WM_UNIT_ID" val="custom20186543_19*r_t*1_3"/>
  <p:tag name="KSO_WM_UNIT_PRESET_TEXT" val="LOREM IPSUM"/>
  <p:tag name="KSO_WM_UNIT_NOCLEAR" val="0"/>
  <p:tag name="KSO_WM_UNIT_DIAGRAM_ISNUMVISUAL" val="0"/>
  <p:tag name="KSO_WM_UNIT_DIAGRAM_ISREFERUNIT" val="0"/>
</p:tagLst>
</file>

<file path=ppt/tags/tag28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5"/>
  <p:tag name="KSO_WM_UNIT_LAYERLEVEL" val="1_1"/>
  <p:tag name="KSO_WM_UNIT_DIAGRAM_CONTRAST_TITLE_CNT" val="3"/>
  <p:tag name="KSO_WM_UNIT_DIAGRAM_DIMENSION_TITLE_CNT" val="2"/>
  <p:tag name="KSO_WM_UNIT_VALUE" val="2"/>
  <p:tag name="KSO_WM_UNIT_HIGHLIGHT" val="0"/>
  <p:tag name="KSO_WM_UNIT_COMPATIBLE" val="0"/>
  <p:tag name="KSO_WM_DIAGRAM_GROUP_CODE" val="r1-1"/>
  <p:tag name="KSO_WM_UNIT_ID" val="custom20186543_19*r_v*1_5"/>
  <p:tag name="KSO_WM_UNIT_PRESET_TEXT" val="48%"/>
  <p:tag name="KSO_WM_UNIT_NOCLEAR" val="0"/>
  <p:tag name="KSO_WM_UNIT_DIAGRAM_ISNUMVISUAL" val="0"/>
  <p:tag name="KSO_WM_UNIT_DIAGRAM_ISREFERUNIT" val="0"/>
</p:tagLst>
</file>

<file path=ppt/tags/tag28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3"/>
  <p:tag name="KSO_WM_UNIT_LAYERLEVEL" val="1_1"/>
  <p:tag name="KSO_WM_UNIT_DIAGRAM_CONTRAST_TITLE_CNT" val="3"/>
  <p:tag name="KSO_WM_UNIT_DIAGRAM_DIMENSION_TITLE_CNT" val="2"/>
  <p:tag name="KSO_WM_DIAGRAM_GROUP_CODE" val="r1-1"/>
  <p:tag name="KSO_WM_UNIT_ID" val="custom20186543_19*r_i*1_3"/>
  <p:tag name="KSO_WM_UNIT_HIGHLIGHT" val="0"/>
  <p:tag name="KSO_WM_UNIT_COMPATIBLE" val="0"/>
  <p:tag name="KSO_WM_UNIT_DIAGRAM_ISNUMVISUAL" val="0"/>
  <p:tag name="KSO_WM_UNIT_DIAGRAM_ISREFERUNIT"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9"/>
  <p:tag name="KSO_WM_UNIT_LAYERLEVEL" val="1_1"/>
  <p:tag name="KSO_WM_UNIT_DIAGRAM_CONTRAST_TITLE_CNT" val="3"/>
  <p:tag name="KSO_WM_UNIT_DIAGRAM_DIMENSION_TITLE_CNT" val="2"/>
  <p:tag name="KSO_WM_UNIT_VALUE" val="2"/>
  <p:tag name="KSO_WM_UNIT_HIGHLIGHT" val="0"/>
  <p:tag name="KSO_WM_UNIT_COMPATIBLE" val="0"/>
  <p:tag name="KSO_WM_DIAGRAM_GROUP_CODE" val="r1-1"/>
  <p:tag name="KSO_WM_UNIT_ID" val="custom20186543_19*r_v*1_9"/>
  <p:tag name="KSO_WM_UNIT_PRESET_TEXT" val="65%"/>
  <p:tag name="KSO_WM_UNIT_NOCLEAR" val="0"/>
  <p:tag name="KSO_WM_UNIT_DIAGRAM_ISNUMVISUAL" val="0"/>
  <p:tag name="KSO_WM_UNIT_DIAGRAM_ISREFERUNIT" val="0"/>
</p:tagLst>
</file>

<file path=ppt/tags/tag29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4"/>
  <p:tag name="KSO_WM_UNIT_LAYERLEVEL" val="1_1"/>
  <p:tag name="KSO_WM_UNIT_DIAGRAM_CONTRAST_TITLE_CNT" val="3"/>
  <p:tag name="KSO_WM_UNIT_DIAGRAM_DIMENSION_TITLE_CNT" val="2"/>
  <p:tag name="KSO_WM_DIAGRAM_GROUP_CODE" val="r1-1"/>
  <p:tag name="KSO_WM_UNIT_ID" val="custom20186543_19*r_i*1_4"/>
  <p:tag name="KSO_WM_UNIT_HIGHLIGHT" val="0"/>
  <p:tag name="KSO_WM_UNIT_COMPATIBLE" val="0"/>
  <p:tag name="KSO_WM_UNIT_DIAGRAM_ISNUMVISUAL" val="0"/>
  <p:tag name="KSO_WM_UNIT_DIAGRAM_ISREFERUNIT" val="0"/>
</p:tagLst>
</file>

<file path=ppt/tags/tag29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10"/>
  <p:tag name="KSO_WM_UNIT_LAYERLEVEL" val="1_1"/>
  <p:tag name="KSO_WM_UNIT_DIAGRAM_CONTRAST_TITLE_CNT" val="3"/>
  <p:tag name="KSO_WM_UNIT_DIAGRAM_DIMENSION_TITLE_CNT" val="2"/>
  <p:tag name="KSO_WM_UNIT_VALUE" val="18"/>
  <p:tag name="KSO_WM_UNIT_HIGHLIGHT" val="0"/>
  <p:tag name="KSO_WM_UNIT_COMPATIBLE" val="0"/>
  <p:tag name="KSO_WM_DIAGRAM_GROUP_CODE" val="r1-1"/>
  <p:tag name="KSO_WM_UNIT_ID" val="custom20186543_19*r_v*1_10"/>
  <p:tag name="KSO_WM_UNIT_PRESET_TEXT" val="Lorem ipsum dolor sit amet, consectetur"/>
  <p:tag name="KSO_WM_UNIT_NOCLEAR" val="0"/>
  <p:tag name="KSO_WM_UNIT_DIAGRAM_ISNUMVISUAL" val="0"/>
  <p:tag name="KSO_WM_UNIT_DIAGRAM_ISREFERUNIT" val="0"/>
</p:tagLst>
</file>

<file path=ppt/tags/tag29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5"/>
  <p:tag name="KSO_WM_UNIT_LAYERLEVEL" val="1_1"/>
  <p:tag name="KSO_WM_UNIT_DIAGRAM_CONTRAST_TITLE_CNT" val="3"/>
  <p:tag name="KSO_WM_UNIT_DIAGRAM_DIMENSION_TITLE_CNT" val="2"/>
  <p:tag name="KSO_WM_UNIT_VALUE" val="7"/>
  <p:tag name="KSO_WM_UNIT_HIGHLIGHT" val="0"/>
  <p:tag name="KSO_WM_UNIT_COMPATIBLE" val="0"/>
  <p:tag name="KSO_WM_DIAGRAM_GROUP_CODE" val="r1-1"/>
  <p:tag name="KSO_WM_UNIT_ID" val="custom20186543_19*r_t*1_5"/>
  <p:tag name="KSO_WM_UNIT_PRESET_TEXT" val="LOREM IPSUM"/>
  <p:tag name="KSO_WM_UNIT_NOCLEAR" val="0"/>
  <p:tag name="KSO_WM_UNIT_DIAGRAM_ISNUMVISUAL" val="0"/>
  <p:tag name="KSO_WM_UNIT_DIAGRAM_ISREFERUNIT" val="0"/>
</p:tagLst>
</file>

<file path=ppt/tags/tag29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5"/>
  <p:tag name="KSO_WM_UNIT_LAYERLEVEL" val="1_1"/>
  <p:tag name="KSO_WM_UNIT_DIAGRAM_CONTRAST_TITLE_CNT" val="3"/>
  <p:tag name="KSO_WM_UNIT_DIAGRAM_DIMENSION_TITLE_CNT" val="2"/>
  <p:tag name="KSO_WM_DIAGRAM_GROUP_CODE" val="r1-1"/>
  <p:tag name="KSO_WM_UNIT_ID" val="custom20186543_19*r_i*1_5"/>
  <p:tag name="KSO_WM_UNIT_HIGHLIGHT" val="0"/>
  <p:tag name="KSO_WM_UNIT_COMPATIBLE" val="0"/>
  <p:tag name="KSO_WM_UNIT_DIAGRAM_ISNUMVISUAL" val="0"/>
  <p:tag name="KSO_WM_UNIT_DIAGRAM_ISREFERUNIT" val="0"/>
</p:tagLst>
</file>

<file path=ppt/tags/tag29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8"/>
  <p:tag name="KSO_WM_UNIT_LAYERLEVEL" val="1_1"/>
  <p:tag name="KSO_WM_UNIT_DIAGRAM_CONTRAST_TITLE_CNT" val="3"/>
  <p:tag name="KSO_WM_UNIT_DIAGRAM_DIMENSION_TITLE_CNT" val="2"/>
  <p:tag name="KSO_WM_UNIT_VALUE" val="24"/>
  <p:tag name="KSO_WM_UNIT_HIGHLIGHT" val="0"/>
  <p:tag name="KSO_WM_UNIT_COMPATIBLE" val="0"/>
  <p:tag name="KSO_WM_DIAGRAM_GROUP_CODE" val="r1-1"/>
  <p:tag name="KSO_WM_UNIT_ID" val="custom20186543_19*r_v*1_8"/>
  <p:tag name="KSO_WM_UNIT_PRESET_TEXT" val="Lorem ipsum dolor sit amet, consectetur adipisicing elit."/>
  <p:tag name="KSO_WM_UNIT_NOCLEAR" val="0"/>
  <p:tag name="KSO_WM_UNIT_DIAGRAM_ISNUMVISUAL" val="0"/>
  <p:tag name="KSO_WM_UNIT_DIAGRAM_ISREFERUNIT" val="0"/>
</p:tagLst>
</file>

<file path=ppt/tags/tag29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4"/>
  <p:tag name="KSO_WM_UNIT_LAYERLEVEL" val="1_1"/>
  <p:tag name="KSO_WM_UNIT_DIAGRAM_CONTRAST_TITLE_CNT" val="3"/>
  <p:tag name="KSO_WM_UNIT_DIAGRAM_DIMENSION_TITLE_CNT" val="2"/>
  <p:tag name="KSO_WM_UNIT_VALUE" val="9"/>
  <p:tag name="KSO_WM_UNIT_HIGHLIGHT" val="0"/>
  <p:tag name="KSO_WM_UNIT_COMPATIBLE" val="0"/>
  <p:tag name="KSO_WM_DIAGRAM_GROUP_CODE" val="r1-1"/>
  <p:tag name="KSO_WM_UNIT_ID" val="custom20186543_19*r_t*1_4"/>
  <p:tag name="KSO_WM_UNIT_PRESET_TEXT" val="LOREM IPSUM"/>
  <p:tag name="KSO_WM_UNIT_NOCLEAR" val="0"/>
  <p:tag name="KSO_WM_UNIT_DIAGRAM_ISNUMVISUAL" val="0"/>
  <p:tag name="KSO_WM_UNIT_DIAGRAM_ISREFERUNIT" val="0"/>
</p:tagLst>
</file>

<file path=ppt/tags/tag29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7"/>
  <p:tag name="KSO_WM_UNIT_LAYERLEVEL" val="1_1"/>
  <p:tag name="KSO_WM_UNIT_DIAGRAM_CONTRAST_TITLE_CNT" val="3"/>
  <p:tag name="KSO_WM_UNIT_DIAGRAM_DIMENSION_TITLE_CNT" val="2"/>
  <p:tag name="KSO_WM_UNIT_VALUE" val="4"/>
  <p:tag name="KSO_WM_UNIT_HIGHLIGHT" val="0"/>
  <p:tag name="KSO_WM_UNIT_COMPATIBLE" val="0"/>
  <p:tag name="KSO_WM_DIAGRAM_GROUP_CODE" val="r1-1"/>
  <p:tag name="KSO_WM_UNIT_ID" val="custom20186543_19*r_v*1_7"/>
  <p:tag name="KSO_WM_UNIT_PRESET_TEXT" val="25%"/>
  <p:tag name="KSO_WM_UNIT_NOCLEAR" val="0"/>
  <p:tag name="KSO_WM_UNIT_DIAGRAM_ISNUMVISUAL" val="0"/>
  <p:tag name="KSO_WM_UNIT_DIAGRAM_ISREFERUNIT" val="0"/>
</p:tagLst>
</file>

<file path=ppt/tags/tag29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6"/>
  <p:tag name="KSO_WM_UNIT_LAYERLEVEL" val="1_1"/>
  <p:tag name="KSO_WM_UNIT_DIAGRAM_CONTRAST_TITLE_CNT" val="3"/>
  <p:tag name="KSO_WM_UNIT_DIAGRAM_DIMENSION_TITLE_CNT" val="2"/>
  <p:tag name="KSO_WM_DIAGRAM_GROUP_CODE" val="r1-1"/>
  <p:tag name="KSO_WM_UNIT_ID" val="custom20186543_19*r_i*1_6"/>
  <p:tag name="KSO_WM_UNIT_HIGHLIGHT" val="0"/>
  <p:tag name="KSO_WM_UNIT_COMPATIBLE" val="0"/>
  <p:tag name="KSO_WM_UNIT_DIAGRAM_ISNUMVISUAL" val="0"/>
  <p:tag name="KSO_WM_UNIT_DIAGRAM_ISREFERUNIT" val="0"/>
</p:tagLst>
</file>

<file path=ppt/tags/tag29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4"/>
  <p:tag name="KSO_WM_UNIT_LAYERLEVEL" val="1_1"/>
  <p:tag name="KSO_WM_UNIT_DIAGRAM_CONTRAST_TITLE_CNT" val="3"/>
  <p:tag name="KSO_WM_UNIT_DIAGRAM_DIMENSION_TITLE_CNT" val="2"/>
  <p:tag name="KSO_WM_UNIT_VALUE" val="24"/>
  <p:tag name="KSO_WM_UNIT_HIGHLIGHT" val="0"/>
  <p:tag name="KSO_WM_UNIT_COMPATIBLE" val="0"/>
  <p:tag name="KSO_WM_DIAGRAM_GROUP_CODE" val="r1-1"/>
  <p:tag name="KSO_WM_UNIT_ID" val="custom20186543_19*r_v*1_4"/>
  <p:tag name="KSO_WM_UNIT_PRESET_TEXT" val="Lorem ipsum dolor sit amet, consectetur adipisicing elit."/>
  <p:tag name="KSO_WM_UNIT_NOCLEAR" val="0"/>
  <p:tag name="KSO_WM_UNIT_DIAGRAM_ISNUMVISUAL" val="0"/>
  <p:tag name="KSO_WM_UNIT_DIAGRAM_ISREFERUNIT" val="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2"/>
  <p:tag name="KSO_WM_UNIT_LAYERLEVEL" val="1_1"/>
  <p:tag name="KSO_WM_UNIT_DIAGRAM_CONTRAST_TITLE_CNT" val="3"/>
  <p:tag name="KSO_WM_UNIT_DIAGRAM_DIMENSION_TITLE_CNT" val="2"/>
  <p:tag name="KSO_WM_UNIT_VALUE" val="9"/>
  <p:tag name="KSO_WM_UNIT_HIGHLIGHT" val="0"/>
  <p:tag name="KSO_WM_UNIT_COMPATIBLE" val="0"/>
  <p:tag name="KSO_WM_DIAGRAM_GROUP_CODE" val="r1-1"/>
  <p:tag name="KSO_WM_UNIT_ID" val="custom20186543_19*r_t*1_2"/>
  <p:tag name="KSO_WM_UNIT_PRESET_TEXT" val="LOREM IPSUM"/>
  <p:tag name="KSO_WM_UNIT_NOCLEAR" val="0"/>
  <p:tag name="KSO_WM_UNIT_DIAGRAM_ISNUMVISUAL" val="0"/>
  <p:tag name="KSO_WM_UNIT_DIAGRAM_ISREFERUNIT" val="0"/>
</p:tagLst>
</file>

<file path=ppt/tags/tag30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3"/>
  <p:tag name="KSO_WM_UNIT_LAYERLEVEL" val="1_1"/>
  <p:tag name="KSO_WM_UNIT_DIAGRAM_CONTRAST_TITLE_CNT" val="3"/>
  <p:tag name="KSO_WM_UNIT_DIAGRAM_DIMENSION_TITLE_CNT" val="2"/>
  <p:tag name="KSO_WM_UNIT_VALUE" val="4"/>
  <p:tag name="KSO_WM_UNIT_HIGHLIGHT" val="0"/>
  <p:tag name="KSO_WM_UNIT_COMPATIBLE" val="0"/>
  <p:tag name="KSO_WM_DIAGRAM_GROUP_CODE" val="r1-1"/>
  <p:tag name="KSO_WM_UNIT_ID" val="custom20186543_19*r_v*1_3"/>
  <p:tag name="KSO_WM_UNIT_PRESET_TEXT" val="40%"/>
  <p:tag name="KSO_WM_UNIT_NOCLEAR" val="0"/>
  <p:tag name="KSO_WM_UNIT_DIAGRAM_ISNUMVISUAL" val="0"/>
  <p:tag name="KSO_WM_UNIT_DIAGRAM_ISREFERUNIT" val="0"/>
</p:tagLst>
</file>

<file path=ppt/tags/tag30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i"/>
  <p:tag name="KSO_WM_UNIT_INDEX" val="1_7"/>
  <p:tag name="KSO_WM_UNIT_LAYERLEVEL" val="1_1"/>
  <p:tag name="KSO_WM_UNIT_DIAGRAM_CONTRAST_TITLE_CNT" val="3"/>
  <p:tag name="KSO_WM_UNIT_DIAGRAM_DIMENSION_TITLE_CNT" val="2"/>
  <p:tag name="KSO_WM_DIAGRAM_GROUP_CODE" val="r1-1"/>
  <p:tag name="KSO_WM_UNIT_ID" val="custom20186543_19*r_i*1_7"/>
  <p:tag name="KSO_WM_UNIT_HIGHLIGHT" val="0"/>
  <p:tag name="KSO_WM_UNIT_COMPATIBLE" val="0"/>
  <p:tag name="KSO_WM_UNIT_DIAGRAM_ISNUMVISUAL" val="0"/>
  <p:tag name="KSO_WM_UNIT_DIAGRAM_ISREFERUNIT" val="0"/>
</p:tagLst>
</file>

<file path=ppt/tags/tag30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12"/>
  <p:tag name="KSO_WM_UNIT_LAYERLEVEL" val="1_1"/>
  <p:tag name="KSO_WM_UNIT_DIAGRAM_CONTRAST_TITLE_CNT" val="3"/>
  <p:tag name="KSO_WM_UNIT_DIAGRAM_DIMENSION_TITLE_CNT" val="2"/>
  <p:tag name="KSO_WM_UNIT_VALUE" val="24"/>
  <p:tag name="KSO_WM_UNIT_HIGHLIGHT" val="0"/>
  <p:tag name="KSO_WM_UNIT_COMPATIBLE" val="0"/>
  <p:tag name="KSO_WM_DIAGRAM_GROUP_CODE" val="r1-1"/>
  <p:tag name="KSO_WM_UNIT_ID" val="custom20186543_19*r_v*1_12"/>
  <p:tag name="KSO_WM_UNIT_PRESET_TEXT" val="Lorem ipsum dolor sit amet, consectetur adipisicing elit."/>
  <p:tag name="KSO_WM_UNIT_NOCLEAR" val="0"/>
  <p:tag name="KSO_WM_UNIT_DIAGRAM_ISNUMVISUAL" val="0"/>
  <p:tag name="KSO_WM_UNIT_DIAGRAM_ISREFERUNIT" val="0"/>
</p:tagLst>
</file>

<file path=ppt/tags/tag30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t"/>
  <p:tag name="KSO_WM_UNIT_INDEX" val="1_6"/>
  <p:tag name="KSO_WM_UNIT_LAYERLEVEL" val="1_1"/>
  <p:tag name="KSO_WM_UNIT_DIAGRAM_CONTRAST_TITLE_CNT" val="3"/>
  <p:tag name="KSO_WM_UNIT_DIAGRAM_DIMENSION_TITLE_CNT" val="2"/>
  <p:tag name="KSO_WM_UNIT_VALUE" val="9"/>
  <p:tag name="KSO_WM_UNIT_HIGHLIGHT" val="0"/>
  <p:tag name="KSO_WM_UNIT_COMPATIBLE" val="0"/>
  <p:tag name="KSO_WM_DIAGRAM_GROUP_CODE" val="r1-1"/>
  <p:tag name="KSO_WM_UNIT_ID" val="custom20186543_19*r_t*1_6"/>
  <p:tag name="KSO_WM_UNIT_PRESET_TEXT" val="LOREM IPSUM"/>
  <p:tag name="KSO_WM_UNIT_NOCLEAR" val="0"/>
  <p:tag name="KSO_WM_UNIT_DIAGRAM_ISNUMVISUAL" val="0"/>
  <p:tag name="KSO_WM_UNIT_DIAGRAM_ISREFERUNIT" val="0"/>
</p:tagLst>
</file>

<file path=ppt/tags/tag30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r_v"/>
  <p:tag name="KSO_WM_UNIT_INDEX" val="1_11"/>
  <p:tag name="KSO_WM_UNIT_LAYERLEVEL" val="1_1"/>
  <p:tag name="KSO_WM_UNIT_DIAGRAM_CONTRAST_TITLE_CNT" val="3"/>
  <p:tag name="KSO_WM_UNIT_DIAGRAM_DIMENSION_TITLE_CNT" val="2"/>
  <p:tag name="KSO_WM_UNIT_VALUE" val="4"/>
  <p:tag name="KSO_WM_UNIT_HIGHLIGHT" val="0"/>
  <p:tag name="KSO_WM_UNIT_COMPATIBLE" val="0"/>
  <p:tag name="KSO_WM_DIAGRAM_GROUP_CODE" val="r1-1"/>
  <p:tag name="KSO_WM_UNIT_ID" val="custom20186543_19*r_v*1_11"/>
  <p:tag name="KSO_WM_UNIT_PRESET_TEXT" val="85%"/>
  <p:tag name="KSO_WM_UNIT_NOCLEAR" val="0"/>
  <p:tag name="KSO_WM_UNIT_DIAGRAM_ISNUMVISUAL" val="0"/>
  <p:tag name="KSO_WM_UNIT_DIAGRAM_ISREFERUNIT" val="0"/>
</p:tagLst>
</file>

<file path=ppt/tags/tag30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19*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r1-1"/>
  <p:tag name="KSO_WM_UNIT_DIAGRAM_CONTRAST_TITLE_CNT" val="3"/>
  <p:tag name="KSO_WM_UNIT_DIAGRAM_DIMENSION_TITLE_CNT" val="2"/>
</p:tagLst>
</file>

<file path=ppt/tags/tag307.xml><?xml version="1.0" encoding="utf-8"?>
<p:tagLst xmlns:p="http://schemas.openxmlformats.org/presentationml/2006/main">
  <p:tag name="KSO_WM_TAG_VERSION" val="1.0"/>
  <p:tag name="KSO_WM_SLIDE_ITEM_CNT" val="6"/>
  <p:tag name="KSO_WM_SLIDE_LAYOUT" val="a_r"/>
  <p:tag name="KSO_WM_SLIDE_LAYOUT_CNT" val="1_1"/>
  <p:tag name="KSO_WM_SLIDE_TYPE" val="text"/>
  <p:tag name="KSO_WM_BEAUTIFY_FLAG" val="#wm#"/>
  <p:tag name="KSO_WM_SLIDE_POSITION" val="138.218*149.168"/>
  <p:tag name="KSO_WM_SLIDE_SIZE" val="727.971*340.65"/>
  <p:tag name="KSO_WM_COMBINE_RELATE_SLIDE_ID" val="custom20176749_19"/>
  <p:tag name="KSO_WM_TEMPLATE_CATEGORY" val="custom"/>
  <p:tag name="KSO_WM_TEMPLATE_INDEX" val="20186543"/>
  <p:tag name="KSO_WM_SLIDE_ID" val="custom20186543_19"/>
  <p:tag name="KSO_WM_SLIDE_INDEX" val="19"/>
  <p:tag name="KSO_WM_DIAGRAM_GROUP_CODE" val="r1-1"/>
  <p:tag name="KSO_WM_TEMPLATE_SUBCATEGORY" val="0"/>
  <p:tag name="KSO_WM_SLIDE_SUBTYPE" val="diag"/>
  <p:tag name="KSO_WM_SLIDE_DIAGTYPE" val="r"/>
</p:tagLst>
</file>

<file path=ppt/tags/tag30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
  <p:tag name="KSO_WM_UNIT_ID" val="custom20186543_20*q_i*1_1"/>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0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2"/>
  <p:tag name="KSO_WM_UNIT_ID" val="custom20186543_20*q_i*1_2"/>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3"/>
  <p:tag name="KSO_WM_UNIT_ID" val="custom20186543_20*q_i*1_3"/>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1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4"/>
  <p:tag name="KSO_WM_UNIT_ID" val="custom20186543_20*q_i*1_4"/>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1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3_1"/>
  <p:tag name="KSO_WM_UNIT_ID" val="custom20186543_20*q_h_i*1_3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1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a"/>
  <p:tag name="KSO_WM_UNIT_INDEX" val="1_1_1"/>
  <p:tag name="KSO_WM_UNIT_ID" val="custom20186543_20*q_h_a*1_1_1"/>
  <p:tag name="KSO_WM_UNIT_LAYERLEVEL" val="1_1_1"/>
  <p:tag name="KSO_WM_UNIT_VALUE" val="30"/>
  <p:tag name="KSO_WM_UNIT_HIGHLIGHT" val="0"/>
  <p:tag name="KSO_WM_UNIT_COMPATIBLE" val="0"/>
  <p:tag name="KSO_WM_DIAGRAM_GROUP_CODE" val="q1-1"/>
  <p:tag name="KSO_WM_UNIT_PRESET_TEXT" val="LOREM IPSUM"/>
  <p:tag name="KSO_WM_UNIT_ISCONTENTSTITLE" val="0"/>
  <p:tag name="KSO_WM_UNIT_NOCLEAR" val="0"/>
  <p:tag name="KSO_WM_UNIT_DIAGRAM_ISNUMVISUAL" val="0"/>
  <p:tag name="KSO_WM_UNIT_DIAGRAM_ISREFERUNIT" val="0"/>
</p:tagLst>
</file>

<file path=ppt/tags/tag31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3_1"/>
  <p:tag name="KSO_WM_UNIT_ID" val="custom20186543_20*q_h_f*1_3_1"/>
  <p:tag name="KSO_WM_UNIT_LAYERLEVEL" val="1_1_1"/>
  <p:tag name="KSO_WM_UNIT_VALUE" val="36"/>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1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2_1"/>
  <p:tag name="KSO_WM_UNIT_ID" val="custom20186543_20*q_h_i*1_2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1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2_1"/>
  <p:tag name="KSO_WM_UNIT_ID" val="custom20186543_20*q_h_f*1_2_1"/>
  <p:tag name="KSO_WM_UNIT_LAYERLEVEL" val="1_1_1"/>
  <p:tag name="KSO_WM_UNIT_VALUE" val="36"/>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1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20*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q1-1"/>
</p:tagLst>
</file>

<file path=ppt/tags/tag318.xml><?xml version="1.0" encoding="utf-8"?>
<p:tagLst xmlns:p="http://schemas.openxmlformats.org/presentationml/2006/main">
  <p:tag name="KSO_WM_TEMPLATE_CATEGORY" val="custom"/>
  <p:tag name="KSO_WM_TEMPLATE_INDEX" val="20186543"/>
  <p:tag name="KSO_WM_TAG_VERSION" val="1.0"/>
  <p:tag name="KSO_WM_SLIDE_ID" val="custom20186543_20"/>
  <p:tag name="KSO_WM_SLIDE_INDEX" val="20"/>
  <p:tag name="KSO_WM_SLIDE_ITEM_CNT" val="3"/>
  <p:tag name="KSO_WM_SLIDE_LAYOUT" val="a_q"/>
  <p:tag name="KSO_WM_SLIDE_LAYOUT_CNT" val="1_1"/>
  <p:tag name="KSO_WM_SLIDE_TYPE" val="text"/>
  <p:tag name="KSO_WM_BEAUTIFY_FLAG" val="#wm#"/>
  <p:tag name="KSO_WM_SLIDE_POSITION" val="120.723*35.4021"/>
  <p:tag name="KSO_WM_SLIDE_SIZE" val="802.339*410.32"/>
  <p:tag name="KSO_WM_DIAGRAM_GROUP_CODE" val="q1-1"/>
  <p:tag name="KSO_WM_SLIDE_SUBTYPE" val="diag"/>
  <p:tag name="KSO_WM_TEMPLATE_SUBCATEGORY" val="0"/>
  <p:tag name="KSO_WM_SLIDE_DIAGTYPE" val="q"/>
</p:tagLst>
</file>

<file path=ppt/tags/tag31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
  <p:tag name="KSO_WM_UNIT_ID" val="custom20186543_21*q_i*1_1"/>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2"/>
  <p:tag name="KSO_WM_UNIT_ID" val="custom20186543_21*q_i*1_2"/>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2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3"/>
  <p:tag name="KSO_WM_UNIT_ID" val="custom20186543_21*q_i*1_3"/>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2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4"/>
  <p:tag name="KSO_WM_UNIT_ID" val="custom20186543_21*q_i*1_4"/>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2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5"/>
  <p:tag name="KSO_WM_UNIT_ID" val="custom20186543_21*q_i*1_5"/>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2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4_1"/>
  <p:tag name="KSO_WM_UNIT_ID" val="custom20186543_21*q_h_i*1_4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2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3_1"/>
  <p:tag name="KSO_WM_UNIT_ID" val="custom20186543_21*q_h_i*1_3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2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a"/>
  <p:tag name="KSO_WM_UNIT_INDEX" val="1_1_1"/>
  <p:tag name="KSO_WM_UNIT_ID" val="custom20186543_21*q_h_a*1_1_1"/>
  <p:tag name="KSO_WM_UNIT_LAYERLEVEL" val="1_1_1"/>
  <p:tag name="KSO_WM_UNIT_VALUE" val="35"/>
  <p:tag name="KSO_WM_UNIT_HIGHLIGHT" val="0"/>
  <p:tag name="KSO_WM_UNIT_COMPATIBLE" val="0"/>
  <p:tag name="KSO_WM_DIAGRAM_GROUP_CODE" val="q1-1"/>
  <p:tag name="KSO_WM_UNIT_PRESET_TEXT" val="LOREM IPSUM"/>
  <p:tag name="KSO_WM_UNIT_ISCONTENTSTITLE" val="0"/>
  <p:tag name="KSO_WM_UNIT_NOCLEAR" val="0"/>
  <p:tag name="KSO_WM_UNIT_DIAGRAM_ISNUMVISUAL" val="0"/>
  <p:tag name="KSO_WM_UNIT_DIAGRAM_ISREFERUNIT" val="0"/>
</p:tagLst>
</file>

<file path=ppt/tags/tag32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4_1"/>
  <p:tag name="KSO_WM_UNIT_ID" val="custom20186543_21*q_h_f*1_4_1"/>
  <p:tag name="KSO_WM_UNIT_LAYERLEVEL" val="1_1_1"/>
  <p:tag name="KSO_WM_UNIT_VALUE" val="36"/>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2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3_1"/>
  <p:tag name="KSO_WM_UNIT_ID" val="custom20186543_21*q_h_f*1_3_1"/>
  <p:tag name="KSO_WM_UNIT_LAYERLEVEL" val="1_1_1"/>
  <p:tag name="KSO_WM_UNIT_VALUE" val="36"/>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2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2_1"/>
  <p:tag name="KSO_WM_UNIT_ID" val="custom20186543_21*q_h_i*1_2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2_1"/>
  <p:tag name="KSO_WM_UNIT_ID" val="custom20186543_21*q_h_f*1_2_1"/>
  <p:tag name="KSO_WM_UNIT_LAYERLEVEL" val="1_1_1"/>
  <p:tag name="KSO_WM_UNIT_VALUE" val="27"/>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3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21*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q1-1"/>
</p:tagLst>
</file>

<file path=ppt/tags/tag332.xml><?xml version="1.0" encoding="utf-8"?>
<p:tagLst xmlns:p="http://schemas.openxmlformats.org/presentationml/2006/main">
  <p:tag name="KSO_WM_TEMPLATE_CATEGORY" val="custom"/>
  <p:tag name="KSO_WM_TEMPLATE_INDEX" val="20186543"/>
  <p:tag name="KSO_WM_TAG_VERSION" val="1.0"/>
  <p:tag name="KSO_WM_SLIDE_ID" val="custom20186543_21"/>
  <p:tag name="KSO_WM_SLIDE_INDEX" val="21"/>
  <p:tag name="KSO_WM_SLIDE_ITEM_CNT" val="4"/>
  <p:tag name="KSO_WM_SLIDE_LAYOUT" val="a_q"/>
  <p:tag name="KSO_WM_SLIDE_LAYOUT_CNT" val="1_1"/>
  <p:tag name="KSO_WM_SLIDE_TYPE" val="text"/>
  <p:tag name="KSO_WM_BEAUTIFY_FLAG" val="#wm#"/>
  <p:tag name="KSO_WM_SLIDE_POSITION" val="144.922*35.4021"/>
  <p:tag name="KSO_WM_SLIDE_SIZE" val="778.139*461.251"/>
  <p:tag name="KSO_WM_DIAGRAM_GROUP_CODE" val="q1-1"/>
  <p:tag name="KSO_WM_SLIDE_SUBTYPE" val="diag"/>
  <p:tag name="KSO_WM_TEMPLATE_SUBCATEGORY" val="0"/>
  <p:tag name="KSO_WM_SLIDE_DIAGTYPE" val="q"/>
</p:tagLst>
</file>

<file path=ppt/tags/tag33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
  <p:tag name="KSO_WM_UNIT_ID" val="custom20186543_22*q_i*1_1"/>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3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2"/>
  <p:tag name="KSO_WM_UNIT_ID" val="custom20186543_22*q_i*1_2"/>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3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3"/>
  <p:tag name="KSO_WM_UNIT_ID" val="custom20186543_22*q_i*1_3"/>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3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4"/>
  <p:tag name="KSO_WM_UNIT_ID" val="custom20186543_22*q_i*1_4"/>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3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5"/>
  <p:tag name="KSO_WM_UNIT_ID" val="custom20186543_22*q_i*1_5"/>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3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2_1"/>
  <p:tag name="KSO_WM_UNIT_ID" val="custom20186543_22*q_h_i*1_2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3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5_1"/>
  <p:tag name="KSO_WM_UNIT_ID" val="custom20186543_22*q_h_i*1_5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4_1"/>
  <p:tag name="KSO_WM_UNIT_ID" val="custom20186543_22*q_h_i*1_4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4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3_1"/>
  <p:tag name="KSO_WM_UNIT_ID" val="custom20186543_22*q_h_i*1_3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4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a"/>
  <p:tag name="KSO_WM_UNIT_INDEX" val="1_1_1"/>
  <p:tag name="KSO_WM_UNIT_ID" val="custom20186543_22*q_h_a*1_1_1"/>
  <p:tag name="KSO_WM_UNIT_LAYERLEVEL" val="1_1_1"/>
  <p:tag name="KSO_WM_UNIT_VALUE" val="30"/>
  <p:tag name="KSO_WM_UNIT_HIGHLIGHT" val="0"/>
  <p:tag name="KSO_WM_UNIT_COMPATIBLE" val="0"/>
  <p:tag name="KSO_WM_DIAGRAM_GROUP_CODE" val="q1-1"/>
  <p:tag name="KSO_WM_UNIT_PRESET_TEXT" val="LOREM IPSUM"/>
  <p:tag name="KSO_WM_UNIT_ISCONTENTSTITLE" val="0"/>
  <p:tag name="KSO_WM_UNIT_NOCLEAR" val="0"/>
  <p:tag name="KSO_WM_UNIT_DIAGRAM_ISNUMVISUAL" val="0"/>
  <p:tag name="KSO_WM_UNIT_DIAGRAM_ISREFERUNIT" val="0"/>
</p:tagLst>
</file>

<file path=ppt/tags/tag34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5_1"/>
  <p:tag name="KSO_WM_UNIT_ID" val="custom20186543_22*q_h_f*1_5_1"/>
  <p:tag name="KSO_WM_UNIT_LAYERLEVEL" val="1_1_1"/>
  <p:tag name="KSO_WM_UNIT_VALUE" val="27"/>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4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4_1"/>
  <p:tag name="KSO_WM_UNIT_ID" val="custom20186543_22*q_h_f*1_4_1"/>
  <p:tag name="KSO_WM_UNIT_LAYERLEVEL" val="1_1_1"/>
  <p:tag name="KSO_WM_UNIT_VALUE" val="27"/>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4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3_1"/>
  <p:tag name="KSO_WM_UNIT_ID" val="custom20186543_22*q_h_f*1_3_1"/>
  <p:tag name="KSO_WM_UNIT_LAYERLEVEL" val="1_1_1"/>
  <p:tag name="KSO_WM_UNIT_VALUE" val="27"/>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4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2_1"/>
  <p:tag name="KSO_WM_UNIT_ID" val="custom20186543_22*q_h_f*1_2_1"/>
  <p:tag name="KSO_WM_UNIT_LAYERLEVEL" val="1_1_1"/>
  <p:tag name="KSO_WM_UNIT_VALUE" val="27"/>
  <p:tag name="KSO_WM_UNIT_HIGHLIGHT" val="0"/>
  <p:tag name="KSO_WM_UNIT_COMPATIBLE" val="0"/>
  <p:tag name="KSO_WM_DIAGRAM_GROUP_CODE" val="q1-1"/>
  <p:tag name="KSO_WM_UNIT_PRESET_TEXT" val="Lorem ipsum dolor sit amet, consectetur adipisicing elit."/>
  <p:tag name="KSO_WM_UNIT_NOCLEAR" val="0"/>
  <p:tag name="KSO_WM_UNIT_DIAGRAM_ISNUMVISUAL" val="0"/>
  <p:tag name="KSO_WM_UNIT_DIAGRAM_ISREFERUNIT" val="0"/>
</p:tagLst>
</file>

<file path=ppt/tags/tag34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0"/>
  <p:tag name="KSO_WM_UNIT_ID" val="custom20186543_22*q_i*1_10"/>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4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22*a*1"/>
  <p:tag name="KSO_WM_UNIT_LAYERLEVEL" val="1"/>
  <p:tag name="KSO_WM_UNIT_VALUE" val="23"/>
  <p:tag name="KSO_WM_UNIT_ISCONTENTSTITLE" val="0"/>
  <p:tag name="KSO_WM_UNIT_HIGHLIGHT" val="0"/>
  <p:tag name="KSO_WM_UNIT_COMPATIBLE" val="0"/>
  <p:tag name="KSO_WM_UNIT_NOCLEAR" val="0"/>
  <p:tag name="KSO_WM_UNIT_DIAGRAM_ISNUMVISUAL" val="0"/>
  <p:tag name="KSO_WM_UNIT_DIAGRAM_ISREFERUNIT" val="0"/>
  <p:tag name="KSO_WM_DIAGRAM_GROUP_CODE" val="q1-1"/>
  <p:tag name="KSO_WM_UNIT_PRESET_TEXT" val="LOREM IPSUM DOLOR"/>
</p:tagLst>
</file>

<file path=ppt/tags/tag349.xml><?xml version="1.0" encoding="utf-8"?>
<p:tagLst xmlns:p="http://schemas.openxmlformats.org/presentationml/2006/main">
  <p:tag name="KSO_WM_TEMPLATE_CATEGORY" val="custom"/>
  <p:tag name="KSO_WM_TEMPLATE_INDEX" val="20186543"/>
  <p:tag name="KSO_WM_TAG_VERSION" val="1.0"/>
  <p:tag name="KSO_WM_SLIDE_ID" val="custom20186543_22"/>
  <p:tag name="KSO_WM_SLIDE_INDEX" val="22"/>
  <p:tag name="KSO_WM_SLIDE_ITEM_CNT" val="5"/>
  <p:tag name="KSO_WM_SLIDE_LAYOUT" val="a_q"/>
  <p:tag name="KSO_WM_SLIDE_LAYOUT_CNT" val="1_1"/>
  <p:tag name="KSO_WM_SLIDE_TYPE" val="text"/>
  <p:tag name="KSO_WM_BEAUTIFY_FLAG" val="#wm#"/>
  <p:tag name="KSO_WM_SLIDE_POSITION" val="138.568*35.4021"/>
  <p:tag name="KSO_WM_SLIDE_SIZE" val="784.493*425.194"/>
  <p:tag name="KSO_WM_DIAGRAM_GROUP_CODE" val="q1-1"/>
  <p:tag name="KSO_WM_SLIDE_SUBTYPE" val="diag"/>
  <p:tag name="KSO_WM_TEMPLATE_SUBCATEGORY" val="0"/>
  <p:tag name="KSO_WM_SLIDE_DIAGTYPE" val="q"/>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
  <p:tag name="KSO_WM_UNIT_ID" val="custom20186543_23*q_i*1_1"/>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5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2"/>
  <p:tag name="KSO_WM_UNIT_ID" val="custom20186543_23*q_i*1_2"/>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5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3"/>
  <p:tag name="KSO_WM_UNIT_ID" val="custom20186543_23*q_i*1_3"/>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5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4"/>
  <p:tag name="KSO_WM_UNIT_ID" val="custom20186543_23*q_i*1_4"/>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5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5"/>
  <p:tag name="KSO_WM_UNIT_ID" val="custom20186543_23*q_i*1_5"/>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5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6"/>
  <p:tag name="KSO_WM_UNIT_ID" val="custom20186543_23*q_i*1_6"/>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5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6_1"/>
  <p:tag name="KSO_WM_UNIT_ID" val="custom20186543_23*q_h_i*1_6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5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2_1"/>
  <p:tag name="KSO_WM_UNIT_ID" val="custom20186543_23*q_h_i*1_2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5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5_1"/>
  <p:tag name="KSO_WM_UNIT_ID" val="custom20186543_23*q_h_i*1_5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5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4_1"/>
  <p:tag name="KSO_WM_UNIT_ID" val="custom20186543_23*q_h_i*1_4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3_1"/>
  <p:tag name="KSO_WM_UNIT_ID" val="custom20186543_23*q_h_i*1_3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6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a"/>
  <p:tag name="KSO_WM_UNIT_INDEX" val="1_1_1"/>
  <p:tag name="KSO_WM_UNIT_ID" val="custom20186543_23*q_h_a*1_1_1"/>
  <p:tag name="KSO_WM_UNIT_LAYERLEVEL" val="1_1_1"/>
  <p:tag name="KSO_WM_UNIT_VALUE" val="30"/>
  <p:tag name="KSO_WM_UNIT_HIGHLIGHT" val="0"/>
  <p:tag name="KSO_WM_UNIT_COMPATIBLE" val="0"/>
  <p:tag name="KSO_WM_DIAGRAM_GROUP_CODE" val="q1-1"/>
  <p:tag name="KSO_WM_UNIT_PRESET_TEXT" val="LOREM IPSUM"/>
  <p:tag name="KSO_WM_UNIT_ISCONTENTSTITLE" val="0"/>
  <p:tag name="KSO_WM_UNIT_NOCLEAR" val="0"/>
  <p:tag name="KSO_WM_UNIT_DIAGRAM_ISNUMVISUAL" val="0"/>
  <p:tag name="KSO_WM_UNIT_DIAGRAM_ISREFERUNIT" val="0"/>
</p:tagLst>
</file>

<file path=ppt/tags/tag36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6_1"/>
  <p:tag name="KSO_WM_UNIT_ID" val="custom20186543_23*q_h_f*1_6_1"/>
  <p:tag name="KSO_WM_UNIT_LAYERLEVEL" val="1_1_1"/>
  <p:tag name="KSO_WM_UNIT_VALUE" val="27"/>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6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5_1"/>
  <p:tag name="KSO_WM_UNIT_ID" val="custom20186543_23*q_h_f*1_5_1"/>
  <p:tag name="KSO_WM_UNIT_LAYERLEVEL" val="1_1_1"/>
  <p:tag name="KSO_WM_UNIT_VALUE" val="18"/>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6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4_1"/>
  <p:tag name="KSO_WM_UNIT_ID" val="custom20186543_23*q_h_f*1_4_1"/>
  <p:tag name="KSO_WM_UNIT_LAYERLEVEL" val="1_1_1"/>
  <p:tag name="KSO_WM_UNIT_VALUE" val="18"/>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6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3_1"/>
  <p:tag name="KSO_WM_UNIT_ID" val="custom20186543_23*q_h_f*1_3_1"/>
  <p:tag name="KSO_WM_UNIT_LAYERLEVEL" val="1_1_1"/>
  <p:tag name="KSO_WM_UNIT_VALUE" val="27"/>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6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2_1"/>
  <p:tag name="KSO_WM_UNIT_ID" val="custom20186543_23*q_h_f*1_2_1"/>
  <p:tag name="KSO_WM_UNIT_LAYERLEVEL" val="1_1_1"/>
  <p:tag name="KSO_WM_UNIT_VALUE" val="18"/>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6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2"/>
  <p:tag name="KSO_WM_UNIT_ID" val="custom20186543_23*q_i*1_12"/>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6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23*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q1-1"/>
</p:tagLst>
</file>

<file path=ppt/tags/tag369.xml><?xml version="1.0" encoding="utf-8"?>
<p:tagLst xmlns:p="http://schemas.openxmlformats.org/presentationml/2006/main">
  <p:tag name="KSO_WM_TEMPLATE_CATEGORY" val="custom"/>
  <p:tag name="KSO_WM_TEMPLATE_INDEX" val="20186543"/>
  <p:tag name="KSO_WM_TAG_VERSION" val="1.0"/>
  <p:tag name="KSO_WM_SLIDE_ID" val="custom20186543_23"/>
  <p:tag name="KSO_WM_SLIDE_INDEX" val="23"/>
  <p:tag name="KSO_WM_SLIDE_ITEM_CNT" val="6"/>
  <p:tag name="KSO_WM_SLIDE_LAYOUT" val="a_q"/>
  <p:tag name="KSO_WM_SLIDE_LAYOUT_CNT" val="1_1"/>
  <p:tag name="KSO_WM_SLIDE_TYPE" val="text"/>
  <p:tag name="KSO_WM_BEAUTIFY_FLAG" val="#wm#"/>
  <p:tag name="KSO_WM_SLIDE_POSITION" val="123.48*35.4021"/>
  <p:tag name="KSO_WM_SLIDE_SIZE" val="799.581*475.598"/>
  <p:tag name="KSO_WM_DIAGRAM_GROUP_CODE" val="q1-1"/>
  <p:tag name="KSO_WM_SLIDE_SUBTYPE" val="diag"/>
  <p:tag name="KSO_WM_TEMPLATE_SUBCATEGORY" val="0"/>
  <p:tag name="KSO_WM_SLIDE_DIAGTYPE" val="q"/>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
  <p:tag name="KSO_WM_UNIT_ID" val="custom20186543_24*q_i*1_1"/>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2"/>
  <p:tag name="KSO_WM_UNIT_ID" val="custom20186543_24*q_i*1_2"/>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3"/>
  <p:tag name="KSO_WM_UNIT_ID" val="custom20186543_24*q_i*1_3"/>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4"/>
  <p:tag name="KSO_WM_UNIT_ID" val="custom20186543_24*q_i*1_4"/>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5"/>
  <p:tag name="KSO_WM_UNIT_ID" val="custom20186543_24*q_i*1_5"/>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6"/>
  <p:tag name="KSO_WM_UNIT_ID" val="custom20186543_24*q_i*1_6"/>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7"/>
  <p:tag name="KSO_WM_UNIT_ID" val="custom20186543_24*q_i*1_7"/>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7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6_1"/>
  <p:tag name="KSO_WM_UNIT_ID" val="custom20186543_24*q_h_i*1_6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7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7_1"/>
  <p:tag name="KSO_WM_UNIT_ID" val="custom20186543_24*q_h_i*1_7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7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2_1"/>
  <p:tag name="KSO_WM_UNIT_ID" val="custom20186543_24*q_h_i*1_2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5_1"/>
  <p:tag name="KSO_WM_UNIT_ID" val="custom20186543_24*q_h_i*1_5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8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4_1"/>
  <p:tag name="KSO_WM_UNIT_ID" val="custom20186543_24*q_h_i*1_4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82.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i"/>
  <p:tag name="KSO_WM_UNIT_INDEX" val="1_3_1"/>
  <p:tag name="KSO_WM_UNIT_ID" val="custom20186543_24*q_h_i*1_3_1"/>
  <p:tag name="KSO_WM_UNIT_LAYERLEVEL" val="1_1_1"/>
  <p:tag name="KSO_WM_DIAGRAM_GROUP_CODE" val="q1-1"/>
  <p:tag name="KSO_WM_UNIT_HIGHLIGHT" val="0"/>
  <p:tag name="KSO_WM_UNIT_COMPATIBLE" val="0"/>
  <p:tag name="KSO_WM_UNIT_DIAGRAM_ISNUMVISUAL" val="0"/>
  <p:tag name="KSO_WM_UNIT_DIAGRAM_ISREFERUNIT" val="0"/>
</p:tagLst>
</file>

<file path=ppt/tags/tag383.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a"/>
  <p:tag name="KSO_WM_UNIT_INDEX" val="1_1_1"/>
  <p:tag name="KSO_WM_UNIT_ID" val="custom20186543_24*q_h_a*1_1_1"/>
  <p:tag name="KSO_WM_UNIT_LAYERLEVEL" val="1_1_1"/>
  <p:tag name="KSO_WM_UNIT_VALUE" val="35"/>
  <p:tag name="KSO_WM_UNIT_HIGHLIGHT" val="0"/>
  <p:tag name="KSO_WM_UNIT_COMPATIBLE" val="0"/>
  <p:tag name="KSO_WM_DIAGRAM_GROUP_CODE" val="q1-1"/>
  <p:tag name="KSO_WM_UNIT_PRESET_TEXT" val="LOREM IPSUM"/>
  <p:tag name="KSO_WM_UNIT_ISCONTENTSTITLE" val="0"/>
  <p:tag name="KSO_WM_UNIT_NOCLEAR" val="0"/>
  <p:tag name="KSO_WM_UNIT_DIAGRAM_ISNUMVISUAL" val="0"/>
  <p:tag name="KSO_WM_UNIT_DIAGRAM_ISREFERUNIT" val="0"/>
</p:tagLst>
</file>

<file path=ppt/tags/tag384.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7_1"/>
  <p:tag name="KSO_WM_UNIT_ID" val="custom20186543_24*q_h_f*1_7_1"/>
  <p:tag name="KSO_WM_UNIT_LAYERLEVEL" val="1_1_1"/>
  <p:tag name="KSO_WM_UNIT_VALUE" val="20"/>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85.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6_1"/>
  <p:tag name="KSO_WM_UNIT_ID" val="custom20186543_24*q_h_f*1_6_1"/>
  <p:tag name="KSO_WM_UNIT_LAYERLEVEL" val="1_1_1"/>
  <p:tag name="KSO_WM_UNIT_VALUE" val="20"/>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86.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5_1"/>
  <p:tag name="KSO_WM_UNIT_ID" val="custom20186543_24*q_h_f*1_5_1"/>
  <p:tag name="KSO_WM_UNIT_LAYERLEVEL" val="1_1_1"/>
  <p:tag name="KSO_WM_UNIT_VALUE" val="20"/>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87.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4_1"/>
  <p:tag name="KSO_WM_UNIT_ID" val="custom20186543_24*q_h_f*1_4_1"/>
  <p:tag name="KSO_WM_UNIT_LAYERLEVEL" val="1_1_1"/>
  <p:tag name="KSO_WM_UNIT_VALUE" val="20"/>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88.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3_1"/>
  <p:tag name="KSO_WM_UNIT_ID" val="custom20186543_24*q_h_f*1_3_1"/>
  <p:tag name="KSO_WM_UNIT_LAYERLEVEL" val="1_1_1"/>
  <p:tag name="KSO_WM_UNIT_VALUE" val="20"/>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89.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h_f"/>
  <p:tag name="KSO_WM_UNIT_INDEX" val="1_2_1"/>
  <p:tag name="KSO_WM_UNIT_ID" val="custom20186543_24*q_h_f*1_2_1"/>
  <p:tag name="KSO_WM_UNIT_LAYERLEVEL" val="1_1_1"/>
  <p:tag name="KSO_WM_UNIT_VALUE" val="20"/>
  <p:tag name="KSO_WM_UNIT_HIGHLIGHT" val="0"/>
  <p:tag name="KSO_WM_UNIT_COMPATIBLE" val="0"/>
  <p:tag name="KSO_WM_DIAGRAM_GROUP_CODE" val="q1-1"/>
  <p:tag name="KSO_WM_UNIT_PRESET_TEXT" val="Lorem ipsum dolor sit amet, consecte"/>
  <p:tag name="KSO_WM_UNIT_NOCLEAR" val="0"/>
  <p:tag name="KSO_WM_UNIT_DIAGRAM_ISNUMVISUAL" val="0"/>
  <p:tag name="KSO_WM_UNIT_DIAGRAM_ISREFERUNIT"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q_i"/>
  <p:tag name="KSO_WM_UNIT_INDEX" val="1_14"/>
  <p:tag name="KSO_WM_UNIT_ID" val="custom20186543_24*q_i*1_14"/>
  <p:tag name="KSO_WM_UNIT_LAYERLEVEL" val="1_1"/>
  <p:tag name="KSO_WM_DIAGRAM_GROUP_CODE" val="q1-1"/>
  <p:tag name="KSO_WM_UNIT_HIGHLIGHT" val="0"/>
  <p:tag name="KSO_WM_UNIT_COMPATIBLE" val="0"/>
  <p:tag name="KSO_WM_UNIT_DIAGRAM_ISNUMVISUAL" val="0"/>
  <p:tag name="KSO_WM_UNIT_DIAGRAM_ISREFERUNIT" val="0"/>
</p:tagLst>
</file>

<file path=ppt/tags/tag391.xml><?xml version="1.0" encoding="utf-8"?>
<p:tagLst xmlns:p="http://schemas.openxmlformats.org/presentationml/2006/main">
  <p:tag name="KSO_WM_TEMPLATE_CATEGORY" val="custom"/>
  <p:tag name="KSO_WM_TEMPLATE_INDEX" val="20186543"/>
  <p:tag name="KSO_WM_TAG_VERSION" val="1.0"/>
  <p:tag name="KSO_WM_BEAUTIFY_FLAG" val="#wm#"/>
  <p:tag name="KSO_WM_UNIT_TYPE" val="a"/>
  <p:tag name="KSO_WM_UNIT_INDEX" val="1"/>
  <p:tag name="KSO_WM_UNIT_ID" val="custom20186543_24*a*1"/>
  <p:tag name="KSO_WM_UNIT_LAYERLEVEL" val="1"/>
  <p:tag name="KSO_WM_UNIT_VALUE" val="23"/>
  <p:tag name="KSO_WM_UNIT_ISCONTENTSTITLE" val="0"/>
  <p:tag name="KSO_WM_UNIT_HIGHLIGHT" val="0"/>
  <p:tag name="KSO_WM_UNIT_COMPATIBLE" val="0"/>
  <p:tag name="KSO_WM_UNIT_PRESET_TEXT" val="LOREM IPSUM DOLOR"/>
  <p:tag name="KSO_WM_UNIT_NOCLEAR" val="0"/>
  <p:tag name="KSO_WM_UNIT_DIAGRAM_ISNUMVISUAL" val="0"/>
  <p:tag name="KSO_WM_UNIT_DIAGRAM_ISREFERUNIT" val="0"/>
  <p:tag name="KSO_WM_DIAGRAM_GROUP_CODE" val="q1-1"/>
</p:tagLst>
</file>

<file path=ppt/tags/tag392.xml><?xml version="1.0" encoding="utf-8"?>
<p:tagLst xmlns:p="http://schemas.openxmlformats.org/presentationml/2006/main">
  <p:tag name="KSO_WM_TEMPLATE_CATEGORY" val="custom"/>
  <p:tag name="KSO_WM_TEMPLATE_INDEX" val="20186543"/>
  <p:tag name="KSO_WM_TAG_VERSION" val="1.0"/>
  <p:tag name="KSO_WM_SLIDE_ID" val="custom20186543_24"/>
  <p:tag name="KSO_WM_SLIDE_INDEX" val="24"/>
  <p:tag name="KSO_WM_SLIDE_ITEM_CNT" val="7"/>
  <p:tag name="KSO_WM_SLIDE_LAYOUT" val="a_q"/>
  <p:tag name="KSO_WM_SLIDE_LAYOUT_CNT" val="1_1"/>
  <p:tag name="KSO_WM_SLIDE_TYPE" val="text"/>
  <p:tag name="KSO_WM_BEAUTIFY_FLAG" val="#wm#"/>
  <p:tag name="KSO_WM_SLIDE_POSITION" val="115.409*35.4021"/>
  <p:tag name="KSO_WM_SLIDE_SIZE" val="807.652*455.42"/>
  <p:tag name="KSO_WM_DIAGRAM_GROUP_CODE" val="q1-1"/>
  <p:tag name="KSO_WM_SLIDE_SUBTYPE" val="diag"/>
  <p:tag name="KSO_WM_TEMPLATE_SUBCATEGORY" val="0"/>
  <p:tag name="KSO_WM_SLIDE_DIAGTYPE" val="q"/>
</p:tagLst>
</file>

<file path=ppt/tags/tag393.xml><?xml version="1.0" encoding="utf-8"?>
<p:tagLst xmlns:p="http://schemas.openxmlformats.org/presentationml/2006/main">
  <p:tag name="KSO_WM_TEMPLATE_CATEGORY" val="custom"/>
  <p:tag name="KSO_WM_TEMPLATE_INDEX" val="20186543"/>
  <p:tag name="KSO_WM_TAG_VERSION" val="1.0"/>
  <p:tag name="KSO_WM_UNIT_TYPE" val="a"/>
  <p:tag name="KSO_WM_UNIT_INDEX" val="1"/>
  <p:tag name="KSO_WM_UNIT_ID" val="custom20186543_25*a*1"/>
  <p:tag name="KSO_WM_UNIT_LAYERLEVEL" val="1"/>
  <p:tag name="KSO_WM_UNIT_VALUE" val="35"/>
  <p:tag name="KSO_WM_UNIT_ISCONTENTSTITLE" val="0"/>
  <p:tag name="KSO_WM_UNIT_HIGHLIGHT" val="0"/>
  <p:tag name="KSO_WM_UNIT_COMPATIBLE" val="0"/>
  <p:tag name="KSO_WM_BEAUTIFY_FLAG" val="#wm#"/>
  <p:tag name="KSO_WM_UNIT_PRESET_TEXT" val="Title and content layout (Text page)"/>
  <p:tag name="KSO_WM_UNIT_NOCLEAR" val="0"/>
  <p:tag name="KSO_WM_UNIT_DIAGRAM_ISNUMVISUAL" val="0"/>
  <p:tag name="KSO_WM_UNIT_DIAGRAM_ISREFERUNIT" val="0"/>
</p:tagLst>
</file>

<file path=ppt/tags/tag394.xml><?xml version="1.0" encoding="utf-8"?>
<p:tagLst xmlns:p="http://schemas.openxmlformats.org/presentationml/2006/main">
  <p:tag name="KSO_WM_TEMPLATE_CATEGORY" val="custom"/>
  <p:tag name="KSO_WM_TEMPLATE_INDEX" val="20186543"/>
  <p:tag name="KSO_WM_TAG_VERSION" val="1.0"/>
  <p:tag name="KSO_WM_UNIT_TYPE" val="f"/>
  <p:tag name="KSO_WM_UNIT_INDEX" val="1"/>
  <p:tag name="KSO_WM_UNIT_ID" val="custom20186543_25*f*1"/>
  <p:tag name="KSO_WM_UNIT_LAYERLEVEL" val="1"/>
  <p:tag name="KSO_WM_UNIT_VALUE" val="644"/>
  <p:tag name="KSO_WM_UNIT_HIGHLIGHT" val="0"/>
  <p:tag name="KSO_WM_UNIT_COMPATIBLE"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 name="KSO_WM_UNIT_NOCLEAR" val="0"/>
  <p:tag name="KSO_WM_UNIT_DIAGRAM_ISNUMVISUAL" val="0"/>
  <p:tag name="KSO_WM_UNIT_DIAGRAM_ISREFERUNIT" val="0"/>
</p:tagLst>
</file>

<file path=ppt/tags/tag395.xml><?xml version="1.0" encoding="utf-8"?>
<p:tagLst xmlns:p="http://schemas.openxmlformats.org/presentationml/2006/main">
  <p:tag name="KSO_WM_TEMPLATE_CATEGORY" val="custom"/>
  <p:tag name="KSO_WM_TEMPLATE_INDEX" val="20186543"/>
  <p:tag name="KSO_WM_TAG_VERSION" val="1.0"/>
  <p:tag name="KSO_WM_SLIDE_ID" val="custom20186543_25"/>
  <p:tag name="KSO_WM_SLIDE_INDEX" val="25"/>
  <p:tag name="KSO_WM_SLIDE_ITEM_CNT" val="0"/>
  <p:tag name="KSO_WM_SLIDE_LAYOUT" val="a_f"/>
  <p:tag name="KSO_WM_SLIDE_LAYOUT_CNT" val="1_1"/>
  <p:tag name="KSO_WM_SLIDE_TYPE" val="text"/>
  <p:tag name="KSO_WM_SLIDE_SUBTYPE" val="pureTxt"/>
  <p:tag name="KSO_WM_BEAUTIFY_FLAG" val="#wm#"/>
  <p:tag name="KSO_WM_SLIDE_POSITION" val="52*0"/>
  <p:tag name="KSO_WM_SLIDE_SIZE" val="854*483"/>
  <p:tag name="KSO_WM_TEMPLATE_SUBCATEGORY" val="0"/>
</p:tagLst>
</file>

<file path=ppt/tags/tag396.xml><?xml version="1.0" encoding="utf-8"?>
<p:tagLst xmlns:p="http://schemas.openxmlformats.org/presentationml/2006/main">
  <p:tag name="KSO_WM_TEMPLATE_CATEGORY" val="custom"/>
  <p:tag name="KSO_WM_TEMPLATE_INDEX" val="20186543"/>
  <p:tag name="KSO_WM_TAG_VERSION" val="1.0"/>
  <p:tag name="KSO_WM_UNIT_TYPE" val="a"/>
  <p:tag name="KSO_WM_UNIT_INDEX" val="1"/>
  <p:tag name="KSO_WM_UNIT_ID" val="custom20186543_26*a*1"/>
  <p:tag name="KSO_WM_UNIT_LAYERLEVEL" val="1"/>
  <p:tag name="KSO_WM_UNIT_VALUE" val="30"/>
  <p:tag name="KSO_WM_UNIT_ISCONTENTSTITLE" val="0"/>
  <p:tag name="KSO_WM_UNIT_HIGHLIGHT" val="0"/>
  <p:tag name="KSO_WM_UNIT_COMPATIBLE" val="0"/>
  <p:tag name="KSO_WM_BEAUTIFY_FLAG" val="#wm#"/>
  <p:tag name="KSO_WM_UNIT_PRESET_TEXT" val="Thanks. And Your Slogan Here."/>
  <p:tag name="KSO_WM_UNIT_NOCLEAR" val="0"/>
  <p:tag name="KSO_WM_UNIT_DIAGRAM_ISNUMVISUAL" val="0"/>
  <p:tag name="KSO_WM_UNIT_DIAGRAM_ISREFERUNIT" val="0"/>
</p:tagLst>
</file>

<file path=ppt/tags/tag397.xml><?xml version="1.0" encoding="utf-8"?>
<p:tagLst xmlns:p="http://schemas.openxmlformats.org/presentationml/2006/main">
  <p:tag name="KSO_WM_TEMPLATE_CATEGORY" val="custom"/>
  <p:tag name="KSO_WM_TEMPLATE_INDEX" val="20186543"/>
  <p:tag name="KSO_WM_TAG_VERSION" val="1.0"/>
  <p:tag name="KSO_WM_UNIT_TYPE" val="b"/>
  <p:tag name="KSO_WM_UNIT_INDEX" val="1"/>
  <p:tag name="KSO_WM_UNIT_ID" val="custom20186543_26*b*1"/>
  <p:tag name="KSO_WM_UNIT_LAYERLEVEL" val="1"/>
  <p:tag name="KSO_WM_UNIT_VALUE" val="27"/>
  <p:tag name="KSO_WM_UNIT_HIGHLIGHT" val="0"/>
  <p:tag name="KSO_WM_UNIT_COMPATIBLE" val="0"/>
  <p:tag name="KSO_WM_BEAUTIFY_FLAG" val="#wm#"/>
  <p:tag name="KSO_WM_UNIT_PRESET_TEXT" val="Speaker name and title"/>
  <p:tag name="KSO_WM_UNIT_ISCONTENTSTITLE" val="0"/>
  <p:tag name="KSO_WM_UNIT_NOCLEAR" val="0"/>
  <p:tag name="KSO_WM_UNIT_DIAGRAM_ISNUMVISUAL" val="0"/>
  <p:tag name="KSO_WM_UNIT_DIAGRAM_ISREFERUNIT" val="0"/>
</p:tagLst>
</file>

<file path=ppt/tags/tag398.xml><?xml version="1.0" encoding="utf-8"?>
<p:tagLst xmlns:p="http://schemas.openxmlformats.org/presentationml/2006/main">
  <p:tag name="KSO_WM_TEMPLATE_CATEGORY" val="custom"/>
  <p:tag name="KSO_WM_TEMPLATE_INDEX" val="20186543"/>
  <p:tag name="KSO_WM_TAG_VERSION" val="1.0"/>
  <p:tag name="KSO_WM_UNIT_TYPE" val="b"/>
  <p:tag name="KSO_WM_UNIT_INDEX" val="2"/>
  <p:tag name="KSO_WM_UNIT_ID" val="custom20186543_26*b*2"/>
  <p:tag name="KSO_WM_UNIT_LAYERLEVEL" val="1"/>
  <p:tag name="KSO_WM_UNIT_VALUE" val="27"/>
  <p:tag name="KSO_WM_UNIT_HIGHLIGHT" val="0"/>
  <p:tag name="KSO_WM_UNIT_COMPATIBLE" val="0"/>
  <p:tag name="KSO_WM_BEAUTIFY_FLAG" val="#wm#"/>
  <p:tag name="KSO_WM_UNIT_PRESET_TEXT" val="www.islide.cc"/>
  <p:tag name="KSO_WM_UNIT_ISCONTENTSTITLE" val="0"/>
  <p:tag name="KSO_WM_UNIT_NOCLEAR" val="0"/>
  <p:tag name="KSO_WM_UNIT_DIAGRAM_ISNUMVISUAL" val="0"/>
  <p:tag name="KSO_WM_UNIT_DIAGRAM_ISREFERUNIT" val="0"/>
</p:tagLst>
</file>

<file path=ppt/tags/tag399.xml><?xml version="1.0" encoding="utf-8"?>
<p:tagLst xmlns:p="http://schemas.openxmlformats.org/presentationml/2006/main">
  <p:tag name="KSO_WM_TEMPLATE_CATEGORY" val="custom"/>
  <p:tag name="KSO_WM_TEMPLATE_INDEX" val="20186543"/>
  <p:tag name="KSO_WM_TAG_VERSION" val="1.0"/>
  <p:tag name="KSO_WM_SLIDE_ID" val="custom20186543_26"/>
  <p:tag name="KSO_WM_SLIDE_INDEX" val="26"/>
  <p:tag name="KSO_WM_SLIDE_ITEM_CNT" val="0"/>
  <p:tag name="KSO_WM_SLIDE_LAYOUT" val="a_b"/>
  <p:tag name="KSO_WM_SLIDE_LAYOUT_CNT" val="1_2"/>
  <p:tag name="KSO_WM_SLIDE_TYPE" val="endPage"/>
  <p:tag name="KSO_WM_SLIDE_SUBTYPE" val="pureTxt"/>
  <p:tag name="KSO_WM_BEAUTIFY_FLAG" val="#wm#"/>
  <p:tag name="KSO_WM_TEMPLATE_SUBCATEGORY"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3"/>
</p:tagLst>
</file>

<file path=ppt/tags/tag5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3"/>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TEMPLATE_CATEGORY" val="custom"/>
  <p:tag name="KSO_WM_TEMPLATE_INDEX" val="20186543"/>
  <p:tag name="KSO_WM_TAG_VERSION" val="1.0"/>
  <p:tag name="KSO_WM_TEMPLATE_THUMBS_INDEX" val="1、2、3、4、5、26"/>
  <p:tag name="KSO_WM_BEAUTIFY_FLAG" val="#wm#"/>
  <p:tag name="KSO_WM_TEMPLATE_TOPIC_ID" val="2869567"/>
  <p:tag name="KSO_WM_TEMPLATE_OUTLINE_ID" val="5"/>
  <p:tag name="KSO_WM_TEMPLATE_SCENE_ID" val="1"/>
  <p:tag name="KSO_WM_TEMPLATE_JOB_ID" val="5"/>
  <p:tag name="KSO_WM_TEMPLATE_TOPIC_DEFAULT" val="0"/>
  <p:tag name="KSO_WM_TEMPLATE_SUBCATEGORY" val="0"/>
</p:tagLst>
</file>

<file path=ppt/tags/tag61.xml><?xml version="1.0" encoding="utf-8"?>
<p:tagLst xmlns:p="http://schemas.openxmlformats.org/presentationml/2006/main">
  <p:tag name="KSO_WM_TAG_VERSION" val="1.0"/>
  <p:tag name="KSO_WM_BEAUTIFY_FLAG" val="#wm#"/>
  <p:tag name="KSO_WM_UNIT_TYPE" val="i"/>
  <p:tag name="KSO_WM_UNIT_ID" val="custom20186543_1*i*0"/>
  <p:tag name="KSO_WM_TEMPLATE_CATEGORY" val="custom"/>
  <p:tag name="KSO_WM_TEMPLATE_INDEX" val="20186543"/>
  <p:tag name="KSO_WM_UNIT_INDEX"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TYPE" val="i"/>
  <p:tag name="KSO_WM_UNIT_ID" val="custom20186543_1*i*1"/>
  <p:tag name="KSO_WM_TEMPLATE_CATEGORY" val="custom"/>
  <p:tag name="KSO_WM_TEMPLATE_INDEX" val="20186543"/>
  <p:tag name="KSO_WM_UNIT_INDEX" val="1"/>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TYPE" val="i"/>
  <p:tag name="KSO_WM_UNIT_ID" val="custom20186543_1*i*2"/>
  <p:tag name="KSO_WM_TEMPLATE_CATEGORY" val="custom"/>
  <p:tag name="KSO_WM_TEMPLATE_INDEX" val="20186543"/>
  <p:tag name="KSO_WM_UNIT_INDEX" val="2"/>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EMPLATE_CATEGORY" val="custom"/>
  <p:tag name="KSO_WM_TEMPLATE_INDEX" val="20186543"/>
  <p:tag name="KSO_WM_TAG_VERSION" val="1.0"/>
  <p:tag name="KSO_WM_UNIT_TYPE" val="b"/>
  <p:tag name="KSO_WM_UNIT_INDEX" val="1"/>
  <p:tag name="KSO_WM_UNIT_ID" val="custom20186543_1*b*1"/>
  <p:tag name="KSO_WM_UNIT_LAYERLEVEL" val="1"/>
  <p:tag name="KSO_WM_UNIT_VALUE" val="25"/>
  <p:tag name="KSO_WM_UNIT_ISCONTENTSTITLE" val="0"/>
  <p:tag name="KSO_WM_UNIT_HIGHLIGHT" val="0"/>
  <p:tag name="KSO_WM_UNIT_COMPATIBLE" val="0"/>
  <p:tag name="KSO_WM_BEAUTIFY_FLAG" val="#wm#"/>
  <p:tag name="KSO_WM_UNIT_PRESET_TEXT" val="Subtitle here"/>
  <p:tag name="KSO_WM_UNIT_NOCLEAR" val="0"/>
  <p:tag name="KSO_WM_UNIT_DIAGRAM_ISNUMVISUAL" val="0"/>
  <p:tag name="KSO_WM_UNIT_DIAGRAM_ISREFERUNIT" val="0"/>
</p:tagLst>
</file>

<file path=ppt/tags/tag65.xml><?xml version="1.0" encoding="utf-8"?>
<p:tagLst xmlns:p="http://schemas.openxmlformats.org/presentationml/2006/main">
  <p:tag name="KSO_WM_TEMPLATE_CATEGORY" val="custom"/>
  <p:tag name="KSO_WM_TEMPLATE_INDEX" val="20186543"/>
  <p:tag name="KSO_WM_TAG_VERSION" val="1.0"/>
  <p:tag name="KSO_WM_UNIT_TYPE" val="a"/>
  <p:tag name="KSO_WM_UNIT_INDEX" val="1"/>
  <p:tag name="KSO_WM_UNIT_ID" val="custom20186543_1*a*1"/>
  <p:tag name="KSO_WM_UNIT_LAYERLEVEL" val="1"/>
  <p:tag name="KSO_WM_UNIT_VALUE" val="32"/>
  <p:tag name="KSO_WM_UNIT_ISCONTENTSTITLE" val="0"/>
  <p:tag name="KSO_WM_UNIT_HIGHLIGHT" val="0"/>
  <p:tag name="KSO_WM_UNIT_COMPATIBLE" val="0"/>
  <p:tag name="KSO_WM_BEAUTIFY_FLAG" val="#wm#"/>
  <p:tag name="KSO_WM_UNIT_PRESET_TEXT" val="PowerPoint standard template."/>
  <p:tag name="KSO_WM_UNIT_NOCLEAR" val="0"/>
  <p:tag name="KSO_WM_UNIT_DIAGRAM_ISNUMVISUAL" val="0"/>
  <p:tag name="KSO_WM_UNIT_DIAGRAM_ISREFERUNIT" val="0"/>
</p:tagLst>
</file>

<file path=ppt/tags/tag66.xml><?xml version="1.0" encoding="utf-8"?>
<p:tagLst xmlns:p="http://schemas.openxmlformats.org/presentationml/2006/main">
  <p:tag name="KSO_WM_TEMPLATE_CATEGORY" val="custom"/>
  <p:tag name="KSO_WM_TEMPLATE_INDEX" val="20186543"/>
  <p:tag name="KSO_WM_TAG_VERSION" val="1.0"/>
  <p:tag name="KSO_WM_UNIT_TYPE" val="b"/>
  <p:tag name="KSO_WM_UNIT_INDEX" val="3"/>
  <p:tag name="KSO_WM_UNIT_ID" val="custom20186543_1*b*3"/>
  <p:tag name="KSO_WM_UNIT_LAYERLEVEL" val="1"/>
  <p:tag name="KSO_WM_UNIT_VALUE" val="28"/>
  <p:tag name="KSO_WM_UNIT_HIGHLIGHT" val="0"/>
  <p:tag name="KSO_WM_UNIT_COMPATIBLE" val="0"/>
  <p:tag name="KSO_WM_BEAUTIFY_FLAG" val="#wm#"/>
  <p:tag name="KSO_WM_UNIT_PRESET_TEXT" val="Speaker name and title"/>
  <p:tag name="KSO_WM_UNIT_ISCONTENTSTITLE" val="0"/>
  <p:tag name="KSO_WM_UNIT_NOCLEAR" val="0"/>
  <p:tag name="KSO_WM_UNIT_DIAGRAM_ISNUMVISUAL" val="0"/>
  <p:tag name="KSO_WM_UNIT_DIAGRAM_ISREFERUNIT" val="0"/>
</p:tagLst>
</file>

<file path=ppt/tags/tag67.xml><?xml version="1.0" encoding="utf-8"?>
<p:tagLst xmlns:p="http://schemas.openxmlformats.org/presentationml/2006/main">
  <p:tag name="KSO_WM_TEMPLATE_CATEGORY" val="custom"/>
  <p:tag name="KSO_WM_TEMPLATE_INDEX" val="20186543"/>
  <p:tag name="KSO_WM_TAG_VERSION" val="1.0"/>
  <p:tag name="KSO_WM_UNIT_TYPE" val="b"/>
  <p:tag name="KSO_WM_UNIT_INDEX" val="5"/>
  <p:tag name="KSO_WM_UNIT_ID" val="custom20186543_1*b*5"/>
  <p:tag name="KSO_WM_UNIT_LAYERLEVEL" val="1"/>
  <p:tag name="KSO_WM_UNIT_VALUE" val="28"/>
  <p:tag name="KSO_WM_UNIT_HIGHLIGHT" val="0"/>
  <p:tag name="KSO_WM_UNIT_COMPATIBLE" val="0"/>
  <p:tag name="KSO_WM_BEAUTIFY_FLAG" val="#wm#"/>
  <p:tag name="KSO_WM_UNIT_PRESET_TEXT" val="www.wps.cn"/>
  <p:tag name="KSO_WM_UNIT_ISCONTENTSTITLE" val="0"/>
  <p:tag name="KSO_WM_UNIT_NOCLEAR" val="0"/>
  <p:tag name="KSO_WM_UNIT_DIAGRAM_ISNUMVISUAL" val="0"/>
  <p:tag name="KSO_WM_UNIT_DIAGRAM_ISREFERUNIT" val="0"/>
</p:tagLst>
</file>

<file path=ppt/tags/tag68.xml><?xml version="1.0" encoding="utf-8"?>
<p:tagLst xmlns:p="http://schemas.openxmlformats.org/presentationml/2006/main">
  <p:tag name="KSO_WM_TEMPLATE_CATEGORY" val="custom"/>
  <p:tag name="KSO_WM_TEMPLATE_INDEX" val="20186543"/>
  <p:tag name="KSO_WM_UNIT_TYPE" val="b"/>
  <p:tag name="KSO_WM_UNIT_INDEX" val="2"/>
  <p:tag name="KSO_WM_UNIT_ID" val="custom20186543_1*b*2"/>
  <p:tag name="KSO_WM_UNIT_LAYERLEVEL" val="1"/>
  <p:tag name="KSO_WM_UNIT_VALUE" val="4"/>
  <p:tag name="KSO_WM_UNIT_HIGHLIGHT" val="0"/>
  <p:tag name="KSO_WM_UNIT_COMPATIBLE" val="0"/>
  <p:tag name="KSO_WM_BEAUTIFY_FLAG" val="#wm#"/>
  <p:tag name="KSO_WM_TAG_VERSION" val="1.0"/>
  <p:tag name="KSO_WM_UNIT_PRESET_TEXT" val="ANNUAL"/>
  <p:tag name="KSO_WM_UNIT_ISCONTENTSTITLE" val="0"/>
  <p:tag name="KSO_WM_UNIT_NOCLEAR" val="0"/>
  <p:tag name="KSO_WM_UNIT_DIAGRAM_ISNUMVISUAL" val="0"/>
  <p:tag name="KSO_WM_UNIT_DIAGRAM_ISREFERUNIT" val="0"/>
</p:tagLst>
</file>

<file path=ppt/tags/tag69.xml><?xml version="1.0" encoding="utf-8"?>
<p:tagLst xmlns:p="http://schemas.openxmlformats.org/presentationml/2006/main">
  <p:tag name="KSO_WM_TEMPLATE_CATEGORY" val="custom"/>
  <p:tag name="KSO_WM_TEMPLATE_INDEX" val="20186543"/>
  <p:tag name="KSO_WM_UNIT_TYPE" val="b"/>
  <p:tag name="KSO_WM_UNIT_INDEX" val="4"/>
  <p:tag name="KSO_WM_UNIT_ID" val="custom20186543_1*b*4"/>
  <p:tag name="KSO_WM_UNIT_LAYERLEVEL" val="1"/>
  <p:tag name="KSO_WM_UNIT_VALUE" val="5"/>
  <p:tag name="KSO_WM_UNIT_HIGHLIGHT" val="0"/>
  <p:tag name="KSO_WM_UNIT_COMPATIBLE" val="0"/>
  <p:tag name="KSO_WM_BEAUTIFY_FLAG" val="#wm#"/>
  <p:tag name="KSO_WM_TAG_VERSION" val="1.0"/>
  <p:tag name="KSO_WM_UNIT_PRESET_TEXT" val="REPORT"/>
  <p:tag name="KSO_WM_UNIT_ISCONTENTSTITLE" val="0"/>
  <p:tag name="KSO_WM_UNIT_NOCLEAR" val="0"/>
  <p:tag name="KSO_WM_UNIT_DIAGRAM_ISNUMVISUAL" val="0"/>
  <p:tag name="KSO_WM_UNIT_DIAGRAM_ISREFERUNIT"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custom"/>
  <p:tag name="KSO_WM_TEMPLATE_INDEX" val="20186543"/>
  <p:tag name="KSO_WM_TAG_VERSION" val="1.0"/>
  <p:tag name="KSO_WM_SLIDE_ID" val="custom20186543_1"/>
  <p:tag name="KSO_WM_SLIDE_INDEX" val="1"/>
  <p:tag name="KSO_WM_SLIDE_ITEM_CNT" val="0"/>
  <p:tag name="KSO_WM_SLIDE_LAYOUT" val="a_b"/>
  <p:tag name="KSO_WM_SLIDE_LAYOUT_CNT" val="1_5"/>
  <p:tag name="KSO_WM_SLIDE_TYPE" val="title"/>
  <p:tag name="KSO_WM_SLIDE_SUBTYPE" val="pureTxt"/>
  <p:tag name="KSO_WM_TEMPLATE_THUMBS_INDEX" val="1、2、3、4、5、26"/>
  <p:tag name="KSO_WM_BEAUTIFY_FLAG" val="#wm#"/>
  <p:tag name="KSO_WM_TEMPLATE_TOPIC_ID" val="2869567"/>
  <p:tag name="KSO_WM_TEMPLATE_OUTLINE_ID" val="5"/>
  <p:tag name="KSO_WM_TEMPLATE_SCENE_ID" val="1"/>
  <p:tag name="KSO_WM_TEMPLATE_JOB_ID" val="5"/>
  <p:tag name="KSO_WM_TEMPLATE_TOPIC_DEFAULT" val="0"/>
  <p:tag name="KSO_WM_TEMPLATE_SUBCATEGORY" val="0"/>
</p:tagLst>
</file>

<file path=ppt/tags/tag71.xml><?xml version="1.0" encoding="utf-8"?>
<p:tagLst xmlns:p="http://schemas.openxmlformats.org/presentationml/2006/main">
  <p:tag name="KSO_WM_TEMPLATE_CATEGORY" val="custom"/>
  <p:tag name="KSO_WM_TEMPLATE_INDEX" val="20186543"/>
  <p:tag name="KSO_WM_UNIT_TYPE" val="l_h_f"/>
  <p:tag name="KSO_WM_UNIT_INDEX" val="1_1_1"/>
  <p:tag name="KSO_WM_UNIT_ID" val="custom20186543_2*l_h_f*1_1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1.Subtitle Here"/>
  <p:tag name="KSO_WM_UNIT_NOCLEAR" val="0"/>
  <p:tag name="KSO_WM_UNIT_DIAGRAM_ISNUMVISUAL" val="0"/>
  <p:tag name="KSO_WM_UNIT_DIAGRAM_ISREFERUNIT" val="0"/>
</p:tagLst>
</file>

<file path=ppt/tags/tag72.xml><?xml version="1.0" encoding="utf-8"?>
<p:tagLst xmlns:p="http://schemas.openxmlformats.org/presentationml/2006/main">
  <p:tag name="KSO_WM_TAG_VERSION" val="1.0"/>
  <p:tag name="KSO_WM_BEAUTIFY_FLAG" val="#wm#"/>
  <p:tag name="KSO_WM_UNIT_TYPE" val="i"/>
  <p:tag name="KSO_WM_UNIT_ID" val="custom20186543_2*i*1"/>
  <p:tag name="KSO_WM_TEMPLATE_CATEGORY" val="custom"/>
  <p:tag name="KSO_WM_TEMPLATE_INDEX" val="20186543"/>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Lst>
</file>

<file path=ppt/tags/tag73.xml><?xml version="1.0" encoding="utf-8"?>
<p:tagLst xmlns:p="http://schemas.openxmlformats.org/presentationml/2006/main">
  <p:tag name="KSO_WM_TEMPLATE_CATEGORY" val="custom"/>
  <p:tag name="KSO_WM_TEMPLATE_INDEX" val="20186543"/>
  <p:tag name="KSO_WM_UNIT_TYPE" val="a"/>
  <p:tag name="KSO_WM_UNIT_INDEX" val="1"/>
  <p:tag name="KSO_WM_UNIT_ID" val="custom20186543_2*a*1"/>
  <p:tag name="KSO_WM_UNIT_LAYERLEVEL" val="1"/>
  <p:tag name="KSO_WM_UNIT_VALUE" val="8"/>
  <p:tag name="KSO_WM_UNIT_ISCONTENTSTITLE" val="0"/>
  <p:tag name="KSO_WM_UNIT_HIGHLIGHT" val="0"/>
  <p:tag name="KSO_WM_UNIT_COMPATIBLE" val="0"/>
  <p:tag name="KSO_WM_BEAUTIFY_FLAG" val="#wm#"/>
  <p:tag name="KSO_WM_TAG_VERSION" val="1.0"/>
  <p:tag name="KSO_WM_UNIT_PRESET_TEXT" val="CONTENTS"/>
  <p:tag name="KSO_WM_UNIT_NOCLEAR" val="0"/>
  <p:tag name="KSO_WM_UNIT_DIAGRAM_ISNUMVISUAL" val="0"/>
  <p:tag name="KSO_WM_UNIT_DIAGRAM_ISREFERUNIT" val="0"/>
  <p:tag name="KSO_WM_DIAGRAM_GROUP_CODE" val="l1-1"/>
</p:tagLst>
</file>

<file path=ppt/tags/tag74.xml><?xml version="1.0" encoding="utf-8"?>
<p:tagLst xmlns:p="http://schemas.openxmlformats.org/presentationml/2006/main">
  <p:tag name="KSO_WM_TAG_VERSION" val="1.0"/>
  <p:tag name="KSO_WM_BEAUTIFY_FLAG" val="#wm#"/>
  <p:tag name="KSO_WM_UNIT_TYPE" val="i"/>
  <p:tag name="KSO_WM_UNIT_ID" val="custom20186543_2*i*3"/>
  <p:tag name="KSO_WM_TEMPLATE_CATEGORY" val="custom"/>
  <p:tag name="KSO_WM_TEMPLATE_INDEX" val="20186543"/>
  <p:tag name="KSO_WM_UNIT_INDEX" val="3"/>
  <p:tag name="KSO_WM_UNIT_HIGHLIGHT" val="0"/>
  <p:tag name="KSO_WM_UNIT_COMPATIBLE" val="0"/>
  <p:tag name="KSO_WM_UNIT_DIAGRAM_ISNUMVISUAL" val="0"/>
  <p:tag name="KSO_WM_UNIT_DIAGRAM_ISREFERUNIT" val="0"/>
  <p:tag name="KSO_WM_DIAGRAM_GROUP_CODE" val="l1-1"/>
  <p:tag name="KSO_WM_UNIT_LAYERLEVEL" val="1"/>
</p:tagLst>
</file>

<file path=ppt/tags/tag75.xml><?xml version="1.0" encoding="utf-8"?>
<p:tagLst xmlns:p="http://schemas.openxmlformats.org/presentationml/2006/main">
  <p:tag name="KSO_WM_TEMPLATE_CATEGORY" val="custom"/>
  <p:tag name="KSO_WM_TEMPLATE_INDEX" val="20186543"/>
  <p:tag name="KSO_WM_UNIT_TYPE" val="l_h_f"/>
  <p:tag name="KSO_WM_UNIT_INDEX" val="1_2_1"/>
  <p:tag name="KSO_WM_UNIT_ID" val="custom20186543_2*l_h_f*1_2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2.Subtitle Here"/>
  <p:tag name="KSO_WM_UNIT_NOCLEAR" val="0"/>
  <p:tag name="KSO_WM_UNIT_DIAGRAM_ISNUMVISUAL" val="0"/>
  <p:tag name="KSO_WM_UNIT_DIAGRAM_ISREFERUNIT" val="0"/>
</p:tagLst>
</file>

<file path=ppt/tags/tag76.xml><?xml version="1.0" encoding="utf-8"?>
<p:tagLst xmlns:p="http://schemas.openxmlformats.org/presentationml/2006/main">
  <p:tag name="KSO_WM_TEMPLATE_CATEGORY" val="custom"/>
  <p:tag name="KSO_WM_TEMPLATE_INDEX" val="20186543"/>
  <p:tag name="KSO_WM_UNIT_TYPE" val="l_h_f"/>
  <p:tag name="KSO_WM_UNIT_INDEX" val="1_3_1"/>
  <p:tag name="KSO_WM_UNIT_ID" val="custom20186543_2*l_h_f*1_3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3.Subtitle Here"/>
  <p:tag name="KSO_WM_UNIT_NOCLEAR" val="0"/>
  <p:tag name="KSO_WM_UNIT_DIAGRAM_ISNUMVISUAL" val="0"/>
  <p:tag name="KSO_WM_UNIT_DIAGRAM_ISREFERUNIT" val="0"/>
</p:tagLst>
</file>

<file path=ppt/tags/tag77.xml><?xml version="1.0" encoding="utf-8"?>
<p:tagLst xmlns:p="http://schemas.openxmlformats.org/presentationml/2006/main">
  <p:tag name="KSO_WM_TEMPLATE_CATEGORY" val="custom"/>
  <p:tag name="KSO_WM_TEMPLATE_INDEX" val="20186543"/>
  <p:tag name="KSO_WM_UNIT_TYPE" val="l_h_f"/>
  <p:tag name="KSO_WM_UNIT_INDEX" val="1_3_1"/>
  <p:tag name="KSO_WM_UNIT_ID" val="custom20186543_2*l_h_f*1_3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3.Subtitle Here"/>
  <p:tag name="KSO_WM_UNIT_NOCLEAR" val="0"/>
  <p:tag name="KSO_WM_UNIT_DIAGRAM_ISNUMVISUAL" val="0"/>
  <p:tag name="KSO_WM_UNIT_DIAGRAM_ISREFERUNIT" val="0"/>
</p:tagLst>
</file>

<file path=ppt/tags/tag78.xml><?xml version="1.0" encoding="utf-8"?>
<p:tagLst xmlns:p="http://schemas.openxmlformats.org/presentationml/2006/main">
  <p:tag name="KSO_WM_TEMPLATE_CATEGORY" val="custom"/>
  <p:tag name="KSO_WM_TEMPLATE_INDEX" val="20186543"/>
  <p:tag name="KSO_WM_TAG_VERSION" val="1.0"/>
  <p:tag name="KSO_WM_SLIDE_ID" val="custom20186543_2"/>
  <p:tag name="KSO_WM_SLIDE_INDEX" val="2"/>
  <p:tag name="KSO_WM_SLIDE_ITEM_CNT" val="3"/>
  <p:tag name="KSO_WM_SLIDE_LAYOUT" val="a_l"/>
  <p:tag name="KSO_WM_SLIDE_LAYOUT_CNT" val="1_1"/>
  <p:tag name="KSO_WM_SLIDE_TYPE" val="contents"/>
  <p:tag name="KSO_WM_SLIDE_SUBTYPE" val="diag"/>
  <p:tag name="KSO_WM_BEAUTIFY_FLAG" val="#wm#"/>
  <p:tag name="KSO_WM_DIAGRAM_GROUP_CODE" val="l1-1"/>
  <p:tag name="KSO_WM_TEMPLATE_SUBCATEGORY" val="0"/>
  <p:tag name="KSO_WM_SLIDE_DIAGTYPE" val="l"/>
</p:tagLst>
</file>

<file path=ppt/tags/tag79.xml><?xml version="1.0" encoding="utf-8"?>
<p:tagLst xmlns:p="http://schemas.openxmlformats.org/presentationml/2006/main">
  <p:tag name="KSO_WM_TEMPLATE_CATEGORY" val="custom"/>
  <p:tag name="KSO_WM_TEMPLATE_INDEX" val="20186543"/>
  <p:tag name="KSO_WM_UNIT_TYPE" val="l_h_f"/>
  <p:tag name="KSO_WM_UNIT_INDEX" val="1_1_1"/>
  <p:tag name="KSO_WM_UNIT_ID" val="custom20186543_3*l_h_f*1_1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1.Subtitle Here"/>
  <p:tag name="KSO_WM_UNIT_NOCLEAR" val="0"/>
  <p:tag name="KSO_WM_UNIT_DIAGRAM_ISNUMVISUAL" val="0"/>
  <p:tag name="KSO_WM_UNIT_DIAGRAM_ISREFERUNIT"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custom20186543_3*i*1"/>
  <p:tag name="KSO_WM_TEMPLATE_CATEGORY" val="custom"/>
  <p:tag name="KSO_WM_TEMPLATE_INDEX" val="20186543"/>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Lst>
</file>

<file path=ppt/tags/tag81.xml><?xml version="1.0" encoding="utf-8"?>
<p:tagLst xmlns:p="http://schemas.openxmlformats.org/presentationml/2006/main">
  <p:tag name="KSO_WM_TEMPLATE_CATEGORY" val="custom"/>
  <p:tag name="KSO_WM_TEMPLATE_INDEX" val="20186543"/>
  <p:tag name="KSO_WM_UNIT_TYPE" val="a"/>
  <p:tag name="KSO_WM_UNIT_INDEX" val="1"/>
  <p:tag name="KSO_WM_UNIT_ID" val="custom20186543_3*a*1"/>
  <p:tag name="KSO_WM_UNIT_LAYERLEVEL" val="1"/>
  <p:tag name="KSO_WM_UNIT_VALUE" val="8"/>
  <p:tag name="KSO_WM_UNIT_ISCONTENTSTITLE" val="0"/>
  <p:tag name="KSO_WM_UNIT_HIGHLIGHT" val="0"/>
  <p:tag name="KSO_WM_UNIT_COMPATIBLE" val="0"/>
  <p:tag name="KSO_WM_BEAUTIFY_FLAG" val="#wm#"/>
  <p:tag name="KSO_WM_TAG_VERSION" val="1.0"/>
  <p:tag name="KSO_WM_UNIT_PRESET_TEXT" val="CONTENTS"/>
  <p:tag name="KSO_WM_UNIT_NOCLEAR" val="0"/>
  <p:tag name="KSO_WM_UNIT_DIAGRAM_ISNUMVISUAL" val="0"/>
  <p:tag name="KSO_WM_UNIT_DIAGRAM_ISREFERUNIT" val="0"/>
  <p:tag name="KSO_WM_DIAGRAM_GROUP_CODE" val="l1-1"/>
</p:tagLst>
</file>

<file path=ppt/tags/tag82.xml><?xml version="1.0" encoding="utf-8"?>
<p:tagLst xmlns:p="http://schemas.openxmlformats.org/presentationml/2006/main">
  <p:tag name="KSO_WM_TAG_VERSION" val="1.0"/>
  <p:tag name="KSO_WM_BEAUTIFY_FLAG" val="#wm#"/>
  <p:tag name="KSO_WM_UNIT_TYPE" val="i"/>
  <p:tag name="KSO_WM_UNIT_ID" val="custom20186543_3*i*3"/>
  <p:tag name="KSO_WM_TEMPLATE_CATEGORY" val="custom"/>
  <p:tag name="KSO_WM_TEMPLATE_INDEX" val="20186543"/>
  <p:tag name="KSO_WM_UNIT_INDEX" val="3"/>
  <p:tag name="KSO_WM_UNIT_HIGHLIGHT" val="0"/>
  <p:tag name="KSO_WM_UNIT_COMPATIBLE" val="0"/>
  <p:tag name="KSO_WM_UNIT_DIAGRAM_ISNUMVISUAL" val="0"/>
  <p:tag name="KSO_WM_UNIT_DIAGRAM_ISREFERUNIT" val="0"/>
  <p:tag name="KSO_WM_DIAGRAM_GROUP_CODE" val="l1-1"/>
  <p:tag name="KSO_WM_UNIT_LAYERLEVEL" val="1"/>
</p:tagLst>
</file>

<file path=ppt/tags/tag83.xml><?xml version="1.0" encoding="utf-8"?>
<p:tagLst xmlns:p="http://schemas.openxmlformats.org/presentationml/2006/main">
  <p:tag name="KSO_WM_TEMPLATE_CATEGORY" val="custom"/>
  <p:tag name="KSO_WM_TEMPLATE_INDEX" val="20186543"/>
  <p:tag name="KSO_WM_UNIT_TYPE" val="l_h_f"/>
  <p:tag name="KSO_WM_UNIT_INDEX" val="1_2_1"/>
  <p:tag name="KSO_WM_UNIT_ID" val="custom20186543_3*l_h_f*1_2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2.Subtitle Here"/>
  <p:tag name="KSO_WM_UNIT_NOCLEAR" val="0"/>
  <p:tag name="KSO_WM_UNIT_DIAGRAM_ISNUMVISUAL" val="0"/>
  <p:tag name="KSO_WM_UNIT_DIAGRAM_ISREFERUNIT" val="0"/>
</p:tagLst>
</file>

<file path=ppt/tags/tag84.xml><?xml version="1.0" encoding="utf-8"?>
<p:tagLst xmlns:p="http://schemas.openxmlformats.org/presentationml/2006/main">
  <p:tag name="KSO_WM_TEMPLATE_CATEGORY" val="custom"/>
  <p:tag name="KSO_WM_TEMPLATE_INDEX" val="20186543"/>
  <p:tag name="KSO_WM_UNIT_TYPE" val="l_h_f"/>
  <p:tag name="KSO_WM_UNIT_INDEX" val="1_4_1"/>
  <p:tag name="KSO_WM_UNIT_ID" val="custom20186543_3*l_h_f*1_4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4.Subtitle Here"/>
  <p:tag name="KSO_WM_UNIT_NOCLEAR" val="0"/>
  <p:tag name="KSO_WM_UNIT_DIAGRAM_ISNUMVISUAL" val="0"/>
  <p:tag name="KSO_WM_UNIT_DIAGRAM_ISREFERUNIT" val="0"/>
</p:tagLst>
</file>

<file path=ppt/tags/tag85.xml><?xml version="1.0" encoding="utf-8"?>
<p:tagLst xmlns:p="http://schemas.openxmlformats.org/presentationml/2006/main">
  <p:tag name="KSO_WM_TEMPLATE_CATEGORY" val="custom"/>
  <p:tag name="KSO_WM_TEMPLATE_INDEX" val="20186543"/>
  <p:tag name="KSO_WM_UNIT_TYPE" val="l_h_f"/>
  <p:tag name="KSO_WM_UNIT_INDEX" val="1_3_1"/>
  <p:tag name="KSO_WM_UNIT_ID" val="custom20186543_3*l_h_f*1_3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3.Subtitle Here"/>
  <p:tag name="KSO_WM_UNIT_NOCLEAR" val="0"/>
  <p:tag name="KSO_WM_UNIT_DIAGRAM_ISNUMVISUAL" val="0"/>
  <p:tag name="KSO_WM_UNIT_DIAGRAM_ISREFERUNIT" val="0"/>
</p:tagLst>
</file>

<file path=ppt/tags/tag86.xml><?xml version="1.0" encoding="utf-8"?>
<p:tagLst xmlns:p="http://schemas.openxmlformats.org/presentationml/2006/main">
  <p:tag name="KSO_WM_TEMPLATE_CATEGORY" val="custom"/>
  <p:tag name="KSO_WM_TEMPLATE_INDEX" val="20186543"/>
  <p:tag name="KSO_WM_TAG_VERSION" val="1.0"/>
  <p:tag name="KSO_WM_SLIDE_ID" val="custom20186543_3"/>
  <p:tag name="KSO_WM_SLIDE_INDEX" val="3"/>
  <p:tag name="KSO_WM_SLIDE_ITEM_CNT" val="4"/>
  <p:tag name="KSO_WM_SLIDE_LAYOUT" val="a_l"/>
  <p:tag name="KSO_WM_SLIDE_LAYOUT_CNT" val="1_1"/>
  <p:tag name="KSO_WM_SLIDE_TYPE" val="contents"/>
  <p:tag name="KSO_WM_SLIDE_SUBTYPE" val="diag"/>
  <p:tag name="KSO_WM_BEAUTIFY_FLAG" val="#wm#"/>
  <p:tag name="KSO_WM_DIAGRAM_GROUP_CODE" val="l1-1"/>
  <p:tag name="KSO_WM_TEMPLATE_SUBCATEGORY" val="0"/>
  <p:tag name="KSO_WM_SLIDE_DIAGTYPE" val="l"/>
</p:tagLst>
</file>

<file path=ppt/tags/tag87.xml><?xml version="1.0" encoding="utf-8"?>
<p:tagLst xmlns:p="http://schemas.openxmlformats.org/presentationml/2006/main">
  <p:tag name="KSO_WM_TEMPLATE_CATEGORY" val="custom"/>
  <p:tag name="KSO_WM_TEMPLATE_INDEX" val="20186543"/>
  <p:tag name="KSO_WM_UNIT_TYPE" val="l_h_f"/>
  <p:tag name="KSO_WM_UNIT_INDEX" val="1_1_1"/>
  <p:tag name="KSO_WM_UNIT_ID" val="custom20186543_4*l_h_f*1_1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1.Subtitle Here"/>
  <p:tag name="KSO_WM_UNIT_NOCLEAR" val="0"/>
  <p:tag name="KSO_WM_UNIT_DIAGRAM_ISNUMVISUAL" val="0"/>
  <p:tag name="KSO_WM_UNIT_DIAGRAM_ISREFERUNIT" val="0"/>
</p:tagLst>
</file>

<file path=ppt/tags/tag88.xml><?xml version="1.0" encoding="utf-8"?>
<p:tagLst xmlns:p="http://schemas.openxmlformats.org/presentationml/2006/main">
  <p:tag name="KSO_WM_TAG_VERSION" val="1.0"/>
  <p:tag name="KSO_WM_BEAUTIFY_FLAG" val="#wm#"/>
  <p:tag name="KSO_WM_UNIT_TYPE" val="i"/>
  <p:tag name="KSO_WM_UNIT_ID" val="custom20186543_4*i*1"/>
  <p:tag name="KSO_WM_TEMPLATE_CATEGORY" val="custom"/>
  <p:tag name="KSO_WM_TEMPLATE_INDEX" val="20186543"/>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Lst>
</file>

<file path=ppt/tags/tag89.xml><?xml version="1.0" encoding="utf-8"?>
<p:tagLst xmlns:p="http://schemas.openxmlformats.org/presentationml/2006/main">
  <p:tag name="KSO_WM_TEMPLATE_CATEGORY" val="custom"/>
  <p:tag name="KSO_WM_TEMPLATE_INDEX" val="20186543"/>
  <p:tag name="KSO_WM_UNIT_TYPE" val="a"/>
  <p:tag name="KSO_WM_UNIT_INDEX" val="1"/>
  <p:tag name="KSO_WM_UNIT_ID" val="custom20186543_4*a*1"/>
  <p:tag name="KSO_WM_UNIT_LAYERLEVEL" val="1"/>
  <p:tag name="KSO_WM_UNIT_VALUE" val="8"/>
  <p:tag name="KSO_WM_UNIT_ISCONTENTSTITLE" val="0"/>
  <p:tag name="KSO_WM_UNIT_HIGHLIGHT" val="0"/>
  <p:tag name="KSO_WM_UNIT_COMPATIBLE" val="0"/>
  <p:tag name="KSO_WM_BEAUTIFY_FLAG" val="#wm#"/>
  <p:tag name="KSO_WM_TAG_VERSION" val="1.0"/>
  <p:tag name="KSO_WM_UNIT_PRESET_TEXT" val="CONTENTS"/>
  <p:tag name="KSO_WM_UNIT_NOCLEAR" val="0"/>
  <p:tag name="KSO_WM_UNIT_DIAGRAM_ISNUMVISUAL" val="0"/>
  <p:tag name="KSO_WM_UNIT_DIAGRAM_ISREFERUNIT" val="0"/>
  <p:tag name="KSO_WM_DIAGRAM_GROUP_CODE" val="l1-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BEAUTIFY_FLAG" val="#wm#"/>
  <p:tag name="KSO_WM_UNIT_TYPE" val="i"/>
  <p:tag name="KSO_WM_UNIT_ID" val="custom20186543_4*i*3"/>
  <p:tag name="KSO_WM_TEMPLATE_CATEGORY" val="custom"/>
  <p:tag name="KSO_WM_TEMPLATE_INDEX" val="20186543"/>
  <p:tag name="KSO_WM_UNIT_INDEX" val="3"/>
  <p:tag name="KSO_WM_UNIT_HIGHLIGHT" val="0"/>
  <p:tag name="KSO_WM_UNIT_COMPATIBLE" val="0"/>
  <p:tag name="KSO_WM_UNIT_DIAGRAM_ISNUMVISUAL" val="0"/>
  <p:tag name="KSO_WM_UNIT_DIAGRAM_ISREFERUNIT" val="0"/>
  <p:tag name="KSO_WM_DIAGRAM_GROUP_CODE" val="l1-1"/>
  <p:tag name="KSO_WM_UNIT_LAYERLEVEL" val="1"/>
</p:tagLst>
</file>

<file path=ppt/tags/tag91.xml><?xml version="1.0" encoding="utf-8"?>
<p:tagLst xmlns:p="http://schemas.openxmlformats.org/presentationml/2006/main">
  <p:tag name="KSO_WM_TEMPLATE_CATEGORY" val="custom"/>
  <p:tag name="KSO_WM_TEMPLATE_INDEX" val="20186543"/>
  <p:tag name="KSO_WM_UNIT_TYPE" val="l_h_f"/>
  <p:tag name="KSO_WM_UNIT_INDEX" val="1_2_1"/>
  <p:tag name="KSO_WM_UNIT_ID" val="custom20186543_4*l_h_f*1_2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2.Subtitle Here"/>
  <p:tag name="KSO_WM_UNIT_NOCLEAR" val="0"/>
  <p:tag name="KSO_WM_UNIT_DIAGRAM_ISNUMVISUAL" val="0"/>
  <p:tag name="KSO_WM_UNIT_DIAGRAM_ISREFERUNIT" val="0"/>
</p:tagLst>
</file>

<file path=ppt/tags/tag92.xml><?xml version="1.0" encoding="utf-8"?>
<p:tagLst xmlns:p="http://schemas.openxmlformats.org/presentationml/2006/main">
  <p:tag name="KSO_WM_TEMPLATE_CATEGORY" val="custom"/>
  <p:tag name="KSO_WM_TEMPLATE_INDEX" val="20186543"/>
  <p:tag name="KSO_WM_UNIT_TYPE" val="l_h_f"/>
  <p:tag name="KSO_WM_UNIT_INDEX" val="1_3_1"/>
  <p:tag name="KSO_WM_UNIT_ID" val="custom20186543_4*l_h_f*1_3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3.Subtitle Here"/>
  <p:tag name="KSO_WM_UNIT_NOCLEAR" val="0"/>
  <p:tag name="KSO_WM_UNIT_DIAGRAM_ISNUMVISUAL" val="0"/>
  <p:tag name="KSO_WM_UNIT_DIAGRAM_ISREFERUNIT" val="0"/>
</p:tagLst>
</file>

<file path=ppt/tags/tag93.xml><?xml version="1.0" encoding="utf-8"?>
<p:tagLst xmlns:p="http://schemas.openxmlformats.org/presentationml/2006/main">
  <p:tag name="KSO_WM_TEMPLATE_CATEGORY" val="custom"/>
  <p:tag name="KSO_WM_TEMPLATE_INDEX" val="20186543"/>
  <p:tag name="KSO_WM_UNIT_TYPE" val="l_h_f"/>
  <p:tag name="KSO_WM_UNIT_INDEX" val="1_4_1"/>
  <p:tag name="KSO_WM_UNIT_ID" val="custom20186543_4*l_h_f*1_4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4.Subtitle Here"/>
  <p:tag name="KSO_WM_UNIT_NOCLEAR" val="0"/>
  <p:tag name="KSO_WM_UNIT_DIAGRAM_ISNUMVISUAL" val="0"/>
  <p:tag name="KSO_WM_UNIT_DIAGRAM_ISREFERUNIT" val="0"/>
</p:tagLst>
</file>

<file path=ppt/tags/tag94.xml><?xml version="1.0" encoding="utf-8"?>
<p:tagLst xmlns:p="http://schemas.openxmlformats.org/presentationml/2006/main">
  <p:tag name="KSO_WM_TEMPLATE_CATEGORY" val="custom"/>
  <p:tag name="KSO_WM_TEMPLATE_INDEX" val="20186543"/>
  <p:tag name="KSO_WM_UNIT_TYPE" val="l_h_f"/>
  <p:tag name="KSO_WM_UNIT_INDEX" val="1_5_1"/>
  <p:tag name="KSO_WM_UNIT_ID" val="custom20186543_4*l_h_f*1_5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5.Subtitle Here"/>
  <p:tag name="KSO_WM_UNIT_NOCLEAR" val="0"/>
  <p:tag name="KSO_WM_UNIT_DIAGRAM_ISNUMVISUAL" val="0"/>
  <p:tag name="KSO_WM_UNIT_DIAGRAM_ISREFERUNIT" val="0"/>
</p:tagLst>
</file>

<file path=ppt/tags/tag95.xml><?xml version="1.0" encoding="utf-8"?>
<p:tagLst xmlns:p="http://schemas.openxmlformats.org/presentationml/2006/main">
  <p:tag name="KSO_WM_TEMPLATE_CATEGORY" val="custom"/>
  <p:tag name="KSO_WM_TEMPLATE_INDEX" val="20186543"/>
  <p:tag name="KSO_WM_TAG_VERSION" val="1.0"/>
  <p:tag name="KSO_WM_SLIDE_ID" val="custom20186543_4"/>
  <p:tag name="KSO_WM_SLIDE_INDEX" val="4"/>
  <p:tag name="KSO_WM_SLIDE_ITEM_CNT" val="5"/>
  <p:tag name="KSO_WM_SLIDE_LAYOUT" val="a_l"/>
  <p:tag name="KSO_WM_SLIDE_LAYOUT_CNT" val="1_1"/>
  <p:tag name="KSO_WM_SLIDE_TYPE" val="contents"/>
  <p:tag name="KSO_WM_SLIDE_SUBTYPE" val="diag"/>
  <p:tag name="KSO_WM_BEAUTIFY_FLAG" val="#wm#"/>
  <p:tag name="KSO_WM_DIAGRAM_GROUP_CODE" val="l1-1"/>
  <p:tag name="KSO_WM_TEMPLATE_SUBCATEGORY" val="0"/>
  <p:tag name="KSO_WM_SLIDE_DIAGTYPE" val="l"/>
</p:tagLst>
</file>

<file path=ppt/tags/tag96.xml><?xml version="1.0" encoding="utf-8"?>
<p:tagLst xmlns:p="http://schemas.openxmlformats.org/presentationml/2006/main">
  <p:tag name="KSO_WM_TEMPLATE_CATEGORY" val="custom"/>
  <p:tag name="KSO_WM_TEMPLATE_INDEX" val="20186543"/>
  <p:tag name="KSO_WM_UNIT_TYPE" val="l_h_f"/>
  <p:tag name="KSO_WM_UNIT_INDEX" val="1_1_1"/>
  <p:tag name="KSO_WM_UNIT_ID" val="custom20186543_5*l_h_f*1_1_1"/>
  <p:tag name="KSO_WM_UNIT_LAYERLEVEL" val="1_1_1"/>
  <p:tag name="KSO_WM_UNIT_VALUE" val="34"/>
  <p:tag name="KSO_WM_UNIT_HIGHLIGHT" val="0"/>
  <p:tag name="KSO_WM_UNIT_COMPATIBLE" val="0"/>
  <p:tag name="KSO_WM_BEAUTIFY_FLAG" val="#wm#"/>
  <p:tag name="KSO_WM_TAG_VERSION" val="1.0"/>
  <p:tag name="KSO_WM_DIAGRAM_GROUP_CODE" val="l1-1"/>
  <p:tag name="KSO_WM_UNIT_PRESET_TEXT" val="1.Subtitle Here"/>
  <p:tag name="KSO_WM_UNIT_NOCLEAR" val="0"/>
  <p:tag name="KSO_WM_UNIT_DIAGRAM_ISNUMVISUAL" val="0"/>
  <p:tag name="KSO_WM_UNIT_DIAGRAM_ISREFERUNIT" val="0"/>
</p:tagLst>
</file>

<file path=ppt/tags/tag97.xml><?xml version="1.0" encoding="utf-8"?>
<p:tagLst xmlns:p="http://schemas.openxmlformats.org/presentationml/2006/main">
  <p:tag name="KSO_WM_TAG_VERSION" val="1.0"/>
  <p:tag name="KSO_WM_BEAUTIFY_FLAG" val="#wm#"/>
  <p:tag name="KSO_WM_UNIT_TYPE" val="i"/>
  <p:tag name="KSO_WM_UNIT_ID" val="custom20186543_5*i*1"/>
  <p:tag name="KSO_WM_TEMPLATE_CATEGORY" val="custom"/>
  <p:tag name="KSO_WM_TEMPLATE_INDEX" val="20186543"/>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Lst>
</file>

<file path=ppt/tags/tag98.xml><?xml version="1.0" encoding="utf-8"?>
<p:tagLst xmlns:p="http://schemas.openxmlformats.org/presentationml/2006/main">
  <p:tag name="KSO_WM_TEMPLATE_CATEGORY" val="custom"/>
  <p:tag name="KSO_WM_TEMPLATE_INDEX" val="20186543"/>
  <p:tag name="KSO_WM_UNIT_TYPE" val="a"/>
  <p:tag name="KSO_WM_UNIT_INDEX" val="1"/>
  <p:tag name="KSO_WM_UNIT_ID" val="custom20186543_5*a*1"/>
  <p:tag name="KSO_WM_UNIT_LAYERLEVEL" val="1"/>
  <p:tag name="KSO_WM_UNIT_VALUE" val="8"/>
  <p:tag name="KSO_WM_UNIT_ISCONTENTSTITLE" val="0"/>
  <p:tag name="KSO_WM_UNIT_HIGHLIGHT" val="0"/>
  <p:tag name="KSO_WM_UNIT_COMPATIBLE" val="0"/>
  <p:tag name="KSO_WM_BEAUTIFY_FLAG" val="#wm#"/>
  <p:tag name="KSO_WM_TAG_VERSION" val="1.0"/>
  <p:tag name="KSO_WM_UNIT_PRESET_TEXT" val="CONTENTS"/>
  <p:tag name="KSO_WM_UNIT_NOCLEAR" val="0"/>
  <p:tag name="KSO_WM_UNIT_DIAGRAM_ISNUMVISUAL" val="0"/>
  <p:tag name="KSO_WM_UNIT_DIAGRAM_ISREFERUNIT" val="0"/>
  <p:tag name="KSO_WM_DIAGRAM_GROUP_CODE" val="l1-1"/>
</p:tagLst>
</file>

<file path=ppt/tags/tag99.xml><?xml version="1.0" encoding="utf-8"?>
<p:tagLst xmlns:p="http://schemas.openxmlformats.org/presentationml/2006/main">
  <p:tag name="KSO_WM_TAG_VERSION" val="1.0"/>
  <p:tag name="KSO_WM_BEAUTIFY_FLAG" val="#wm#"/>
  <p:tag name="KSO_WM_UNIT_TYPE" val="i"/>
  <p:tag name="KSO_WM_UNIT_ID" val="custom20186543_5*i*3"/>
  <p:tag name="KSO_WM_TEMPLATE_CATEGORY" val="custom"/>
  <p:tag name="KSO_WM_TEMPLATE_INDEX" val="20186543"/>
  <p:tag name="KSO_WM_UNIT_INDEX" val="3"/>
  <p:tag name="KSO_WM_UNIT_HIGHLIGHT" val="0"/>
  <p:tag name="KSO_WM_UNIT_COMPATIBLE" val="0"/>
  <p:tag name="KSO_WM_UNIT_DIAGRAM_ISNUMVISUAL" val="0"/>
  <p:tag name="KSO_WM_UNIT_DIAGRAM_ISREFERUNIT" val="0"/>
  <p:tag name="KSO_WM_DIAGRAM_GROUP_CODE" val="l1-1"/>
  <p:tag name="KSO_WM_UNIT_LAYERLEVEL" val="1"/>
</p:tagLst>
</file>

<file path=ppt/theme/theme1.xml><?xml version="1.0" encoding="utf-8"?>
<a:theme xmlns:a="http://schemas.openxmlformats.org/drawingml/2006/main" name="主题5">
  <a:themeElements>
    <a:clrScheme name="自定义 40">
      <a:dk1>
        <a:srgbClr val="000000"/>
      </a:dk1>
      <a:lt1>
        <a:srgbClr val="FFFFFF"/>
      </a:lt1>
      <a:dk2>
        <a:srgbClr val="2D444F"/>
      </a:dk2>
      <a:lt2>
        <a:srgbClr val="F0F0F0"/>
      </a:lt2>
      <a:accent1>
        <a:srgbClr val="5A889E"/>
      </a:accent1>
      <a:accent2>
        <a:srgbClr val="FFC000"/>
      </a:accent2>
      <a:accent3>
        <a:srgbClr val="BF9000"/>
      </a:accent3>
      <a:accent4>
        <a:srgbClr val="314760"/>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0">
    <a:dk1>
      <a:srgbClr val="000000"/>
    </a:dk1>
    <a:lt1>
      <a:srgbClr val="FFFFFF"/>
    </a:lt1>
    <a:dk2>
      <a:srgbClr val="2D444F"/>
    </a:dk2>
    <a:lt2>
      <a:srgbClr val="F0F0F0"/>
    </a:lt2>
    <a:accent1>
      <a:srgbClr val="5A889E"/>
    </a:accent1>
    <a:accent2>
      <a:srgbClr val="FFC000"/>
    </a:accent2>
    <a:accent3>
      <a:srgbClr val="BF9000"/>
    </a:accent3>
    <a:accent4>
      <a:srgbClr val="314760"/>
    </a:accent4>
    <a:accent5>
      <a:srgbClr val="A5A5A5"/>
    </a:accent5>
    <a:accent6>
      <a:srgbClr val="44546A"/>
    </a:accent6>
    <a:hlink>
      <a:srgbClr val="5A889E"/>
    </a:hlink>
    <a:folHlink>
      <a:srgbClr val="BFBFBF"/>
    </a:folHlink>
  </a:clrScheme>
</a:themeOverride>
</file>

<file path=ppt/theme/themeOverride2.xml><?xml version="1.0" encoding="utf-8"?>
<a:themeOverride xmlns:a="http://schemas.openxmlformats.org/drawingml/2006/main">
  <a:clrScheme name="自定义 40">
    <a:dk1>
      <a:srgbClr val="000000"/>
    </a:dk1>
    <a:lt1>
      <a:srgbClr val="FFFFFF"/>
    </a:lt1>
    <a:dk2>
      <a:srgbClr val="2D444F"/>
    </a:dk2>
    <a:lt2>
      <a:srgbClr val="F0F0F0"/>
    </a:lt2>
    <a:accent1>
      <a:srgbClr val="5A889E"/>
    </a:accent1>
    <a:accent2>
      <a:srgbClr val="FFC000"/>
    </a:accent2>
    <a:accent3>
      <a:srgbClr val="BF9000"/>
    </a:accent3>
    <a:accent4>
      <a:srgbClr val="314760"/>
    </a:accent4>
    <a:accent5>
      <a:srgbClr val="A5A5A5"/>
    </a:accent5>
    <a:accent6>
      <a:srgbClr val="44546A"/>
    </a:accent6>
    <a:hlink>
      <a:srgbClr val="5A889E"/>
    </a:hlink>
    <a:folHlink>
      <a:srgbClr val="BFBFBF"/>
    </a:folHlink>
  </a:clrScheme>
</a:themeOverride>
</file>

<file path=ppt/theme/themeOverride3.xml><?xml version="1.0" encoding="utf-8"?>
<a:themeOverride xmlns:a="http://schemas.openxmlformats.org/drawingml/2006/main">
  <a:clrScheme name="自定义 40">
    <a:dk1>
      <a:srgbClr val="000000"/>
    </a:dk1>
    <a:lt1>
      <a:srgbClr val="FFFFFF"/>
    </a:lt1>
    <a:dk2>
      <a:srgbClr val="2D444F"/>
    </a:dk2>
    <a:lt2>
      <a:srgbClr val="F0F0F0"/>
    </a:lt2>
    <a:accent1>
      <a:srgbClr val="5A889E"/>
    </a:accent1>
    <a:accent2>
      <a:srgbClr val="FFC000"/>
    </a:accent2>
    <a:accent3>
      <a:srgbClr val="BF9000"/>
    </a:accent3>
    <a:accent4>
      <a:srgbClr val="314760"/>
    </a:accent4>
    <a:accent5>
      <a:srgbClr val="A5A5A5"/>
    </a:accent5>
    <a:accent6>
      <a:srgbClr val="44546A"/>
    </a:accent6>
    <a:hlink>
      <a:srgbClr val="5A889E"/>
    </a:hlink>
    <a:folHlink>
      <a:srgbClr val="BFBFBF"/>
    </a:folHlink>
  </a:clrScheme>
</a:themeOverride>
</file>

<file path=ppt/theme/themeOverride4.xml><?xml version="1.0" encoding="utf-8"?>
<a:themeOverride xmlns:a="http://schemas.openxmlformats.org/drawingml/2006/main">
  <a:clrScheme name="自定义 40">
    <a:dk1>
      <a:srgbClr val="000000"/>
    </a:dk1>
    <a:lt1>
      <a:srgbClr val="FFFFFF"/>
    </a:lt1>
    <a:dk2>
      <a:srgbClr val="2D444F"/>
    </a:dk2>
    <a:lt2>
      <a:srgbClr val="F0F0F0"/>
    </a:lt2>
    <a:accent1>
      <a:srgbClr val="5A889E"/>
    </a:accent1>
    <a:accent2>
      <a:srgbClr val="FFC000"/>
    </a:accent2>
    <a:accent3>
      <a:srgbClr val="BF9000"/>
    </a:accent3>
    <a:accent4>
      <a:srgbClr val="314760"/>
    </a:accent4>
    <a:accent5>
      <a:srgbClr val="A5A5A5"/>
    </a:accent5>
    <a:accent6>
      <a:srgbClr val="44546A"/>
    </a:accent6>
    <a:hlink>
      <a:srgbClr val="5A889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5754</Words>
  <Application>WPS Presentation</Application>
  <PresentationFormat>宽屏</PresentationFormat>
  <Paragraphs>434</Paragraphs>
  <Slides>26</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Arial</vt:lpstr>
      <vt:lpstr>Microsoft YaHei</vt:lpstr>
      <vt:lpstr>SimHei</vt:lpstr>
      <vt:lpstr>Calibri Light</vt:lpstr>
      <vt:lpstr>Tempus Sans ITC</vt:lpstr>
      <vt:lpstr>Arial Unicode MS</vt:lpstr>
      <vt:lpstr>Calibri</vt:lpstr>
      <vt:lpstr>主题5</vt:lpstr>
      <vt:lpstr>PowerPoint standard template.</vt:lpstr>
      <vt:lpstr>PowerPoint 演示文稿</vt:lpstr>
      <vt:lpstr>PowerPoint 演示文稿</vt:lpstr>
      <vt:lpstr>PowerPoint 演示文稿</vt:lpstr>
      <vt:lpstr>PowerPoint 演示文稿</vt:lpstr>
      <vt:lpstr>Section Header Here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Title and content layout (Text page)</vt:lpstr>
      <vt:lpstr>Thanks. And Your Slogan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jiaji</cp:lastModifiedBy>
  <cp:revision>19</cp:revision>
  <dcterms:created xsi:type="dcterms:W3CDTF">2018-03-21T06:51:00Z</dcterms:created>
  <dcterms:modified xsi:type="dcterms:W3CDTF">2021-08-03T02:29:06Z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2057-11.2.0.10223</vt:lpwstr>
  </property>
</Properties>
</file>