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8c75065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8c75065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8c7506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8c7506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8c7506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8c7506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8c75065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8c75065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8c7506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8c7506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afc87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afc87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afc87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afc87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VR in Hand Rehabilitation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William Kaminski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 from </a:t>
            </a:r>
            <a:r>
              <a:rPr lang="en"/>
              <a:t>traumatic</a:t>
            </a:r>
            <a:r>
              <a:rPr lang="en"/>
              <a:t> injury is a major issue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burn and w</a:t>
            </a:r>
            <a:r>
              <a:rPr lang="en"/>
              <a:t>ound cleaning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broken bones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phantom limb syndrome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muscle therapy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Excessive pain can cause long term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chronic pain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psychological</a:t>
            </a:r>
            <a:r>
              <a:rPr lang="en"/>
              <a:t> issues (PTSD)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Treatment: VR assisted Rehabilitation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77450" y="1476600"/>
            <a:ext cx="5367600" cy="21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Reality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Haptic feedback gloves, smartphones, head mounted displays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upplemental</a:t>
            </a:r>
            <a:r>
              <a:rPr lang="en"/>
              <a:t> to traditional therapy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as distraction during routine treatments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38" y="1476600"/>
            <a:ext cx="1590775" cy="199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68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VR?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therapy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to reduce pain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</a:t>
            </a:r>
            <a:r>
              <a:rPr lang="en"/>
              <a:t>psychological</a:t>
            </a:r>
            <a:r>
              <a:rPr lang="en"/>
              <a:t> strain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patient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to measure recovery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800" y="3027422"/>
            <a:ext cx="2888400" cy="162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Costly?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202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Is VR </a:t>
            </a:r>
            <a:r>
              <a:rPr b="1" lang="en"/>
              <a:t>assisted</a:t>
            </a:r>
            <a:r>
              <a:rPr b="1" lang="en"/>
              <a:t> rehabilitation too costly?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Costly?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915625"/>
            <a:ext cx="85206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Cost of VR technology has dropped significantly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Consumer VR headsets are now mass produced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Easy to train patients/physicians 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Can reduce long-term healthcare costs</a:t>
            </a:r>
            <a:endParaRPr sz="18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860150"/>
            <a:ext cx="85206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VR can improve hand rehabilitation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improve patient </a:t>
            </a:r>
            <a:r>
              <a:rPr lang="en"/>
              <a:t>comfort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Reduces long-term healthcare costs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Reduces negative long-term effects on patients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VR has unexpected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81575" y="424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8"/>
              <a:t>Pereira, M. F., Prahm, C., Kolbenschlag, J., Oliveira, E., &amp; Rodrigues, N. F. (2020, October 2). </a:t>
            </a:r>
            <a:r>
              <a:rPr i="1" lang="en" sz="1808"/>
              <a:t>Application of AR and VR in hand rehabilitation: A systematic review</a:t>
            </a:r>
            <a:r>
              <a:rPr lang="en" sz="1808"/>
              <a:t>. Journal of Biomedical Informatics. Retrieved March 2, 2022, from https://www.sciencedirect.com/science/article/pii/S1532046420302136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8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8"/>
              <a:t>A virtual reality serious game for hand rehabilitation therapy</a:t>
            </a:r>
            <a:r>
              <a:rPr lang="en" sz="1808"/>
              <a:t>. IEEE Xplore. (n.d.). Retrieved March 2, 2022, from https://ieeexplore.ieee.org/document/9201789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