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2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4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6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505D-52EB-40E3-8C1E-9958111015F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5F5B-D338-47B2-AEB7-E2F19E51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6" y="439184"/>
            <a:ext cx="4148455" cy="866752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26" y="353291"/>
            <a:ext cx="4334489" cy="358345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13" y="2826844"/>
            <a:ext cx="6942860" cy="4031156"/>
          </a:xfrm>
          <a:prstGeom prst="rect">
            <a:avLst/>
          </a:prstGeom>
        </p:spPr>
      </p:pic>
      <p:sp>
        <p:nvSpPr>
          <p:cNvPr id="88" name="object 6"/>
          <p:cNvSpPr/>
          <p:nvPr/>
        </p:nvSpPr>
        <p:spPr>
          <a:xfrm>
            <a:off x="5218240" y="602396"/>
            <a:ext cx="1755519" cy="2010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71" y="1507694"/>
            <a:ext cx="3111644" cy="1274649"/>
          </a:xfrm>
          <a:prstGeom prst="rect">
            <a:avLst/>
          </a:prstGeom>
        </p:spPr>
      </p:pic>
      <p:sp>
        <p:nvSpPr>
          <p:cNvPr id="91" name="AutoShape 2" descr="... Semantic Web technologies, the other two being SPARQL and OW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69" y="1154846"/>
            <a:ext cx="1505587" cy="16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Beetz, J.</dc:creator>
  <cp:lastModifiedBy>Beetz, J.</cp:lastModifiedBy>
  <cp:revision>2</cp:revision>
  <dcterms:created xsi:type="dcterms:W3CDTF">2015-10-25T14:23:14Z</dcterms:created>
  <dcterms:modified xsi:type="dcterms:W3CDTF">2015-10-25T14:27:16Z</dcterms:modified>
</cp:coreProperties>
</file>