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5" d="100"/>
          <a:sy n="95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467E-2889-46F5-9E1F-45CE08F4F79F}" type="datetimeFigureOut">
              <a:rPr lang="en-CA" smtClean="0"/>
              <a:t>2015-10-25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66FD-8523-4510-8C67-32C0BD6816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702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467E-2889-46F5-9E1F-45CE08F4F79F}" type="datetimeFigureOut">
              <a:rPr lang="en-CA" smtClean="0"/>
              <a:t>2015-10-25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66FD-8523-4510-8C67-32C0BD6816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182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467E-2889-46F5-9E1F-45CE08F4F79F}" type="datetimeFigureOut">
              <a:rPr lang="en-CA" smtClean="0"/>
              <a:t>2015-10-25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66FD-8523-4510-8C67-32C0BD6816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97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467E-2889-46F5-9E1F-45CE08F4F79F}" type="datetimeFigureOut">
              <a:rPr lang="en-CA" smtClean="0"/>
              <a:t>2015-10-25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66FD-8523-4510-8C67-32C0BD6816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852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467E-2889-46F5-9E1F-45CE08F4F79F}" type="datetimeFigureOut">
              <a:rPr lang="en-CA" smtClean="0"/>
              <a:t>2015-10-25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66FD-8523-4510-8C67-32C0BD6816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1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467E-2889-46F5-9E1F-45CE08F4F79F}" type="datetimeFigureOut">
              <a:rPr lang="en-CA" smtClean="0"/>
              <a:t>2015-10-25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66FD-8523-4510-8C67-32C0BD6816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85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467E-2889-46F5-9E1F-45CE08F4F79F}" type="datetimeFigureOut">
              <a:rPr lang="en-CA" smtClean="0"/>
              <a:t>2015-10-25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66FD-8523-4510-8C67-32C0BD6816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870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467E-2889-46F5-9E1F-45CE08F4F79F}" type="datetimeFigureOut">
              <a:rPr lang="en-CA" smtClean="0"/>
              <a:t>2015-10-25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66FD-8523-4510-8C67-32C0BD6816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580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467E-2889-46F5-9E1F-45CE08F4F79F}" type="datetimeFigureOut">
              <a:rPr lang="en-CA" smtClean="0"/>
              <a:t>2015-10-25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66FD-8523-4510-8C67-32C0BD6816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579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467E-2889-46F5-9E1F-45CE08F4F79F}" type="datetimeFigureOut">
              <a:rPr lang="en-CA" smtClean="0"/>
              <a:t>2015-10-25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66FD-8523-4510-8C67-32C0BD6816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562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467E-2889-46F5-9E1F-45CE08F4F79F}" type="datetimeFigureOut">
              <a:rPr lang="en-CA" smtClean="0"/>
              <a:t>2015-10-25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66FD-8523-4510-8C67-32C0BD6816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663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6467E-2889-46F5-9E1F-45CE08F4F79F}" type="datetimeFigureOut">
              <a:rPr lang="en-CA" smtClean="0"/>
              <a:t>2015-10-25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266FD-8523-4510-8C67-32C0BD6816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339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00687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Facilities Management</a:t>
            </a:r>
            <a:br>
              <a:rPr lang="en-US" dirty="0" smtClean="0"/>
            </a:br>
            <a:r>
              <a:rPr lang="en-US" dirty="0" smtClean="0"/>
              <a:t>with </a:t>
            </a:r>
            <a:br>
              <a:rPr lang="en-US" dirty="0" smtClean="0"/>
            </a:br>
            <a:r>
              <a:rPr lang="en-US" dirty="0" smtClean="0"/>
              <a:t>BIM</a:t>
            </a:r>
            <a:br>
              <a:rPr lang="en-US" dirty="0" smtClean="0"/>
            </a:br>
            <a:r>
              <a:rPr lang="en-US" dirty="0" err="1" smtClean="0"/>
              <a:t>LoRa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&amp; Social Networking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504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FM responsible for managing 100000’s of assets</a:t>
            </a:r>
          </a:p>
          <a:p>
            <a:r>
              <a:rPr lang="en-US" dirty="0" smtClean="0"/>
              <a:t>From:</a:t>
            </a:r>
          </a:p>
          <a:p>
            <a:pPr lvl="1"/>
            <a:r>
              <a:rPr lang="en-US" dirty="0" smtClean="0"/>
              <a:t>Emergency Failure – Pipe Breaks</a:t>
            </a:r>
          </a:p>
          <a:p>
            <a:pPr lvl="1"/>
            <a:r>
              <a:rPr lang="en-US" dirty="0" smtClean="0"/>
              <a:t>Daily operating conditions – setting room temperature controls</a:t>
            </a:r>
          </a:p>
          <a:p>
            <a:pPr lvl="1"/>
            <a:r>
              <a:rPr lang="en-US" dirty="0" smtClean="0"/>
              <a:t>Routine maintenance – Replacing filters</a:t>
            </a:r>
          </a:p>
          <a:p>
            <a:pPr lvl="1"/>
            <a:r>
              <a:rPr lang="en-US" dirty="0" smtClean="0"/>
              <a:t>Periodic renovations – renovate lecture rooms</a:t>
            </a:r>
          </a:p>
          <a:p>
            <a:pPr lvl="1"/>
            <a:r>
              <a:rPr lang="en-US" dirty="0" smtClean="0"/>
              <a:t>End of life replacement – Re-roof building</a:t>
            </a:r>
          </a:p>
          <a:p>
            <a:pPr lvl="1"/>
            <a:endParaRPr lang="en-US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376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fixed budget, must prioritize to decide what O&amp;M actions to do.</a:t>
            </a:r>
          </a:p>
          <a:p>
            <a:r>
              <a:rPr lang="en-US" dirty="0" smtClean="0"/>
              <a:t>Based on Current condition of assets.</a:t>
            </a:r>
          </a:p>
          <a:p>
            <a:r>
              <a:rPr lang="en-US" dirty="0" smtClean="0"/>
              <a:t>Traditional source of condition information</a:t>
            </a:r>
          </a:p>
          <a:p>
            <a:pPr lvl="1"/>
            <a:r>
              <a:rPr lang="en-US" dirty="0" smtClean="0"/>
              <a:t>Inspections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593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BIM as Model of Assets</a:t>
            </a:r>
          </a:p>
          <a:p>
            <a:r>
              <a:rPr lang="en-US" dirty="0" smtClean="0"/>
              <a:t>Data sources for asset conditions:</a:t>
            </a:r>
          </a:p>
          <a:p>
            <a:pPr lvl="1"/>
            <a:r>
              <a:rPr lang="en-US" dirty="0" smtClean="0"/>
              <a:t>Sensors/</a:t>
            </a:r>
            <a:r>
              <a:rPr lang="en-US" dirty="0" err="1" smtClean="0"/>
              <a:t>IoT</a:t>
            </a:r>
            <a:r>
              <a:rPr lang="en-US" dirty="0" smtClean="0"/>
              <a:t>/</a:t>
            </a:r>
            <a:r>
              <a:rPr lang="en-US" dirty="0" err="1" smtClean="0"/>
              <a:t>LoRa</a:t>
            </a:r>
            <a:endParaRPr lang="en-US" dirty="0" smtClean="0"/>
          </a:p>
          <a:p>
            <a:pPr lvl="1"/>
            <a:r>
              <a:rPr lang="en-US" dirty="0" smtClean="0"/>
              <a:t>Social Media</a:t>
            </a:r>
            <a:endParaRPr lang="en-CA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294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</TotalTime>
  <Words>86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Facilities Management with  BIM LoRa &amp; Social Networking</vt:lpstr>
      <vt:lpstr>Problem</vt:lpstr>
      <vt:lpstr>Problem</vt:lpstr>
      <vt:lpstr>Concept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Facilities Management with  BIM LoRa &amp; Social Networking</dc:title>
  <dc:creator>Thomas Froese</dc:creator>
  <cp:lastModifiedBy>Thomas Froese</cp:lastModifiedBy>
  <cp:revision>3</cp:revision>
  <dcterms:created xsi:type="dcterms:W3CDTF">2015-10-25T11:29:13Z</dcterms:created>
  <dcterms:modified xsi:type="dcterms:W3CDTF">2015-10-25T16:21:34Z</dcterms:modified>
</cp:coreProperties>
</file>