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20104100" cy="15081250"/>
  <p:notesSz cx="20104100" cy="150812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/Relationships>
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/Relationships>
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/Relationships>
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/Relationships>
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
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/Relationships>
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/Relationships>
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/Relationships>
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/Relationships>
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/Relationships>
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675187"/>
            <a:ext cx="17088485" cy="3167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8445500"/>
            <a:ext cx="14072869" cy="3770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809369" y="4674203"/>
            <a:ext cx="5352716" cy="7413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2590192" y="4674203"/>
            <a:ext cx="5076285" cy="44982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5002684" y="9825878"/>
            <a:ext cx="779033" cy="15831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3468687"/>
            <a:ext cx="8745283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3468687"/>
            <a:ext cx="8745283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3727" y="3795831"/>
            <a:ext cx="13156644" cy="62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468687"/>
            <a:ext cx="18093689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4025562"/>
            <a:ext cx="6433311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4025562"/>
            <a:ext cx="4623943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2" y="14025562"/>
            <a:ext cx="4623943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png"/><Relationship Id="rId8" Type="http://schemas.openxmlformats.org/officeDocument/2006/relationships/image" Target="../media/image10.jpg"/><Relationship Id="rId9" Type="http://schemas.openxmlformats.org/officeDocument/2006/relationships/image" Target="../media/image11.jpg"/><Relationship Id="rId10" Type="http://schemas.openxmlformats.org/officeDocument/2006/relationships/notesSlide" Target="../notesSlides/notesSlide1.xml"/><Relationship Id="rId11" Type="http://schemas.openxmlformats.org/officeDocument/2006/relationships/slide" Target="slide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slide" Target="slide10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7.png"/><Relationship Id="rId3" Type="http://schemas.openxmlformats.org/officeDocument/2006/relationships/image" Target="../media/image108.jp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jp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9" Type="http://schemas.openxmlformats.org/officeDocument/2006/relationships/image" Target="../media/image114.png"/><Relationship Id="rId10" Type="http://schemas.openxmlformats.org/officeDocument/2006/relationships/image" Target="../media/image115.png"/><Relationship Id="rId11" Type="http://schemas.openxmlformats.org/officeDocument/2006/relationships/image" Target="../media/image116.png"/><Relationship Id="rId12" Type="http://schemas.openxmlformats.org/officeDocument/2006/relationships/image" Target="../media/image117.png"/><Relationship Id="rId13" Type="http://schemas.openxmlformats.org/officeDocument/2006/relationships/image" Target="../media/image118.png"/><Relationship Id="rId14" Type="http://schemas.openxmlformats.org/officeDocument/2006/relationships/image" Target="../media/image119.png"/><Relationship Id="rId15" Type="http://schemas.openxmlformats.org/officeDocument/2006/relationships/notesSlide" Target="../notesSlides/notesSlide11.xml"/><Relationship Id="rId16" Type="http://schemas.openxmlformats.org/officeDocument/2006/relationships/slide" Target="slide1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jpg"/><Relationship Id="rId6" Type="http://schemas.openxmlformats.org/officeDocument/2006/relationships/notesSlide" Target="../notesSlides/notesSlide2.xml"/><Relationship Id="rId7" Type="http://schemas.openxmlformats.org/officeDocument/2006/relationships/slide" Target="slide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Relationship Id="rId3" Type="http://schemas.openxmlformats.org/officeDocument/2006/relationships/notesSlide" Target="../notesSlides/notesSlide3.xml"/><Relationship Id="rId4" Type="http://schemas.openxmlformats.org/officeDocument/2006/relationships/slide" Target="slide3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Relationship Id="rId3" Type="http://schemas.openxmlformats.org/officeDocument/2006/relationships/notesSlide" Target="../notesSlides/notesSlide4.xml"/><Relationship Id="rId4" Type="http://schemas.openxmlformats.org/officeDocument/2006/relationships/slide" Target="slide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Relationship Id="rId3" Type="http://schemas.openxmlformats.org/officeDocument/2006/relationships/notesSlide" Target="../notesSlides/notesSlide5.xml"/><Relationship Id="rId4" Type="http://schemas.openxmlformats.org/officeDocument/2006/relationships/slide" Target="slide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5" Type="http://schemas.openxmlformats.org/officeDocument/2006/relationships/image" Target="../media/image22.jpg"/><Relationship Id="rId6" Type="http://schemas.openxmlformats.org/officeDocument/2006/relationships/image" Target="../media/image23.jpg"/><Relationship Id="rId7" Type="http://schemas.openxmlformats.org/officeDocument/2006/relationships/image" Target="../media/image24.jpg"/><Relationship Id="rId8" Type="http://schemas.openxmlformats.org/officeDocument/2006/relationships/image" Target="../media/image25.jpg"/><Relationship Id="rId9" Type="http://schemas.openxmlformats.org/officeDocument/2006/relationships/image" Target="../media/image26.jpg"/><Relationship Id="rId10" Type="http://schemas.openxmlformats.org/officeDocument/2006/relationships/image" Target="../media/image27.jpg"/><Relationship Id="rId11" Type="http://schemas.openxmlformats.org/officeDocument/2006/relationships/image" Target="../media/image28.jpg"/><Relationship Id="rId12" Type="http://schemas.openxmlformats.org/officeDocument/2006/relationships/image" Target="../media/image29.jpg"/><Relationship Id="rId13" Type="http://schemas.openxmlformats.org/officeDocument/2006/relationships/image" Target="../media/image30.jpg"/><Relationship Id="rId14" Type="http://schemas.openxmlformats.org/officeDocument/2006/relationships/image" Target="../media/image31.jpg"/><Relationship Id="rId15" Type="http://schemas.openxmlformats.org/officeDocument/2006/relationships/image" Target="../media/image32.jpg"/><Relationship Id="rId16" Type="http://schemas.openxmlformats.org/officeDocument/2006/relationships/image" Target="../media/image33.jpg"/><Relationship Id="rId17" Type="http://schemas.openxmlformats.org/officeDocument/2006/relationships/image" Target="../media/image34.jpg"/><Relationship Id="rId18" Type="http://schemas.openxmlformats.org/officeDocument/2006/relationships/image" Target="../media/image35.jpg"/><Relationship Id="rId19" Type="http://schemas.openxmlformats.org/officeDocument/2006/relationships/image" Target="../media/image36.jpg"/><Relationship Id="rId20" Type="http://schemas.openxmlformats.org/officeDocument/2006/relationships/image" Target="../media/image37.jpg"/><Relationship Id="rId21" Type="http://schemas.openxmlformats.org/officeDocument/2006/relationships/image" Target="../media/image38.jpg"/><Relationship Id="rId22" Type="http://schemas.openxmlformats.org/officeDocument/2006/relationships/image" Target="../media/image39.jpg"/><Relationship Id="rId23" Type="http://schemas.openxmlformats.org/officeDocument/2006/relationships/image" Target="../media/image40.jpg"/><Relationship Id="rId24" Type="http://schemas.openxmlformats.org/officeDocument/2006/relationships/image" Target="../media/image41.jpg"/><Relationship Id="rId25" Type="http://schemas.openxmlformats.org/officeDocument/2006/relationships/image" Target="../media/image42.jpg"/><Relationship Id="rId26" Type="http://schemas.openxmlformats.org/officeDocument/2006/relationships/image" Target="../media/image43.jpg"/><Relationship Id="rId27" Type="http://schemas.openxmlformats.org/officeDocument/2006/relationships/image" Target="../media/image44.jpg"/><Relationship Id="rId28" Type="http://schemas.openxmlformats.org/officeDocument/2006/relationships/image" Target="../media/image45.jpg"/><Relationship Id="rId29" Type="http://schemas.openxmlformats.org/officeDocument/2006/relationships/image" Target="../media/image46.jpg"/><Relationship Id="rId30" Type="http://schemas.openxmlformats.org/officeDocument/2006/relationships/image" Target="../media/image47.jpg"/><Relationship Id="rId31" Type="http://schemas.openxmlformats.org/officeDocument/2006/relationships/image" Target="../media/image48.jpg"/><Relationship Id="rId32" Type="http://schemas.openxmlformats.org/officeDocument/2006/relationships/image" Target="../media/image49.jpg"/><Relationship Id="rId33" Type="http://schemas.openxmlformats.org/officeDocument/2006/relationships/image" Target="../media/image50.jpg"/><Relationship Id="rId34" Type="http://schemas.openxmlformats.org/officeDocument/2006/relationships/image" Target="../media/image51.jpg"/><Relationship Id="rId35" Type="http://schemas.openxmlformats.org/officeDocument/2006/relationships/image" Target="../media/image52.jpg"/><Relationship Id="rId36" Type="http://schemas.openxmlformats.org/officeDocument/2006/relationships/image" Target="../media/image53.jpg"/><Relationship Id="rId37" Type="http://schemas.openxmlformats.org/officeDocument/2006/relationships/image" Target="../media/image54.jpg"/><Relationship Id="rId38" Type="http://schemas.openxmlformats.org/officeDocument/2006/relationships/image" Target="../media/image55.jpg"/><Relationship Id="rId39" Type="http://schemas.openxmlformats.org/officeDocument/2006/relationships/notesSlide" Target="../notesSlides/notesSlide6.xml"/><Relationship Id="rId40" Type="http://schemas.openxmlformats.org/officeDocument/2006/relationships/slide" Target="slide6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jpg"/><Relationship Id="rId3" Type="http://schemas.openxmlformats.org/officeDocument/2006/relationships/image" Target="../media/image57.jpg"/><Relationship Id="rId4" Type="http://schemas.openxmlformats.org/officeDocument/2006/relationships/image" Target="../media/image58.jpg"/><Relationship Id="rId5" Type="http://schemas.openxmlformats.org/officeDocument/2006/relationships/image" Target="../media/image59.jpg"/><Relationship Id="rId6" Type="http://schemas.openxmlformats.org/officeDocument/2006/relationships/image" Target="../media/image60.jpg"/><Relationship Id="rId7" Type="http://schemas.openxmlformats.org/officeDocument/2006/relationships/image" Target="../media/image61.jpg"/><Relationship Id="rId8" Type="http://schemas.openxmlformats.org/officeDocument/2006/relationships/image" Target="../media/image62.jpg"/><Relationship Id="rId9" Type="http://schemas.openxmlformats.org/officeDocument/2006/relationships/image" Target="../media/image63.jpg"/><Relationship Id="rId10" Type="http://schemas.openxmlformats.org/officeDocument/2006/relationships/image" Target="../media/image64.jpg"/><Relationship Id="rId11" Type="http://schemas.openxmlformats.org/officeDocument/2006/relationships/image" Target="../media/image65.jpg"/><Relationship Id="rId12" Type="http://schemas.openxmlformats.org/officeDocument/2006/relationships/image" Target="../media/image66.jpg"/><Relationship Id="rId13" Type="http://schemas.openxmlformats.org/officeDocument/2006/relationships/image" Target="../media/image67.jpg"/><Relationship Id="rId14" Type="http://schemas.openxmlformats.org/officeDocument/2006/relationships/image" Target="../media/image68.jpg"/><Relationship Id="rId15" Type="http://schemas.openxmlformats.org/officeDocument/2006/relationships/image" Target="../media/image69.jpg"/><Relationship Id="rId16" Type="http://schemas.openxmlformats.org/officeDocument/2006/relationships/image" Target="../media/image70.jpg"/><Relationship Id="rId17" Type="http://schemas.openxmlformats.org/officeDocument/2006/relationships/image" Target="../media/image71.jpg"/><Relationship Id="rId18" Type="http://schemas.openxmlformats.org/officeDocument/2006/relationships/image" Target="../media/image72.jpg"/><Relationship Id="rId19" Type="http://schemas.openxmlformats.org/officeDocument/2006/relationships/image" Target="../media/image73.jpg"/><Relationship Id="rId20" Type="http://schemas.openxmlformats.org/officeDocument/2006/relationships/image" Target="../media/image74.jpg"/><Relationship Id="rId21" Type="http://schemas.openxmlformats.org/officeDocument/2006/relationships/image" Target="../media/image75.jpg"/><Relationship Id="rId22" Type="http://schemas.openxmlformats.org/officeDocument/2006/relationships/image" Target="../media/image76.jpg"/><Relationship Id="rId23" Type="http://schemas.openxmlformats.org/officeDocument/2006/relationships/notesSlide" Target="../notesSlides/notesSlide7.xml"/><Relationship Id="rId24" Type="http://schemas.openxmlformats.org/officeDocument/2006/relationships/slide" Target="slide7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7.jpg"/><Relationship Id="rId3" Type="http://schemas.openxmlformats.org/officeDocument/2006/relationships/image" Target="../media/image78.jpg"/><Relationship Id="rId4" Type="http://schemas.openxmlformats.org/officeDocument/2006/relationships/image" Target="../media/image79.jpg"/><Relationship Id="rId5" Type="http://schemas.openxmlformats.org/officeDocument/2006/relationships/image" Target="../media/image80.jpg"/><Relationship Id="rId6" Type="http://schemas.openxmlformats.org/officeDocument/2006/relationships/image" Target="../media/image81.jpg"/><Relationship Id="rId7" Type="http://schemas.openxmlformats.org/officeDocument/2006/relationships/image" Target="../media/image82.jpg"/><Relationship Id="rId8" Type="http://schemas.openxmlformats.org/officeDocument/2006/relationships/image" Target="../media/image83.jpg"/><Relationship Id="rId9" Type="http://schemas.openxmlformats.org/officeDocument/2006/relationships/image" Target="../media/image84.jpg"/><Relationship Id="rId10" Type="http://schemas.openxmlformats.org/officeDocument/2006/relationships/image" Target="../media/image85.jpg"/><Relationship Id="rId11" Type="http://schemas.openxmlformats.org/officeDocument/2006/relationships/image" Target="../media/image86.jpg"/><Relationship Id="rId12" Type="http://schemas.openxmlformats.org/officeDocument/2006/relationships/image" Target="../media/image87.jpg"/><Relationship Id="rId13" Type="http://schemas.openxmlformats.org/officeDocument/2006/relationships/image" Target="../media/image88.jpg"/><Relationship Id="rId14" Type="http://schemas.openxmlformats.org/officeDocument/2006/relationships/image" Target="../media/image89.jpg"/><Relationship Id="rId15" Type="http://schemas.openxmlformats.org/officeDocument/2006/relationships/image" Target="../media/image90.jpg"/><Relationship Id="rId16" Type="http://schemas.openxmlformats.org/officeDocument/2006/relationships/image" Target="../media/image91.jpg"/><Relationship Id="rId17" Type="http://schemas.openxmlformats.org/officeDocument/2006/relationships/image" Target="../media/image92.jpg"/><Relationship Id="rId18" Type="http://schemas.openxmlformats.org/officeDocument/2006/relationships/image" Target="../media/image93.jpg"/><Relationship Id="rId19" Type="http://schemas.openxmlformats.org/officeDocument/2006/relationships/image" Target="../media/image94.jpg"/><Relationship Id="rId20" Type="http://schemas.openxmlformats.org/officeDocument/2006/relationships/image" Target="../media/image95.jpg"/><Relationship Id="rId21" Type="http://schemas.openxmlformats.org/officeDocument/2006/relationships/notesSlide" Target="../notesSlides/notesSlide8.xml"/><Relationship Id="rId22" Type="http://schemas.openxmlformats.org/officeDocument/2006/relationships/slide" Target="slide8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6.png"/><Relationship Id="rId3" Type="http://schemas.openxmlformats.org/officeDocument/2006/relationships/image" Target="../media/image97.jp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jpg"/><Relationship Id="rId8" Type="http://schemas.openxmlformats.org/officeDocument/2006/relationships/image" Target="../media/image102.jpg"/><Relationship Id="rId9" Type="http://schemas.openxmlformats.org/officeDocument/2006/relationships/image" Target="../media/image103.jpg"/><Relationship Id="rId10" Type="http://schemas.openxmlformats.org/officeDocument/2006/relationships/image" Target="../media/image104.jpg"/><Relationship Id="rId11" Type="http://schemas.openxmlformats.org/officeDocument/2006/relationships/image" Target="../media/image105.jpg"/><Relationship Id="rId12" Type="http://schemas.openxmlformats.org/officeDocument/2006/relationships/image" Target="../media/image106.jpg"/><Relationship Id="rId13" Type="http://schemas.openxmlformats.org/officeDocument/2006/relationships/notesSlide" Target="../notesSlides/notesSlide9.xml"/><Relationship Id="rId14" Type="http://schemas.openxmlformats.org/officeDocument/2006/relationships/slide" Target="slide9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38" y="0"/>
            <a:ext cx="13986057" cy="50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67206" y="2001271"/>
            <a:ext cx="3696412" cy="1558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82877" y="2819143"/>
            <a:ext cx="1791093" cy="260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10930" y="3783226"/>
            <a:ext cx="1242798" cy="5117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00981" y="3906592"/>
            <a:ext cx="11212604" cy="95311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4687911"/>
            <a:ext cx="63967" cy="60357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75013" y="9503755"/>
            <a:ext cx="653383" cy="23942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219720" y="9549447"/>
            <a:ext cx="607692" cy="24901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62" y="2387703"/>
            <a:ext cx="0" cy="943610"/>
          </a:xfrm>
          <a:custGeom>
            <a:avLst/>
            <a:gdLst/>
            <a:ahLst/>
            <a:cxnLst/>
            <a:rect l="l" t="t" r="r" b="b"/>
            <a:pathLst>
              <a:path w="0" h="943610">
                <a:moveTo>
                  <a:pt x="0" y="943234"/>
                </a:moveTo>
                <a:lnTo>
                  <a:pt x="0" y="0"/>
                </a:lnTo>
              </a:path>
            </a:pathLst>
          </a:custGeom>
          <a:ln w="45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643671" y="642492"/>
            <a:ext cx="0" cy="2228215"/>
          </a:xfrm>
          <a:custGeom>
            <a:avLst/>
            <a:gdLst/>
            <a:ahLst/>
            <a:cxnLst/>
            <a:rect l="l" t="t" r="r" b="b"/>
            <a:pathLst>
              <a:path w="0" h="2228215">
                <a:moveTo>
                  <a:pt x="0" y="2228219"/>
                </a:moveTo>
                <a:lnTo>
                  <a:pt x="0" y="0"/>
                </a:lnTo>
              </a:path>
            </a:pathLst>
          </a:custGeom>
          <a:ln w="63880">
            <a:solidFill>
              <a:srgbClr val="7474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512075" y="3030196"/>
            <a:ext cx="0" cy="2766060"/>
          </a:xfrm>
          <a:custGeom>
            <a:avLst/>
            <a:gdLst/>
            <a:ahLst/>
            <a:cxnLst/>
            <a:rect l="l" t="t" r="r" b="b"/>
            <a:pathLst>
              <a:path w="0" h="2766060">
                <a:moveTo>
                  <a:pt x="0" y="2765908"/>
                </a:moveTo>
                <a:lnTo>
                  <a:pt x="0" y="0"/>
                </a:lnTo>
              </a:path>
            </a:pathLst>
          </a:custGeom>
          <a:ln w="18251">
            <a:solidFill>
              <a:srgbClr val="CFA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729639" y="3066649"/>
            <a:ext cx="0" cy="829310"/>
          </a:xfrm>
          <a:custGeom>
            <a:avLst/>
            <a:gdLst/>
            <a:ahLst/>
            <a:cxnLst/>
            <a:rect l="l" t="t" r="r" b="b"/>
            <a:pathLst>
              <a:path w="0" h="829310">
                <a:moveTo>
                  <a:pt x="0" y="829317"/>
                </a:moveTo>
                <a:lnTo>
                  <a:pt x="0" y="0"/>
                </a:lnTo>
              </a:path>
            </a:pathLst>
          </a:custGeom>
          <a:ln w="31940">
            <a:solidFill>
              <a:srgbClr val="B8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03917" y="7144884"/>
            <a:ext cx="611505" cy="0"/>
          </a:xfrm>
          <a:custGeom>
            <a:avLst/>
            <a:gdLst/>
            <a:ahLst/>
            <a:cxnLst/>
            <a:rect l="l" t="t" r="r" b="b"/>
            <a:pathLst>
              <a:path w="611504" h="0">
                <a:moveTo>
                  <a:pt x="0" y="0"/>
                </a:moveTo>
                <a:lnTo>
                  <a:pt x="611427" y="0"/>
                </a:lnTo>
              </a:path>
            </a:pathLst>
          </a:custGeom>
          <a:ln w="13688">
            <a:solidFill>
              <a:srgbClr val="9CC8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15324" y="7140327"/>
            <a:ext cx="0" cy="606425"/>
          </a:xfrm>
          <a:custGeom>
            <a:avLst/>
            <a:gdLst/>
            <a:ahLst/>
            <a:cxnLst/>
            <a:rect l="l" t="t" r="r" b="b"/>
            <a:pathLst>
              <a:path w="0" h="606425">
                <a:moveTo>
                  <a:pt x="0" y="606039"/>
                </a:moveTo>
                <a:lnTo>
                  <a:pt x="0" y="0"/>
                </a:lnTo>
              </a:path>
            </a:pathLst>
          </a:custGeom>
          <a:ln w="27377">
            <a:solidFill>
              <a:srgbClr val="97C8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394790" y="7910407"/>
            <a:ext cx="0" cy="1604010"/>
          </a:xfrm>
          <a:custGeom>
            <a:avLst/>
            <a:gdLst/>
            <a:ahLst/>
            <a:cxnLst/>
            <a:rect l="l" t="t" r="r" b="b"/>
            <a:pathLst>
              <a:path w="0" h="1604009">
                <a:moveTo>
                  <a:pt x="0" y="1603952"/>
                </a:moveTo>
                <a:lnTo>
                  <a:pt x="0" y="0"/>
                </a:lnTo>
              </a:path>
            </a:pathLst>
          </a:custGeom>
          <a:ln w="13688">
            <a:solidFill>
              <a:srgbClr val="B8BF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903128" y="10015596"/>
            <a:ext cx="817244" cy="0"/>
          </a:xfrm>
          <a:custGeom>
            <a:avLst/>
            <a:gdLst/>
            <a:ahLst/>
            <a:cxnLst/>
            <a:rect l="l" t="t" r="r" b="b"/>
            <a:pathLst>
              <a:path w="817244" h="0">
                <a:moveTo>
                  <a:pt x="0" y="0"/>
                </a:moveTo>
                <a:lnTo>
                  <a:pt x="816754" y="0"/>
                </a:lnTo>
              </a:path>
            </a:pathLst>
          </a:custGeom>
          <a:ln w="54754">
            <a:solidFill>
              <a:srgbClr val="676B6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611829" y="13296411"/>
            <a:ext cx="1122680" cy="0"/>
          </a:xfrm>
          <a:custGeom>
            <a:avLst/>
            <a:gdLst/>
            <a:ahLst/>
            <a:cxnLst/>
            <a:rect l="l" t="t" r="r" b="b"/>
            <a:pathLst>
              <a:path w="1122680" h="0">
                <a:moveTo>
                  <a:pt x="0" y="0"/>
                </a:moveTo>
                <a:lnTo>
                  <a:pt x="1122474" y="0"/>
                </a:lnTo>
              </a:path>
            </a:pathLst>
          </a:custGeom>
          <a:ln w="9125">
            <a:solidFill>
              <a:srgbClr val="7CA8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875023" y="9129321"/>
            <a:ext cx="1232535" cy="0"/>
          </a:xfrm>
          <a:custGeom>
            <a:avLst/>
            <a:gdLst/>
            <a:ahLst/>
            <a:cxnLst/>
            <a:rect l="l" t="t" r="r" b="b"/>
            <a:pathLst>
              <a:path w="1232534" h="0">
                <a:moveTo>
                  <a:pt x="0" y="0"/>
                </a:moveTo>
                <a:lnTo>
                  <a:pt x="1231979" y="0"/>
                </a:lnTo>
              </a:path>
            </a:pathLst>
          </a:custGeom>
          <a:ln w="18251">
            <a:solidFill>
              <a:srgbClr val="B3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072159" y="0"/>
            <a:ext cx="0" cy="9337040"/>
          </a:xfrm>
          <a:custGeom>
            <a:avLst/>
            <a:gdLst/>
            <a:ahLst/>
            <a:cxnLst/>
            <a:rect l="l" t="t" r="r" b="b"/>
            <a:pathLst>
              <a:path w="0" h="9337040">
                <a:moveTo>
                  <a:pt x="0" y="9336650"/>
                </a:moveTo>
                <a:lnTo>
                  <a:pt x="0" y="0"/>
                </a:lnTo>
              </a:path>
            </a:pathLst>
          </a:custGeom>
          <a:ln w="22814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6631744" y="9145269"/>
            <a:ext cx="0" cy="1403985"/>
          </a:xfrm>
          <a:custGeom>
            <a:avLst/>
            <a:gdLst/>
            <a:ahLst/>
            <a:cxnLst/>
            <a:rect l="l" t="t" r="r" b="b"/>
            <a:pathLst>
              <a:path w="0" h="1403984">
                <a:moveTo>
                  <a:pt x="0" y="1403459"/>
                </a:moveTo>
                <a:lnTo>
                  <a:pt x="0" y="0"/>
                </a:lnTo>
              </a:path>
            </a:pathLst>
          </a:custGeom>
          <a:ln w="27377">
            <a:solidFill>
              <a:srgbClr val="A8A8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643140" y="9145269"/>
            <a:ext cx="0" cy="3185160"/>
          </a:xfrm>
          <a:custGeom>
            <a:avLst/>
            <a:gdLst/>
            <a:ahLst/>
            <a:cxnLst/>
            <a:rect l="l" t="t" r="r" b="b"/>
            <a:pathLst>
              <a:path w="0" h="3185159">
                <a:moveTo>
                  <a:pt x="0" y="3185123"/>
                </a:moveTo>
                <a:lnTo>
                  <a:pt x="0" y="0"/>
                </a:lnTo>
              </a:path>
            </a:pathLst>
          </a:custGeom>
          <a:ln w="27377">
            <a:solidFill>
              <a:srgbClr val="A8A8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9103956" y="3723763"/>
            <a:ext cx="173355" cy="427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150" spc="55">
                <a:solidFill>
                  <a:srgbClr val="070805"/>
                </a:solidFill>
                <a:latin typeface="Times New Roman"/>
                <a:cs typeface="Times New Roman"/>
              </a:rPr>
              <a:t>•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60810" y="7788326"/>
            <a:ext cx="179070" cy="427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150" spc="95">
                <a:solidFill>
                  <a:srgbClr val="070805"/>
                </a:solidFill>
                <a:latin typeface="Times New Roman"/>
                <a:cs typeface="Times New Roman"/>
              </a:rPr>
              <a:t>•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155073" y="11977992"/>
            <a:ext cx="233679" cy="591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450" spc="75">
                <a:solidFill>
                  <a:srgbClr val="070805"/>
                </a:solidFill>
                <a:latin typeface="Arial"/>
                <a:cs typeface="Arial"/>
              </a:rPr>
              <a:t>•</a:t>
            </a:r>
            <a:endParaRPr sz="44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521034" y="69883"/>
            <a:ext cx="435609" cy="126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2600">
                <a:solidFill>
                  <a:srgbClr val="444444"/>
                </a:solidFill>
                <a:latin typeface="Arial"/>
                <a:cs typeface="Arial"/>
              </a:rPr>
              <a:t>G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33635">
              <a:lnSpc>
                <a:spcPct val="100000"/>
              </a:lnSpc>
            </a:pPr>
            <a:r>
              <a:rPr dirty="0" spc="20"/>
              <a:t>flexworkers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03591" y="9256010"/>
            <a:ext cx="481965" cy="930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100" spc="1090">
                <a:latin typeface="Arial"/>
                <a:cs typeface="Arial"/>
              </a:rPr>
              <a:t>•</a:t>
            </a:r>
            <a:endParaRPr sz="7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28045" y="12302379"/>
            <a:ext cx="3182620" cy="628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750" spc="75">
                <a:latin typeface="Arial"/>
                <a:cs typeface="Arial"/>
              </a:rPr>
              <a:t>f</a:t>
            </a:r>
            <a:r>
              <a:rPr dirty="0" sz="4750" spc="95">
                <a:latin typeface="Arial"/>
                <a:cs typeface="Arial"/>
              </a:rPr>
              <a:t>l</a:t>
            </a:r>
            <a:r>
              <a:rPr dirty="0" sz="4750" spc="70">
                <a:latin typeface="Arial"/>
                <a:cs typeface="Arial"/>
              </a:rPr>
              <a:t>exworkers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0670" y="1583197"/>
            <a:ext cx="3266916" cy="2739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41786" y="12137850"/>
            <a:ext cx="2915094" cy="24376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07140" y="4422902"/>
            <a:ext cx="1985279" cy="11559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795543" y="703643"/>
            <a:ext cx="2387361" cy="19852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393462" y="5277326"/>
            <a:ext cx="3292046" cy="37695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936809" y="4523422"/>
            <a:ext cx="1583197" cy="11811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046844" y="9700228"/>
            <a:ext cx="2010410" cy="2764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046844" y="10001789"/>
            <a:ext cx="2010410" cy="16837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07661" y="11132645"/>
            <a:ext cx="2538142" cy="135702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208036" y="11132645"/>
            <a:ext cx="2688923" cy="14575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675992" y="427212"/>
            <a:ext cx="2588402" cy="12816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072869" y="11861418"/>
            <a:ext cx="1859629" cy="4774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072869" y="12364021"/>
            <a:ext cx="1859629" cy="248788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17696" y="14424691"/>
            <a:ext cx="2526030" cy="138430"/>
          </a:xfrm>
          <a:custGeom>
            <a:avLst/>
            <a:gdLst/>
            <a:ahLst/>
            <a:cxnLst/>
            <a:rect l="l" t="t" r="r" b="b"/>
            <a:pathLst>
              <a:path w="2526029" h="138430">
                <a:moveTo>
                  <a:pt x="0" y="0"/>
                </a:moveTo>
                <a:lnTo>
                  <a:pt x="2525577" y="0"/>
                </a:lnTo>
                <a:lnTo>
                  <a:pt x="2525577" y="138215"/>
                </a:lnTo>
                <a:lnTo>
                  <a:pt x="0" y="138215"/>
                </a:lnTo>
                <a:lnTo>
                  <a:pt x="0" y="0"/>
                </a:lnTo>
                <a:close/>
              </a:path>
            </a:pathLst>
          </a:custGeom>
          <a:solidFill>
            <a:srgbClr val="0F0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932682" y="3028180"/>
            <a:ext cx="0" cy="1872614"/>
          </a:xfrm>
          <a:custGeom>
            <a:avLst/>
            <a:gdLst/>
            <a:ahLst/>
            <a:cxnLst/>
            <a:rect l="l" t="t" r="r" b="b"/>
            <a:pathLst>
              <a:path w="0" h="1872614">
                <a:moveTo>
                  <a:pt x="0" y="1872194"/>
                </a:moveTo>
                <a:lnTo>
                  <a:pt x="0" y="0"/>
                </a:lnTo>
              </a:path>
            </a:pathLst>
          </a:custGeom>
          <a:ln w="628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054022" y="2211451"/>
            <a:ext cx="163830" cy="2098675"/>
          </a:xfrm>
          <a:custGeom>
            <a:avLst/>
            <a:gdLst/>
            <a:ahLst/>
            <a:cxnLst/>
            <a:rect l="l" t="t" r="r" b="b"/>
            <a:pathLst>
              <a:path w="163830" h="2098675">
                <a:moveTo>
                  <a:pt x="0" y="0"/>
                </a:moveTo>
                <a:lnTo>
                  <a:pt x="163345" y="0"/>
                </a:lnTo>
                <a:lnTo>
                  <a:pt x="163345" y="2098365"/>
                </a:lnTo>
                <a:lnTo>
                  <a:pt x="0" y="2098365"/>
                </a:lnTo>
                <a:lnTo>
                  <a:pt x="0" y="0"/>
                </a:lnTo>
                <a:close/>
              </a:path>
            </a:pathLst>
          </a:custGeom>
          <a:solidFill>
            <a:srgbClr val="0303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751383" y="2437622"/>
            <a:ext cx="0" cy="842010"/>
          </a:xfrm>
          <a:custGeom>
            <a:avLst/>
            <a:gdLst/>
            <a:ahLst/>
            <a:cxnLst/>
            <a:rect l="l" t="t" r="r" b="b"/>
            <a:pathLst>
              <a:path w="0" h="842010">
                <a:moveTo>
                  <a:pt x="0" y="841859"/>
                </a:moveTo>
                <a:lnTo>
                  <a:pt x="0" y="0"/>
                </a:lnTo>
              </a:path>
            </a:pathLst>
          </a:custGeom>
          <a:ln w="753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751383" y="3367436"/>
            <a:ext cx="0" cy="691515"/>
          </a:xfrm>
          <a:custGeom>
            <a:avLst/>
            <a:gdLst/>
            <a:ahLst/>
            <a:cxnLst/>
            <a:rect l="l" t="t" r="r" b="b"/>
            <a:pathLst>
              <a:path w="0" h="691514">
                <a:moveTo>
                  <a:pt x="0" y="691078"/>
                </a:moveTo>
                <a:lnTo>
                  <a:pt x="0" y="0"/>
                </a:lnTo>
              </a:path>
            </a:pathLst>
          </a:custGeom>
          <a:ln w="753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253985" y="2211451"/>
            <a:ext cx="176530" cy="2111375"/>
          </a:xfrm>
          <a:custGeom>
            <a:avLst/>
            <a:gdLst/>
            <a:ahLst/>
            <a:cxnLst/>
            <a:rect l="l" t="t" r="r" b="b"/>
            <a:pathLst>
              <a:path w="176530" h="2111375">
                <a:moveTo>
                  <a:pt x="0" y="0"/>
                </a:moveTo>
                <a:lnTo>
                  <a:pt x="175910" y="0"/>
                </a:lnTo>
                <a:lnTo>
                  <a:pt x="175910" y="2110930"/>
                </a:lnTo>
                <a:lnTo>
                  <a:pt x="0" y="2110930"/>
                </a:lnTo>
                <a:lnTo>
                  <a:pt x="0" y="0"/>
                </a:lnTo>
                <a:close/>
              </a:path>
            </a:pathLst>
          </a:custGeom>
          <a:solidFill>
            <a:srgbClr val="0303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3984913" y="2280558"/>
            <a:ext cx="1382395" cy="163830"/>
          </a:xfrm>
          <a:custGeom>
            <a:avLst/>
            <a:gdLst/>
            <a:ahLst/>
            <a:cxnLst/>
            <a:rect l="l" t="t" r="r" b="b"/>
            <a:pathLst>
              <a:path w="1382394" h="163830">
                <a:moveTo>
                  <a:pt x="0" y="0"/>
                </a:moveTo>
                <a:lnTo>
                  <a:pt x="1382156" y="0"/>
                </a:lnTo>
                <a:lnTo>
                  <a:pt x="1382156" y="163345"/>
                </a:lnTo>
                <a:lnTo>
                  <a:pt x="0" y="163345"/>
                </a:lnTo>
                <a:lnTo>
                  <a:pt x="0" y="0"/>
                </a:lnTo>
                <a:close/>
              </a:path>
            </a:pathLst>
          </a:custGeom>
          <a:solidFill>
            <a:srgbClr val="08080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185955" y="3323459"/>
            <a:ext cx="1130935" cy="0"/>
          </a:xfrm>
          <a:custGeom>
            <a:avLst/>
            <a:gdLst/>
            <a:ahLst/>
            <a:cxnLst/>
            <a:rect l="l" t="t" r="r" b="b"/>
            <a:pathLst>
              <a:path w="1130934" h="0">
                <a:moveTo>
                  <a:pt x="0" y="0"/>
                </a:moveTo>
                <a:lnTo>
                  <a:pt x="1130855" y="0"/>
                </a:lnTo>
              </a:path>
            </a:pathLst>
          </a:custGeom>
          <a:ln w="87955">
            <a:solidFill>
              <a:srgbClr val="08080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4010044" y="4278403"/>
            <a:ext cx="1407795" cy="0"/>
          </a:xfrm>
          <a:custGeom>
            <a:avLst/>
            <a:gdLst/>
            <a:ahLst/>
            <a:cxnLst/>
            <a:rect l="l" t="t" r="r" b="b"/>
            <a:pathLst>
              <a:path w="1407794" h="0">
                <a:moveTo>
                  <a:pt x="0" y="0"/>
                </a:moveTo>
                <a:lnTo>
                  <a:pt x="1407286" y="0"/>
                </a:lnTo>
              </a:path>
            </a:pathLst>
          </a:custGeom>
          <a:ln w="87955">
            <a:solidFill>
              <a:srgbClr val="0C0C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4185955" y="4102492"/>
            <a:ext cx="1130935" cy="0"/>
          </a:xfrm>
          <a:custGeom>
            <a:avLst/>
            <a:gdLst/>
            <a:ahLst/>
            <a:cxnLst/>
            <a:rect l="l" t="t" r="r" b="b"/>
            <a:pathLst>
              <a:path w="1130934" h="0">
                <a:moveTo>
                  <a:pt x="0" y="0"/>
                </a:moveTo>
                <a:lnTo>
                  <a:pt x="1130855" y="0"/>
                </a:lnTo>
              </a:path>
            </a:pathLst>
          </a:custGeom>
          <a:ln w="87955">
            <a:solidFill>
              <a:srgbClr val="08080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497926" y="2267993"/>
            <a:ext cx="1482725" cy="163830"/>
          </a:xfrm>
          <a:custGeom>
            <a:avLst/>
            <a:gdLst/>
            <a:ahLst/>
            <a:cxnLst/>
            <a:rect l="l" t="t" r="r" b="b"/>
            <a:pathLst>
              <a:path w="1482725" h="163830">
                <a:moveTo>
                  <a:pt x="0" y="0"/>
                </a:moveTo>
                <a:lnTo>
                  <a:pt x="1482677" y="0"/>
                </a:lnTo>
                <a:lnTo>
                  <a:pt x="1482677" y="163345"/>
                </a:lnTo>
                <a:lnTo>
                  <a:pt x="0" y="163345"/>
                </a:lnTo>
                <a:lnTo>
                  <a:pt x="0" y="0"/>
                </a:lnTo>
                <a:close/>
              </a:path>
            </a:pathLst>
          </a:custGeom>
          <a:solidFill>
            <a:srgbClr val="08080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6541905" y="2211451"/>
            <a:ext cx="163830" cy="2098675"/>
          </a:xfrm>
          <a:custGeom>
            <a:avLst/>
            <a:gdLst/>
            <a:ahLst/>
            <a:cxnLst/>
            <a:rect l="l" t="t" r="r" b="b"/>
            <a:pathLst>
              <a:path w="163830" h="2098675">
                <a:moveTo>
                  <a:pt x="0" y="0"/>
                </a:moveTo>
                <a:lnTo>
                  <a:pt x="163345" y="0"/>
                </a:lnTo>
                <a:lnTo>
                  <a:pt x="163345" y="2098365"/>
                </a:lnTo>
                <a:lnTo>
                  <a:pt x="0" y="2098365"/>
                </a:lnTo>
                <a:lnTo>
                  <a:pt x="0" y="0"/>
                </a:lnTo>
                <a:close/>
              </a:path>
            </a:pathLst>
          </a:custGeom>
          <a:solidFill>
            <a:srgbClr val="0303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7754432" y="2211451"/>
            <a:ext cx="176530" cy="2085975"/>
          </a:xfrm>
          <a:custGeom>
            <a:avLst/>
            <a:gdLst/>
            <a:ahLst/>
            <a:cxnLst/>
            <a:rect l="l" t="t" r="r" b="b"/>
            <a:pathLst>
              <a:path w="176530" h="2085975">
                <a:moveTo>
                  <a:pt x="0" y="0"/>
                </a:moveTo>
                <a:lnTo>
                  <a:pt x="175910" y="0"/>
                </a:lnTo>
                <a:lnTo>
                  <a:pt x="175910" y="2085800"/>
                </a:lnTo>
                <a:lnTo>
                  <a:pt x="0" y="2085800"/>
                </a:lnTo>
                <a:lnTo>
                  <a:pt x="0" y="0"/>
                </a:lnTo>
                <a:close/>
              </a:path>
            </a:pathLst>
          </a:custGeom>
          <a:solidFill>
            <a:srgbClr val="0303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6686403" y="4102492"/>
            <a:ext cx="1130935" cy="0"/>
          </a:xfrm>
          <a:custGeom>
            <a:avLst/>
            <a:gdLst/>
            <a:ahLst/>
            <a:cxnLst/>
            <a:rect l="l" t="t" r="r" b="b"/>
            <a:pathLst>
              <a:path w="1130934" h="0">
                <a:moveTo>
                  <a:pt x="0" y="0"/>
                </a:moveTo>
                <a:lnTo>
                  <a:pt x="1130855" y="0"/>
                </a:lnTo>
              </a:path>
            </a:pathLst>
          </a:custGeom>
          <a:ln w="87955">
            <a:solidFill>
              <a:srgbClr val="08080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6510491" y="4278403"/>
            <a:ext cx="1482725" cy="0"/>
          </a:xfrm>
          <a:custGeom>
            <a:avLst/>
            <a:gdLst/>
            <a:ahLst/>
            <a:cxnLst/>
            <a:rect l="l" t="t" r="r" b="b"/>
            <a:pathLst>
              <a:path w="1482725" h="0">
                <a:moveTo>
                  <a:pt x="0" y="0"/>
                </a:moveTo>
                <a:lnTo>
                  <a:pt x="1482677" y="0"/>
                </a:lnTo>
              </a:path>
            </a:pathLst>
          </a:custGeom>
          <a:ln w="87955">
            <a:solidFill>
              <a:srgbClr val="0C0C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902394" y="404885"/>
            <a:ext cx="1569720" cy="1005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55880">
              <a:lnSpc>
                <a:spcPct val="100000"/>
              </a:lnSpc>
            </a:pPr>
            <a:r>
              <a:rPr dirty="0" sz="3500" spc="-20">
                <a:solidFill>
                  <a:srgbClr val="010101"/>
                </a:solidFill>
                <a:latin typeface="Arial"/>
                <a:cs typeface="Arial"/>
              </a:rPr>
              <a:t>L</a:t>
            </a:r>
            <a:r>
              <a:rPr dirty="0" sz="3500" spc="70">
                <a:solidFill>
                  <a:srgbClr val="010101"/>
                </a:solidFill>
                <a:latin typeface="Arial"/>
                <a:cs typeface="Arial"/>
              </a:rPr>
              <a:t>o</a:t>
            </a:r>
            <a:r>
              <a:rPr dirty="0" sz="3500">
                <a:solidFill>
                  <a:srgbClr val="010101"/>
                </a:solidFill>
                <a:latin typeface="Arial"/>
                <a:cs typeface="Arial"/>
              </a:rPr>
              <a:t>Ra</a:t>
            </a:r>
            <a:endParaRPr sz="3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dirty="0" sz="3200" spc="125">
                <a:solidFill>
                  <a:srgbClr val="010101"/>
                </a:solidFill>
                <a:latin typeface="Arial"/>
                <a:cs typeface="Arial"/>
              </a:rPr>
              <a:t>sensors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38007" y="4770376"/>
            <a:ext cx="2424430" cy="3148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628015" marR="586740">
              <a:lnSpc>
                <a:spcPct val="108200"/>
              </a:lnSpc>
            </a:pPr>
            <a:r>
              <a:rPr dirty="0" sz="3200" spc="125">
                <a:solidFill>
                  <a:srgbClr val="010101"/>
                </a:solidFill>
                <a:latin typeface="Arial"/>
                <a:cs typeface="Arial"/>
              </a:rPr>
              <a:t>sound </a:t>
            </a:r>
            <a:r>
              <a:rPr dirty="0" sz="3200" spc="105">
                <a:solidFill>
                  <a:srgbClr val="010101"/>
                </a:solidFill>
                <a:latin typeface="Arial"/>
                <a:cs typeface="Arial"/>
              </a:rPr>
              <a:t>lig</a:t>
            </a:r>
            <a:r>
              <a:rPr dirty="0" sz="3200" spc="10">
                <a:solidFill>
                  <a:srgbClr val="010101"/>
                </a:solidFill>
                <a:latin typeface="Arial"/>
                <a:cs typeface="Arial"/>
              </a:rPr>
              <a:t>h</a:t>
            </a:r>
            <a:r>
              <a:rPr dirty="0" sz="3200" spc="60">
                <a:solidFill>
                  <a:srgbClr val="010101"/>
                </a:solidFill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  <a:p>
            <a:pPr algn="ctr" marL="12065" marR="5080">
              <a:lnSpc>
                <a:spcPct val="105600"/>
              </a:lnSpc>
              <a:spcBef>
                <a:spcPts val="295"/>
              </a:spcBef>
            </a:pPr>
            <a:r>
              <a:rPr dirty="0" sz="3200" spc="135">
                <a:solidFill>
                  <a:srgbClr val="010101"/>
                </a:solidFill>
                <a:latin typeface="Arial"/>
                <a:cs typeface="Arial"/>
              </a:rPr>
              <a:t>temperature </a:t>
            </a:r>
            <a:r>
              <a:rPr dirty="0" sz="3200" spc="140">
                <a:solidFill>
                  <a:srgbClr val="010101"/>
                </a:solidFill>
                <a:latin typeface="Arial"/>
                <a:cs typeface="Arial"/>
              </a:rPr>
              <a:t>a</a:t>
            </a:r>
            <a:r>
              <a:rPr dirty="0" sz="3200" spc="215">
                <a:solidFill>
                  <a:srgbClr val="010101"/>
                </a:solidFill>
                <a:latin typeface="Arial"/>
                <a:cs typeface="Arial"/>
              </a:rPr>
              <a:t>v</a:t>
            </a:r>
            <a:r>
              <a:rPr dirty="0" sz="3200" spc="275">
                <a:solidFill>
                  <a:srgbClr val="010101"/>
                </a:solidFill>
                <a:latin typeface="Arial"/>
                <a:cs typeface="Arial"/>
              </a:rPr>
              <a:t>a</a:t>
            </a:r>
            <a:r>
              <a:rPr dirty="0" sz="3200" spc="75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dirty="0" sz="3500" spc="-295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dirty="0" sz="3200" spc="140">
                <a:solidFill>
                  <a:srgbClr val="010101"/>
                </a:solidFill>
                <a:latin typeface="Arial"/>
                <a:cs typeface="Arial"/>
              </a:rPr>
              <a:t>a</a:t>
            </a:r>
            <a:r>
              <a:rPr dirty="0" sz="3200" spc="325">
                <a:solidFill>
                  <a:srgbClr val="010101"/>
                </a:solidFill>
                <a:latin typeface="Arial"/>
                <a:cs typeface="Arial"/>
              </a:rPr>
              <a:t>b</a:t>
            </a:r>
            <a:r>
              <a:rPr dirty="0" sz="3200" spc="75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dirty="0" sz="3500" spc="-195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dirty="0" sz="3200" spc="-125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dirty="0" sz="3200" spc="95">
                <a:solidFill>
                  <a:srgbClr val="010101"/>
                </a:solidFill>
                <a:latin typeface="Arial"/>
                <a:cs typeface="Arial"/>
              </a:rPr>
              <a:t>ty</a:t>
            </a:r>
            <a:r>
              <a:rPr dirty="0" sz="3200" spc="7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dirty="0" sz="3200" spc="130">
                <a:solidFill>
                  <a:srgbClr val="010101"/>
                </a:solidFill>
                <a:latin typeface="Arial"/>
                <a:cs typeface="Arial"/>
              </a:rPr>
              <a:t>humidity</a:t>
            </a:r>
            <a:endParaRPr sz="3200">
              <a:latin typeface="Arial"/>
              <a:cs typeface="Arial"/>
            </a:endParaRPr>
          </a:p>
          <a:p>
            <a:pPr algn="ctr" marL="58419">
              <a:lnSpc>
                <a:spcPct val="100000"/>
              </a:lnSpc>
              <a:spcBef>
                <a:spcPts val="509"/>
              </a:spcBef>
            </a:pPr>
            <a:r>
              <a:rPr dirty="0" sz="3200" spc="125">
                <a:solidFill>
                  <a:srgbClr val="010101"/>
                </a:solidFill>
                <a:latin typeface="Arial"/>
                <a:cs typeface="Arial"/>
              </a:rPr>
              <a:t>etc.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08120" y="13101012"/>
            <a:ext cx="1397000" cy="986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0660" marR="5080" indent="-188595">
              <a:lnSpc>
                <a:spcPct val="113399"/>
              </a:lnSpc>
            </a:pPr>
            <a:r>
              <a:rPr dirty="0" sz="3200" spc="95">
                <a:solidFill>
                  <a:srgbClr val="010101"/>
                </a:solidFill>
                <a:latin typeface="Arial"/>
                <a:cs typeface="Arial"/>
              </a:rPr>
              <a:t>Facility </a:t>
            </a:r>
            <a:r>
              <a:rPr dirty="0" sz="3200" spc="160">
                <a:solidFill>
                  <a:srgbClr val="010101"/>
                </a:solidFill>
                <a:latin typeface="Arial"/>
                <a:cs typeface="Arial"/>
              </a:rPr>
              <a:t>man.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089610" y="2978339"/>
            <a:ext cx="1936750" cy="2062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77850">
              <a:lnSpc>
                <a:spcPct val="100000"/>
              </a:lnSpc>
            </a:pPr>
            <a:r>
              <a:rPr dirty="0" sz="3400" spc="120">
                <a:solidFill>
                  <a:srgbClr val="010101"/>
                </a:solidFill>
                <a:latin typeface="Arial"/>
                <a:cs typeface="Arial"/>
              </a:rPr>
              <a:t>N</a:t>
            </a:r>
            <a:r>
              <a:rPr dirty="0" sz="3400" spc="60">
                <a:solidFill>
                  <a:srgbClr val="010101"/>
                </a:solidFill>
                <a:latin typeface="Arial"/>
                <a:cs typeface="Arial"/>
              </a:rPr>
              <a:t>L</a:t>
            </a:r>
            <a:r>
              <a:rPr dirty="0" sz="3400" spc="90">
                <a:solidFill>
                  <a:srgbClr val="010101"/>
                </a:solidFill>
                <a:latin typeface="Arial"/>
                <a:cs typeface="Arial"/>
              </a:rPr>
              <a:t>P</a:t>
            </a:r>
            <a:endParaRPr sz="3400">
              <a:latin typeface="Arial"/>
              <a:cs typeface="Arial"/>
            </a:endParaRPr>
          </a:p>
          <a:p>
            <a:pPr algn="just" marL="12700" marR="5080" indent="163195">
              <a:lnSpc>
                <a:spcPct val="109500"/>
              </a:lnSpc>
              <a:spcBef>
                <a:spcPts val="10"/>
              </a:spcBef>
            </a:pPr>
            <a:r>
              <a:rPr dirty="0" sz="3200" spc="95">
                <a:solidFill>
                  <a:srgbClr val="010101"/>
                </a:solidFill>
                <a:latin typeface="Arial"/>
                <a:cs typeface="Arial"/>
              </a:rPr>
              <a:t>st</a:t>
            </a:r>
            <a:r>
              <a:rPr dirty="0" sz="3200" spc="450">
                <a:solidFill>
                  <a:srgbClr val="010101"/>
                </a:solidFill>
                <a:latin typeface="Arial"/>
                <a:cs typeface="Arial"/>
              </a:rPr>
              <a:t>a</a:t>
            </a:r>
            <a:r>
              <a:rPr dirty="0" sz="3200" spc="130">
                <a:solidFill>
                  <a:srgbClr val="010101"/>
                </a:solidFill>
                <a:latin typeface="Arial"/>
                <a:cs typeface="Arial"/>
              </a:rPr>
              <a:t>nford</a:t>
            </a:r>
            <a:r>
              <a:rPr dirty="0" sz="3200" spc="8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dirty="0" sz="3200" spc="120">
                <a:solidFill>
                  <a:srgbClr val="010101"/>
                </a:solidFill>
                <a:latin typeface="Arial"/>
                <a:cs typeface="Arial"/>
              </a:rPr>
              <a:t>sentiment</a:t>
            </a:r>
            <a:r>
              <a:rPr dirty="0" sz="3200" spc="110">
                <a:solidFill>
                  <a:srgbClr val="010101"/>
                </a:solidFill>
                <a:latin typeface="Arial"/>
                <a:cs typeface="Arial"/>
              </a:rPr>
              <a:t> analysis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014219" y="9104027"/>
            <a:ext cx="243204" cy="559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200" spc="535">
                <a:solidFill>
                  <a:srgbClr val="010101"/>
                </a:solidFill>
                <a:latin typeface="Arial"/>
                <a:cs typeface="Arial"/>
              </a:rPr>
              <a:t>I</a:t>
            </a:r>
            <a:endParaRPr sz="4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265521" y="10391935"/>
            <a:ext cx="78105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50">
                <a:solidFill>
                  <a:srgbClr val="010101"/>
                </a:solidFill>
                <a:latin typeface="Arial"/>
                <a:cs typeface="Arial"/>
              </a:rPr>
              <a:t>•</a:t>
            </a:r>
            <a:endParaRPr sz="13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750353" y="10449784"/>
            <a:ext cx="645795" cy="434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165">
                <a:solidFill>
                  <a:srgbClr val="010101"/>
                </a:solidFill>
                <a:latin typeface="Arial"/>
                <a:cs typeface="Arial"/>
              </a:rPr>
              <a:t>ap1</a:t>
            </a:r>
            <a:endParaRPr sz="3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337861" y="3086658"/>
            <a:ext cx="2286635" cy="151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 indent="10795">
              <a:lnSpc>
                <a:spcPct val="110800"/>
              </a:lnSpc>
              <a:tabLst>
                <a:tab pos="1506220" algn="l"/>
              </a:tabLst>
            </a:pPr>
            <a:r>
              <a:rPr dirty="0" sz="3200" spc="10">
                <a:solidFill>
                  <a:srgbClr val="010101"/>
                </a:solidFill>
                <a:latin typeface="Arial"/>
                <a:cs typeface="Arial"/>
              </a:rPr>
              <a:t>T</a:t>
            </a:r>
            <a:r>
              <a:rPr dirty="0" sz="3200" spc="100">
                <a:solidFill>
                  <a:srgbClr val="010101"/>
                </a:solidFill>
                <a:latin typeface="Arial"/>
                <a:cs typeface="Arial"/>
              </a:rPr>
              <a:t>witter</a:t>
            </a:r>
            <a:r>
              <a:rPr dirty="0" sz="3200">
                <a:solidFill>
                  <a:srgbClr val="010101"/>
                </a:solidFill>
                <a:latin typeface="Arial"/>
                <a:cs typeface="Arial"/>
              </a:rPr>
              <a:t>	</a:t>
            </a:r>
            <a:r>
              <a:rPr dirty="0" sz="3200" spc="110">
                <a:solidFill>
                  <a:srgbClr val="010101"/>
                </a:solidFill>
                <a:latin typeface="Arial"/>
                <a:cs typeface="Arial"/>
              </a:rPr>
              <a:t>bio</a:t>
            </a:r>
            <a:r>
              <a:rPr dirty="0" sz="3200" spc="110">
                <a:solidFill>
                  <a:srgbClr val="010101"/>
                </a:solidFill>
                <a:latin typeface="Arial"/>
                <a:cs typeface="Arial"/>
              </a:rPr>
              <a:t> analysis</a:t>
            </a:r>
            <a:r>
              <a:rPr dirty="0" sz="3200" spc="315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dirty="0" sz="3200" spc="95">
                <a:solidFill>
                  <a:srgbClr val="010101"/>
                </a:solidFill>
                <a:latin typeface="Arial"/>
                <a:cs typeface="Arial"/>
              </a:rPr>
              <a:t>for</a:t>
            </a:r>
            <a:r>
              <a:rPr dirty="0" sz="3200" spc="7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dirty="0" sz="3200" spc="120">
                <a:solidFill>
                  <a:srgbClr val="010101"/>
                </a:solidFill>
                <a:latin typeface="Arial"/>
                <a:cs typeface="Arial"/>
              </a:rPr>
              <a:t>interests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7515561" y="2958415"/>
            <a:ext cx="270510" cy="685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5200" spc="90">
                <a:solidFill>
                  <a:srgbClr val="010101"/>
                </a:solidFill>
                <a:latin typeface="Arial"/>
                <a:cs typeface="Arial"/>
              </a:rPr>
              <a:t>•</a:t>
            </a:r>
            <a:endParaRPr sz="5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927158" y="4657290"/>
            <a:ext cx="2216785" cy="434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254">
                <a:solidFill>
                  <a:srgbClr val="010101"/>
                </a:solidFill>
                <a:latin typeface="Arial"/>
                <a:cs typeface="Arial"/>
              </a:rPr>
              <a:t>B</a:t>
            </a:r>
            <a:r>
              <a:rPr dirty="0" sz="3200" spc="7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dirty="0" sz="3200" spc="290">
                <a:solidFill>
                  <a:srgbClr val="010101"/>
                </a:solidFill>
                <a:latin typeface="Arial"/>
                <a:cs typeface="Arial"/>
              </a:rPr>
              <a:t>M</a:t>
            </a:r>
            <a:r>
              <a:rPr dirty="0" sz="3200" spc="-5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dirty="0" sz="3200" spc="120">
                <a:solidFill>
                  <a:srgbClr val="010101"/>
                </a:solidFill>
                <a:latin typeface="Arial"/>
                <a:cs typeface="Arial"/>
              </a:rPr>
              <a:t>assets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525077" y="12887407"/>
            <a:ext cx="956944" cy="974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37795">
              <a:lnSpc>
                <a:spcPct val="110800"/>
              </a:lnSpc>
            </a:pPr>
            <a:r>
              <a:rPr dirty="0" sz="3200" spc="130">
                <a:solidFill>
                  <a:srgbClr val="010101"/>
                </a:solidFill>
                <a:latin typeface="Arial"/>
                <a:cs typeface="Arial"/>
              </a:rPr>
              <a:t>Hot </a:t>
            </a:r>
            <a:r>
              <a:rPr dirty="0" sz="3200" spc="135">
                <a:solidFill>
                  <a:srgbClr val="010101"/>
                </a:solidFill>
                <a:latin typeface="Arial"/>
                <a:cs typeface="Arial"/>
              </a:rPr>
              <a:t>desk</a:t>
            </a:r>
            <a:endParaRPr sz="3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120840" y="11982722"/>
            <a:ext cx="3415665" cy="262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200" spc="135">
                <a:solidFill>
                  <a:srgbClr val="010101"/>
                </a:solidFill>
                <a:latin typeface="Arial"/>
                <a:cs typeface="Arial"/>
              </a:rPr>
              <a:t>preference</a:t>
            </a:r>
            <a:r>
              <a:rPr dirty="0" sz="3200" spc="365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dirty="0" sz="3200" spc="125">
                <a:solidFill>
                  <a:srgbClr val="010101"/>
                </a:solidFill>
                <a:latin typeface="Arial"/>
                <a:cs typeface="Arial"/>
              </a:rPr>
              <a:t>query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dirty="0" sz="3200" spc="114">
                <a:solidFill>
                  <a:srgbClr val="010101"/>
                </a:solidFill>
                <a:latin typeface="Arial"/>
                <a:cs typeface="Arial"/>
              </a:rPr>
              <a:t>-</a:t>
            </a:r>
            <a:r>
              <a:rPr dirty="0" sz="3200" spc="95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dirty="0" sz="3200" spc="114">
                <a:solidFill>
                  <a:srgbClr val="010101"/>
                </a:solidFill>
                <a:latin typeface="Arial"/>
                <a:cs typeface="Arial"/>
              </a:rPr>
              <a:t>coffee</a:t>
            </a:r>
            <a:endParaRPr sz="3200">
              <a:latin typeface="Arial"/>
              <a:cs typeface="Arial"/>
            </a:endParaRPr>
          </a:p>
          <a:p>
            <a:pPr algn="ctr" marR="10160">
              <a:lnSpc>
                <a:spcPct val="100000"/>
              </a:lnSpc>
              <a:spcBef>
                <a:spcPts val="315"/>
              </a:spcBef>
            </a:pPr>
            <a:r>
              <a:rPr dirty="0" sz="3200" spc="90">
                <a:solidFill>
                  <a:srgbClr val="010101"/>
                </a:solidFill>
                <a:latin typeface="Arial"/>
                <a:cs typeface="Arial"/>
              </a:rPr>
              <a:t>-wifi</a:t>
            </a:r>
            <a:endParaRPr sz="3200">
              <a:latin typeface="Arial"/>
              <a:cs typeface="Arial"/>
            </a:endParaRPr>
          </a:p>
          <a:p>
            <a:pPr algn="ctr" marL="15240">
              <a:lnSpc>
                <a:spcPct val="100000"/>
              </a:lnSpc>
              <a:spcBef>
                <a:spcPts val="509"/>
              </a:spcBef>
            </a:pPr>
            <a:r>
              <a:rPr dirty="0" sz="3200" spc="114">
                <a:solidFill>
                  <a:srgbClr val="010101"/>
                </a:solidFill>
                <a:latin typeface="Arial"/>
                <a:cs typeface="Arial"/>
              </a:rPr>
              <a:t>-</a:t>
            </a:r>
            <a:r>
              <a:rPr dirty="0" sz="3200" spc="195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dirty="0" sz="3200" spc="140">
                <a:solidFill>
                  <a:srgbClr val="010101"/>
                </a:solidFill>
                <a:latin typeface="Arial"/>
                <a:cs typeface="Arial"/>
              </a:rPr>
              <a:t>be</a:t>
            </a:r>
            <a:r>
              <a:rPr dirty="0" sz="3200" spc="375">
                <a:solidFill>
                  <a:srgbClr val="010101"/>
                </a:solidFill>
                <a:latin typeface="Arial"/>
                <a:cs typeface="Arial"/>
              </a:rPr>
              <a:t>a</a:t>
            </a:r>
            <a:r>
              <a:rPr dirty="0" sz="3200" spc="165">
                <a:solidFill>
                  <a:srgbClr val="010101"/>
                </a:solidFill>
                <a:latin typeface="Arial"/>
                <a:cs typeface="Arial"/>
              </a:rPr>
              <a:t>mer</a:t>
            </a:r>
            <a:endParaRPr sz="3200">
              <a:latin typeface="Arial"/>
              <a:cs typeface="Arial"/>
            </a:endParaRPr>
          </a:p>
          <a:p>
            <a:pPr algn="ctr" marL="12700">
              <a:lnSpc>
                <a:spcPct val="100000"/>
              </a:lnSpc>
              <a:spcBef>
                <a:spcPts val="509"/>
              </a:spcBef>
            </a:pPr>
            <a:r>
              <a:rPr dirty="0" sz="3200" spc="114">
                <a:solidFill>
                  <a:srgbClr val="010101"/>
                </a:solidFill>
                <a:latin typeface="Arial"/>
                <a:cs typeface="Arial"/>
              </a:rPr>
              <a:t>-</a:t>
            </a:r>
            <a:r>
              <a:rPr dirty="0" sz="3200" spc="95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dirty="0" sz="3200" spc="130">
                <a:solidFill>
                  <a:srgbClr val="010101"/>
                </a:solidFill>
                <a:latin typeface="Arial"/>
                <a:cs typeface="Arial"/>
              </a:rPr>
              <a:t>ot</a:t>
            </a:r>
            <a:r>
              <a:rPr dirty="0" sz="3200" spc="204">
                <a:solidFill>
                  <a:srgbClr val="010101"/>
                </a:solidFill>
                <a:latin typeface="Arial"/>
                <a:cs typeface="Arial"/>
              </a:rPr>
              <a:t>h</a:t>
            </a:r>
            <a:r>
              <a:rPr dirty="0" sz="3200" spc="110">
                <a:solidFill>
                  <a:srgbClr val="010101"/>
                </a:solidFill>
                <a:latin typeface="Arial"/>
                <a:cs typeface="Arial"/>
              </a:rPr>
              <a:t>er</a:t>
            </a:r>
            <a:r>
              <a:rPr dirty="0" sz="3200" spc="275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dirty="0" sz="3200" spc="140">
                <a:solidFill>
                  <a:srgbClr val="010101"/>
                </a:solidFill>
                <a:latin typeface="Arial"/>
                <a:cs typeface="Arial"/>
              </a:rPr>
              <a:t>pe</a:t>
            </a:r>
            <a:r>
              <a:rPr dirty="0" sz="3200" spc="375">
                <a:solidFill>
                  <a:srgbClr val="010101"/>
                </a:solidFill>
                <a:latin typeface="Arial"/>
                <a:cs typeface="Arial"/>
              </a:rPr>
              <a:t>o</a:t>
            </a:r>
            <a:r>
              <a:rPr dirty="0" sz="3200" spc="110">
                <a:solidFill>
                  <a:srgbClr val="010101"/>
                </a:solidFill>
                <a:latin typeface="Arial"/>
                <a:cs typeface="Arial"/>
              </a:rPr>
              <a:t>ple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3967" cy="10691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01907" y="2"/>
            <a:ext cx="17024516" cy="136433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16946" y="1973857"/>
            <a:ext cx="3710119" cy="1562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74377" y="3774087"/>
            <a:ext cx="1233660" cy="4614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480490" y="3026554"/>
            <a:ext cx="0" cy="2726055"/>
          </a:xfrm>
          <a:custGeom>
            <a:avLst/>
            <a:gdLst/>
            <a:ahLst/>
            <a:cxnLst/>
            <a:rect l="l" t="t" r="r" b="b"/>
            <a:pathLst>
              <a:path w="0" h="2726054">
                <a:moveTo>
                  <a:pt x="0" y="2725722"/>
                </a:moveTo>
                <a:lnTo>
                  <a:pt x="0" y="0"/>
                </a:lnTo>
              </a:path>
            </a:pathLst>
          </a:custGeom>
          <a:ln w="18247">
            <a:solidFill>
              <a:srgbClr val="CFA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085856" y="378319"/>
            <a:ext cx="0" cy="3719829"/>
          </a:xfrm>
          <a:custGeom>
            <a:avLst/>
            <a:gdLst/>
            <a:ahLst/>
            <a:cxnLst/>
            <a:rect l="l" t="t" r="r" b="b"/>
            <a:pathLst>
              <a:path w="0" h="3719829">
                <a:moveTo>
                  <a:pt x="0" y="3719379"/>
                </a:moveTo>
                <a:lnTo>
                  <a:pt x="0" y="0"/>
                </a:lnTo>
              </a:path>
            </a:pathLst>
          </a:custGeom>
          <a:ln w="45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16366" y="6066782"/>
            <a:ext cx="880744" cy="0"/>
          </a:xfrm>
          <a:custGeom>
            <a:avLst/>
            <a:gdLst/>
            <a:ahLst/>
            <a:cxnLst/>
            <a:rect l="l" t="t" r="r" b="b"/>
            <a:pathLst>
              <a:path w="880745" h="0">
                <a:moveTo>
                  <a:pt x="0" y="0"/>
                </a:moveTo>
                <a:lnTo>
                  <a:pt x="880438" y="0"/>
                </a:lnTo>
              </a:path>
            </a:pathLst>
          </a:custGeom>
          <a:ln w="4561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074445" y="7019418"/>
            <a:ext cx="0" cy="3678554"/>
          </a:xfrm>
          <a:custGeom>
            <a:avLst/>
            <a:gdLst/>
            <a:ahLst/>
            <a:cxnLst/>
            <a:rect l="l" t="t" r="r" b="b"/>
            <a:pathLst>
              <a:path w="0" h="3678554">
                <a:moveTo>
                  <a:pt x="0" y="3678357"/>
                </a:moveTo>
                <a:lnTo>
                  <a:pt x="0" y="0"/>
                </a:lnTo>
              </a:path>
            </a:pathLst>
          </a:custGeom>
          <a:ln w="18247">
            <a:solidFill>
              <a:srgbClr val="C8C8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48401" y="7119696"/>
            <a:ext cx="1670050" cy="0"/>
          </a:xfrm>
          <a:custGeom>
            <a:avLst/>
            <a:gdLst/>
            <a:ahLst/>
            <a:cxnLst/>
            <a:rect l="l" t="t" r="r" b="b"/>
            <a:pathLst>
              <a:path w="1670050" h="0">
                <a:moveTo>
                  <a:pt x="0" y="0"/>
                </a:moveTo>
                <a:lnTo>
                  <a:pt x="1669639" y="0"/>
                </a:lnTo>
              </a:path>
            </a:pathLst>
          </a:custGeom>
          <a:ln w="13685">
            <a:solidFill>
              <a:srgbClr val="8CB8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62823" y="6121479"/>
            <a:ext cx="0" cy="989330"/>
          </a:xfrm>
          <a:custGeom>
            <a:avLst/>
            <a:gdLst/>
            <a:ahLst/>
            <a:cxnLst/>
            <a:rect l="l" t="t" r="r" b="b"/>
            <a:pathLst>
              <a:path w="0" h="989329">
                <a:moveTo>
                  <a:pt x="0" y="989099"/>
                </a:moveTo>
                <a:lnTo>
                  <a:pt x="0" y="0"/>
                </a:lnTo>
              </a:path>
            </a:pathLst>
          </a:custGeom>
          <a:ln w="18247">
            <a:solidFill>
              <a:srgbClr val="C8C8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55244" y="7119696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70">
                <a:moveTo>
                  <a:pt x="0" y="610780"/>
                </a:moveTo>
                <a:lnTo>
                  <a:pt x="0" y="0"/>
                </a:lnTo>
              </a:path>
            </a:pathLst>
          </a:custGeom>
          <a:ln w="18247">
            <a:solidFill>
              <a:srgbClr val="97C3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34717" y="7894566"/>
            <a:ext cx="0" cy="1604645"/>
          </a:xfrm>
          <a:custGeom>
            <a:avLst/>
            <a:gdLst/>
            <a:ahLst/>
            <a:cxnLst/>
            <a:rect l="l" t="t" r="r" b="b"/>
            <a:pathLst>
              <a:path w="0" h="1604645">
                <a:moveTo>
                  <a:pt x="0" y="1604439"/>
                </a:moveTo>
                <a:lnTo>
                  <a:pt x="0" y="0"/>
                </a:lnTo>
              </a:path>
            </a:pathLst>
          </a:custGeom>
          <a:ln w="18247">
            <a:solidFill>
              <a:srgbClr val="AFBF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49600" y="9777047"/>
            <a:ext cx="0" cy="1144270"/>
          </a:xfrm>
          <a:custGeom>
            <a:avLst/>
            <a:gdLst/>
            <a:ahLst/>
            <a:cxnLst/>
            <a:rect l="l" t="t" r="r" b="b"/>
            <a:pathLst>
              <a:path w="0" h="1144270">
                <a:moveTo>
                  <a:pt x="0" y="1144074"/>
                </a:moveTo>
                <a:lnTo>
                  <a:pt x="0" y="0"/>
                </a:lnTo>
              </a:path>
            </a:pathLst>
          </a:custGeom>
          <a:ln w="22809">
            <a:solidFill>
              <a:srgbClr val="B3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561070" y="10319456"/>
            <a:ext cx="0" cy="2115185"/>
          </a:xfrm>
          <a:custGeom>
            <a:avLst/>
            <a:gdLst/>
            <a:ahLst/>
            <a:cxnLst/>
            <a:rect l="l" t="t" r="r" b="b"/>
            <a:pathLst>
              <a:path w="0" h="2115184">
                <a:moveTo>
                  <a:pt x="0" y="2114942"/>
                </a:moveTo>
                <a:lnTo>
                  <a:pt x="0" y="0"/>
                </a:lnTo>
              </a:path>
            </a:pathLst>
          </a:custGeom>
          <a:ln w="31932">
            <a:solidFill>
              <a:srgbClr val="646B6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525361" y="12689644"/>
            <a:ext cx="1487170" cy="0"/>
          </a:xfrm>
          <a:custGeom>
            <a:avLst/>
            <a:gdLst/>
            <a:ahLst/>
            <a:cxnLst/>
            <a:rect l="l" t="t" r="r" b="b"/>
            <a:pathLst>
              <a:path w="1487170" h="0">
                <a:moveTo>
                  <a:pt x="0" y="0"/>
                </a:moveTo>
                <a:lnTo>
                  <a:pt x="1487165" y="0"/>
                </a:lnTo>
              </a:path>
            </a:pathLst>
          </a:custGeom>
          <a:ln w="9123">
            <a:solidFill>
              <a:srgbClr val="80A8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616565" y="9170824"/>
            <a:ext cx="0" cy="3186430"/>
          </a:xfrm>
          <a:custGeom>
            <a:avLst/>
            <a:gdLst/>
            <a:ahLst/>
            <a:cxnLst/>
            <a:rect l="l" t="t" r="r" b="b"/>
            <a:pathLst>
              <a:path w="0" h="3186429">
                <a:moveTo>
                  <a:pt x="0" y="3186086"/>
                </a:moveTo>
                <a:lnTo>
                  <a:pt x="0" y="0"/>
                </a:lnTo>
              </a:path>
            </a:pathLst>
          </a:custGeom>
          <a:ln w="22809">
            <a:solidFill>
              <a:srgbClr val="A8A8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073532" y="12849183"/>
            <a:ext cx="0" cy="697865"/>
          </a:xfrm>
          <a:custGeom>
            <a:avLst/>
            <a:gdLst/>
            <a:ahLst/>
            <a:cxnLst/>
            <a:rect l="l" t="t" r="r" b="b"/>
            <a:pathLst>
              <a:path w="0" h="697865">
                <a:moveTo>
                  <a:pt x="0" y="697386"/>
                </a:moveTo>
                <a:lnTo>
                  <a:pt x="0" y="0"/>
                </a:lnTo>
              </a:path>
            </a:pathLst>
          </a:custGeom>
          <a:ln w="9123">
            <a:solidFill>
              <a:srgbClr val="BCBC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096340" y="12885647"/>
            <a:ext cx="981075" cy="0"/>
          </a:xfrm>
          <a:custGeom>
            <a:avLst/>
            <a:gdLst/>
            <a:ahLst/>
            <a:cxnLst/>
            <a:rect l="l" t="t" r="r" b="b"/>
            <a:pathLst>
              <a:path w="981075" h="0">
                <a:moveTo>
                  <a:pt x="0" y="0"/>
                </a:moveTo>
                <a:lnTo>
                  <a:pt x="980798" y="0"/>
                </a:lnTo>
              </a:path>
            </a:pathLst>
          </a:custGeom>
          <a:ln w="4561">
            <a:solidFill>
              <a:srgbClr val="A0A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558790" y="13318664"/>
            <a:ext cx="1181735" cy="0"/>
          </a:xfrm>
          <a:custGeom>
            <a:avLst/>
            <a:gdLst/>
            <a:ahLst/>
            <a:cxnLst/>
            <a:rect l="l" t="t" r="r" b="b"/>
            <a:pathLst>
              <a:path w="1181734" h="0">
                <a:moveTo>
                  <a:pt x="0" y="0"/>
                </a:moveTo>
                <a:lnTo>
                  <a:pt x="1181520" y="0"/>
                </a:lnTo>
              </a:path>
            </a:pathLst>
          </a:custGeom>
          <a:ln w="9123">
            <a:solidFill>
              <a:srgbClr val="77A8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519129" y="13142582"/>
            <a:ext cx="16236315" cy="964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50" spc="50">
                <a:solidFill>
                  <a:srgbClr val="080807"/>
                </a:solidFill>
                <a:latin typeface="Arial"/>
                <a:cs typeface="Arial"/>
              </a:rPr>
              <a:t>Fac</a:t>
            </a:r>
            <a:r>
              <a:rPr dirty="0" sz="2450" spc="45">
                <a:solidFill>
                  <a:srgbClr val="080807"/>
                </a:solidFill>
                <a:latin typeface="Arial"/>
                <a:cs typeface="Arial"/>
              </a:rPr>
              <a:t>i</a:t>
            </a:r>
            <a:r>
              <a:rPr dirty="0" sz="2450" spc="30">
                <a:solidFill>
                  <a:srgbClr val="080807"/>
                </a:solidFill>
                <a:latin typeface="Arial"/>
                <a:cs typeface="Arial"/>
              </a:rPr>
              <a:t>l</a:t>
            </a:r>
            <a:r>
              <a:rPr dirty="0" sz="2450" spc="-120">
                <a:solidFill>
                  <a:srgbClr val="080807"/>
                </a:solidFill>
                <a:latin typeface="Arial"/>
                <a:cs typeface="Arial"/>
              </a:rPr>
              <a:t>i</a:t>
            </a:r>
            <a:r>
              <a:rPr dirty="0" sz="2450" spc="15">
                <a:solidFill>
                  <a:srgbClr val="080807"/>
                </a:solidFill>
                <a:latin typeface="Arial"/>
                <a:cs typeface="Arial"/>
              </a:rPr>
              <a:t>ty</a:t>
            </a:r>
            <a:r>
              <a:rPr dirty="0" sz="2450" spc="195">
                <a:solidFill>
                  <a:srgbClr val="080807"/>
                </a:solidFill>
                <a:latin typeface="Arial"/>
                <a:cs typeface="Arial"/>
              </a:rPr>
              <a:t> </a:t>
            </a:r>
            <a:r>
              <a:rPr dirty="0" sz="2450" spc="40">
                <a:solidFill>
                  <a:srgbClr val="080807"/>
                </a:solidFill>
                <a:latin typeface="Arial"/>
                <a:cs typeface="Arial"/>
              </a:rPr>
              <a:t>manager</a:t>
            </a:r>
            <a:endParaRPr sz="24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975"/>
              </a:spcBef>
            </a:pPr>
            <a:r>
              <a:rPr dirty="0" sz="2450" spc="30">
                <a:solidFill>
                  <a:srgbClr val="080807"/>
                </a:solidFill>
                <a:latin typeface="Arial"/>
                <a:cs typeface="Arial"/>
              </a:rPr>
              <a:t>Flex</a:t>
            </a:r>
            <a:r>
              <a:rPr dirty="0" sz="2450" spc="-70">
                <a:solidFill>
                  <a:srgbClr val="080807"/>
                </a:solidFill>
                <a:latin typeface="Arial"/>
                <a:cs typeface="Arial"/>
              </a:rPr>
              <a:t> </a:t>
            </a:r>
            <a:r>
              <a:rPr dirty="0" sz="2450" spc="35">
                <a:solidFill>
                  <a:srgbClr val="080807"/>
                </a:solidFill>
                <a:latin typeface="Arial"/>
                <a:cs typeface="Arial"/>
              </a:rPr>
              <a:t>Worker</a:t>
            </a:r>
            <a:endParaRPr sz="2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83641" y="3715873"/>
            <a:ext cx="173355" cy="427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150" spc="55">
                <a:solidFill>
                  <a:srgbClr val="080807"/>
                </a:solidFill>
                <a:latin typeface="Times New Roman"/>
                <a:cs typeface="Times New Roman"/>
              </a:rPr>
              <a:t>•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31140" y="7475962"/>
            <a:ext cx="547370" cy="715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250" spc="20">
                <a:solidFill>
                  <a:srgbClr val="080807"/>
                </a:solidFill>
                <a:latin typeface="Arial"/>
                <a:cs typeface="Arial"/>
              </a:rPr>
              <a:t>it</a:t>
            </a:r>
            <a:r>
              <a:rPr dirty="0" sz="4250" spc="-1610">
                <a:solidFill>
                  <a:srgbClr val="080807"/>
                </a:solidFill>
                <a:latin typeface="Arial"/>
                <a:cs typeface="Arial"/>
              </a:rPr>
              <a:t>a</a:t>
            </a:r>
            <a:r>
              <a:rPr dirty="0" baseline="-23809" sz="4725" spc="82">
                <a:solidFill>
                  <a:srgbClr val="080807"/>
                </a:solidFill>
                <a:latin typeface="Times New Roman"/>
                <a:cs typeface="Times New Roman"/>
              </a:rPr>
              <a:t>•</a:t>
            </a:r>
            <a:endParaRPr baseline="-23809" sz="472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45548" y="10626590"/>
            <a:ext cx="475615" cy="930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100" spc="1040">
                <a:solidFill>
                  <a:srgbClr val="080807"/>
                </a:solidFill>
                <a:latin typeface="Arial"/>
                <a:cs typeface="Arial"/>
              </a:rPr>
              <a:t>•</a:t>
            </a:r>
            <a:endParaRPr sz="7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115367" y="11995430"/>
            <a:ext cx="233679" cy="591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450" spc="75">
                <a:solidFill>
                  <a:srgbClr val="080807"/>
                </a:solidFill>
                <a:latin typeface="Arial"/>
                <a:cs typeface="Arial"/>
              </a:rPr>
              <a:t>•</a:t>
            </a:r>
            <a:endParaRPr sz="44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696423" y="11456158"/>
            <a:ext cx="481965" cy="930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100" spc="1090">
                <a:solidFill>
                  <a:srgbClr val="080807"/>
                </a:solidFill>
                <a:latin typeface="Arial"/>
                <a:cs typeface="Arial"/>
              </a:rPr>
              <a:t>•</a:t>
            </a:r>
            <a:endParaRPr sz="7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8" cy="15078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5078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8" cy="15078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6320" y="276431"/>
            <a:ext cx="879554" cy="15078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663793"/>
            <a:ext cx="2487882" cy="2613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06246" y="7337996"/>
            <a:ext cx="552862" cy="276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92046" y="0"/>
            <a:ext cx="1457547" cy="14072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10264" y="25130"/>
            <a:ext cx="527732" cy="7036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227960" y="25130"/>
            <a:ext cx="1105725" cy="6282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84759" y="2261711"/>
            <a:ext cx="4548552" cy="64835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02456" y="1105725"/>
            <a:ext cx="2060670" cy="9549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740078" y="1407286"/>
            <a:ext cx="477472" cy="8292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111825" y="2588402"/>
            <a:ext cx="2789443" cy="12816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032125" y="2236581"/>
            <a:ext cx="351821" cy="185962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312866" y="4573682"/>
            <a:ext cx="954944" cy="9046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102310" y="4448031"/>
            <a:ext cx="1281636" cy="6282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353611" y="5453237"/>
            <a:ext cx="502602" cy="11811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750488" y="7011304"/>
            <a:ext cx="678513" cy="103033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062459" y="1357026"/>
            <a:ext cx="1155985" cy="238736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961939" y="4146470"/>
            <a:ext cx="1005204" cy="4272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891754" y="4699333"/>
            <a:ext cx="452342" cy="32669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389151" y="7036434"/>
            <a:ext cx="603123" cy="9549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3494877" y="1834499"/>
            <a:ext cx="527732" cy="37695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736663" y="1306766"/>
            <a:ext cx="2638663" cy="376951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8948114" y="1357026"/>
            <a:ext cx="1005205" cy="40208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4273911" y="1909889"/>
            <a:ext cx="653383" cy="98007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9651757" y="2110930"/>
            <a:ext cx="452342" cy="52773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3419486" y="6156880"/>
            <a:ext cx="1055465" cy="163345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2766103" y="9951529"/>
            <a:ext cx="1005204" cy="50260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3670787" y="12565062"/>
            <a:ext cx="527732" cy="138215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1182905" y="14047739"/>
            <a:ext cx="2814574" cy="103033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041640" y="14525212"/>
            <a:ext cx="326691" cy="55286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3846698" y="4774723"/>
            <a:ext cx="552862" cy="27643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5731458" y="4875244"/>
            <a:ext cx="1105725" cy="37695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9475846" y="5377846"/>
            <a:ext cx="628253" cy="32669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8242681"/>
            <a:ext cx="11233165" cy="683539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5153465" y="6709743"/>
            <a:ext cx="3493087" cy="216119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4424691" y="12615322"/>
            <a:ext cx="1155985" cy="120624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6033019" y="10328481"/>
            <a:ext cx="4045950" cy="474959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4374431" y="14148260"/>
            <a:ext cx="1357026" cy="35182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7644426" y="200373"/>
            <a:ext cx="0" cy="526415"/>
          </a:xfrm>
          <a:custGeom>
            <a:avLst/>
            <a:gdLst/>
            <a:ahLst/>
            <a:cxnLst/>
            <a:rect l="l" t="t" r="r" b="b"/>
            <a:pathLst>
              <a:path w="0" h="526415">
                <a:moveTo>
                  <a:pt x="0" y="525979"/>
                </a:moveTo>
                <a:lnTo>
                  <a:pt x="0" y="0"/>
                </a:lnTo>
              </a:path>
            </a:pathLst>
          </a:custGeom>
          <a:ln w="125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547979" y="25046"/>
            <a:ext cx="0" cy="939800"/>
          </a:xfrm>
          <a:custGeom>
            <a:avLst/>
            <a:gdLst/>
            <a:ahLst/>
            <a:cxnLst/>
            <a:rect l="l" t="t" r="r" b="b"/>
            <a:pathLst>
              <a:path w="0" h="939800">
                <a:moveTo>
                  <a:pt x="0" y="939248"/>
                </a:moveTo>
                <a:lnTo>
                  <a:pt x="0" y="0"/>
                </a:lnTo>
              </a:path>
            </a:pathLst>
          </a:custGeom>
          <a:ln w="62746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863808" y="713829"/>
            <a:ext cx="1569085" cy="0"/>
          </a:xfrm>
          <a:custGeom>
            <a:avLst/>
            <a:gdLst/>
            <a:ahLst/>
            <a:cxnLst/>
            <a:rect l="l" t="t" r="r" b="b"/>
            <a:pathLst>
              <a:path w="1569084" h="0">
                <a:moveTo>
                  <a:pt x="0" y="0"/>
                </a:moveTo>
                <a:lnTo>
                  <a:pt x="1568672" y="0"/>
                </a:lnTo>
              </a:path>
            </a:pathLst>
          </a:custGeom>
          <a:ln w="87845">
            <a:solidFill>
              <a:srgbClr val="B3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353934" y="901678"/>
            <a:ext cx="1744980" cy="0"/>
          </a:xfrm>
          <a:custGeom>
            <a:avLst/>
            <a:gdLst/>
            <a:ahLst/>
            <a:cxnLst/>
            <a:rect l="l" t="t" r="r" b="b"/>
            <a:pathLst>
              <a:path w="1744979" h="0">
                <a:moveTo>
                  <a:pt x="0" y="0"/>
                </a:moveTo>
                <a:lnTo>
                  <a:pt x="1744363" y="0"/>
                </a:lnTo>
              </a:path>
            </a:pathLst>
          </a:custGeom>
          <a:ln w="100394">
            <a:solidFill>
              <a:srgbClr val="B3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1357185" y="1026912"/>
            <a:ext cx="0" cy="876935"/>
          </a:xfrm>
          <a:custGeom>
            <a:avLst/>
            <a:gdLst/>
            <a:ahLst/>
            <a:cxnLst/>
            <a:rect l="l" t="t" r="r" b="b"/>
            <a:pathLst>
              <a:path w="0" h="876935">
                <a:moveTo>
                  <a:pt x="0" y="876631"/>
                </a:moveTo>
                <a:lnTo>
                  <a:pt x="0" y="0"/>
                </a:lnTo>
              </a:path>
            </a:pathLst>
          </a:custGeom>
          <a:ln w="112944">
            <a:solidFill>
              <a:srgbClr val="D4D4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249589" y="7313617"/>
            <a:ext cx="640080" cy="0"/>
          </a:xfrm>
          <a:custGeom>
            <a:avLst/>
            <a:gdLst/>
            <a:ahLst/>
            <a:cxnLst/>
            <a:rect l="l" t="t" r="r" b="b"/>
            <a:pathLst>
              <a:path w="640079" h="0">
                <a:moveTo>
                  <a:pt x="0" y="0"/>
                </a:moveTo>
                <a:lnTo>
                  <a:pt x="640017" y="0"/>
                </a:lnTo>
              </a:path>
            </a:pathLst>
          </a:custGeom>
          <a:ln w="25098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2474080" y="5385026"/>
            <a:ext cx="589915" cy="0"/>
          </a:xfrm>
          <a:custGeom>
            <a:avLst/>
            <a:gdLst/>
            <a:ahLst/>
            <a:cxnLst/>
            <a:rect l="l" t="t" r="r" b="b"/>
            <a:pathLst>
              <a:path w="589915" h="0">
                <a:moveTo>
                  <a:pt x="0" y="0"/>
                </a:moveTo>
                <a:lnTo>
                  <a:pt x="589815" y="0"/>
                </a:lnTo>
              </a:path>
            </a:pathLst>
          </a:custGeom>
          <a:ln w="125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5385529" y="1202238"/>
            <a:ext cx="414655" cy="0"/>
          </a:xfrm>
          <a:custGeom>
            <a:avLst/>
            <a:gdLst/>
            <a:ahLst/>
            <a:cxnLst/>
            <a:rect l="l" t="t" r="r" b="b"/>
            <a:pathLst>
              <a:path w="414655" h="0">
                <a:moveTo>
                  <a:pt x="0" y="0"/>
                </a:moveTo>
                <a:lnTo>
                  <a:pt x="414131" y="0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7682071" y="801492"/>
            <a:ext cx="0" cy="501015"/>
          </a:xfrm>
          <a:custGeom>
            <a:avLst/>
            <a:gdLst/>
            <a:ahLst/>
            <a:cxnLst/>
            <a:rect l="l" t="t" r="r" b="b"/>
            <a:pathLst>
              <a:path w="0" h="501015">
                <a:moveTo>
                  <a:pt x="0" y="500932"/>
                </a:moveTo>
                <a:lnTo>
                  <a:pt x="0" y="0"/>
                </a:lnTo>
              </a:path>
            </a:pathLst>
          </a:custGeom>
          <a:ln w="125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8020900" y="2066347"/>
            <a:ext cx="389255" cy="0"/>
          </a:xfrm>
          <a:custGeom>
            <a:avLst/>
            <a:gdLst/>
            <a:ahLst/>
            <a:cxnLst/>
            <a:rect l="l" t="t" r="r" b="b"/>
            <a:pathLst>
              <a:path w="389255" h="0">
                <a:moveTo>
                  <a:pt x="0" y="0"/>
                </a:moveTo>
                <a:lnTo>
                  <a:pt x="389039" y="0"/>
                </a:lnTo>
              </a:path>
            </a:pathLst>
          </a:custGeom>
          <a:ln w="12549">
            <a:solidFill>
              <a:srgbClr val="BCBC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3452935" y="5460166"/>
            <a:ext cx="1744345" cy="0"/>
          </a:xfrm>
          <a:custGeom>
            <a:avLst/>
            <a:gdLst/>
            <a:ahLst/>
            <a:cxnLst/>
            <a:rect l="l" t="t" r="r" b="b"/>
            <a:pathLst>
              <a:path w="1744344" h="0">
                <a:moveTo>
                  <a:pt x="0" y="0"/>
                </a:moveTo>
                <a:lnTo>
                  <a:pt x="1744357" y="0"/>
                </a:lnTo>
              </a:path>
            </a:pathLst>
          </a:custGeom>
          <a:ln w="50197">
            <a:solidFill>
              <a:srgbClr val="DBDB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3678817" y="9868375"/>
            <a:ext cx="0" cy="1452880"/>
          </a:xfrm>
          <a:custGeom>
            <a:avLst/>
            <a:gdLst/>
            <a:ahLst/>
            <a:cxnLst/>
            <a:rect l="l" t="t" r="r" b="b"/>
            <a:pathLst>
              <a:path w="0" h="1452879">
                <a:moveTo>
                  <a:pt x="0" y="1452704"/>
                </a:moveTo>
                <a:lnTo>
                  <a:pt x="0" y="0"/>
                </a:lnTo>
              </a:path>
            </a:pathLst>
          </a:custGeom>
          <a:ln w="75296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1633271" y="10970426"/>
            <a:ext cx="0" cy="688975"/>
          </a:xfrm>
          <a:custGeom>
            <a:avLst/>
            <a:gdLst/>
            <a:ahLst/>
            <a:cxnLst/>
            <a:rect l="l" t="t" r="r" b="b"/>
            <a:pathLst>
              <a:path w="0" h="688975">
                <a:moveTo>
                  <a:pt x="0" y="688782"/>
                </a:moveTo>
                <a:lnTo>
                  <a:pt x="0" y="0"/>
                </a:lnTo>
              </a:path>
            </a:pathLst>
          </a:custGeom>
          <a:ln w="62746">
            <a:solidFill>
              <a:srgbClr val="C3C3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1595622" y="13963504"/>
            <a:ext cx="628015" cy="0"/>
          </a:xfrm>
          <a:custGeom>
            <a:avLst/>
            <a:gdLst/>
            <a:ahLst/>
            <a:cxnLst/>
            <a:rect l="l" t="t" r="r" b="b"/>
            <a:pathLst>
              <a:path w="628015" h="0">
                <a:moveTo>
                  <a:pt x="0" y="0"/>
                </a:moveTo>
                <a:lnTo>
                  <a:pt x="627469" y="0"/>
                </a:lnTo>
              </a:path>
            </a:pathLst>
          </a:custGeom>
          <a:ln w="62746">
            <a:solidFill>
              <a:srgbClr val="B3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8999756" y="5159606"/>
            <a:ext cx="0" cy="338455"/>
          </a:xfrm>
          <a:custGeom>
            <a:avLst/>
            <a:gdLst/>
            <a:ahLst/>
            <a:cxnLst/>
            <a:rect l="l" t="t" r="r" b="b"/>
            <a:pathLst>
              <a:path w="0" h="338454">
                <a:moveTo>
                  <a:pt x="0" y="338129"/>
                </a:moveTo>
                <a:lnTo>
                  <a:pt x="0" y="0"/>
                </a:lnTo>
              </a:path>
            </a:pathLst>
          </a:custGeom>
          <a:ln w="87845">
            <a:solidFill>
              <a:srgbClr val="B3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9187993" y="5873436"/>
            <a:ext cx="0" cy="3206115"/>
          </a:xfrm>
          <a:custGeom>
            <a:avLst/>
            <a:gdLst/>
            <a:ahLst/>
            <a:cxnLst/>
            <a:rect l="l" t="t" r="r" b="b"/>
            <a:pathLst>
              <a:path w="0" h="3206115">
                <a:moveTo>
                  <a:pt x="0" y="3205969"/>
                </a:moveTo>
                <a:lnTo>
                  <a:pt x="0" y="0"/>
                </a:lnTo>
              </a:path>
            </a:pathLst>
          </a:custGeom>
          <a:ln w="75296">
            <a:solidFill>
              <a:srgbClr val="B3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4318843" y="8021185"/>
            <a:ext cx="401955" cy="0"/>
          </a:xfrm>
          <a:custGeom>
            <a:avLst/>
            <a:gdLst/>
            <a:ahLst/>
            <a:cxnLst/>
            <a:rect l="l" t="t" r="r" b="b"/>
            <a:pathLst>
              <a:path w="401955" h="0">
                <a:moveTo>
                  <a:pt x="0" y="0"/>
                </a:moveTo>
                <a:lnTo>
                  <a:pt x="401579" y="0"/>
                </a:lnTo>
              </a:path>
            </a:pathLst>
          </a:custGeom>
          <a:ln w="62746">
            <a:solidFill>
              <a:srgbClr val="B3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6226345" y="10469494"/>
            <a:ext cx="1543685" cy="0"/>
          </a:xfrm>
          <a:custGeom>
            <a:avLst/>
            <a:gdLst/>
            <a:ahLst/>
            <a:cxnLst/>
            <a:rect l="l" t="t" r="r" b="b"/>
            <a:pathLst>
              <a:path w="1543684" h="0">
                <a:moveTo>
                  <a:pt x="0" y="0"/>
                </a:moveTo>
                <a:lnTo>
                  <a:pt x="1543567" y="0"/>
                </a:lnTo>
              </a:path>
            </a:pathLst>
          </a:custGeom>
          <a:ln w="50197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7054596" y="10607249"/>
            <a:ext cx="1531620" cy="0"/>
          </a:xfrm>
          <a:custGeom>
            <a:avLst/>
            <a:gdLst/>
            <a:ahLst/>
            <a:cxnLst/>
            <a:rect l="l" t="t" r="r" b="b"/>
            <a:pathLst>
              <a:path w="1531619" h="0">
                <a:moveTo>
                  <a:pt x="0" y="0"/>
                </a:moveTo>
                <a:lnTo>
                  <a:pt x="1531027" y="0"/>
                </a:lnTo>
              </a:path>
            </a:pathLst>
          </a:custGeom>
          <a:ln w="50197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376330" y="4812438"/>
            <a:ext cx="2349500" cy="747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266700">
              <a:lnSpc>
                <a:spcPts val="4320"/>
              </a:lnSpc>
            </a:pPr>
            <a:r>
              <a:rPr dirty="0" sz="3850" spc="160">
                <a:solidFill>
                  <a:srgbClr val="757575"/>
                </a:solidFill>
                <a:latin typeface="Arial"/>
                <a:cs typeface="Arial"/>
              </a:rPr>
              <a:t>•</a:t>
            </a:r>
            <a:endParaRPr sz="3850">
              <a:latin typeface="Arial"/>
              <a:cs typeface="Arial"/>
            </a:endParaRPr>
          </a:p>
          <a:p>
            <a:pPr marL="12700">
              <a:lnSpc>
                <a:spcPts val="2100"/>
              </a:lnSpc>
            </a:pPr>
            <a:r>
              <a:rPr dirty="0" sz="2000" spc="20">
                <a:solidFill>
                  <a:srgbClr val="595959"/>
                </a:solidFill>
                <a:latin typeface="Arial"/>
                <a:cs typeface="Arial"/>
              </a:rPr>
              <a:t>Evo</a:t>
            </a:r>
            <a:r>
              <a:rPr dirty="0" sz="2000" spc="-25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 spc="165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2000" spc="6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000" spc="285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-9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155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45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 spc="6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165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2000" spc="60">
                <a:solidFill>
                  <a:srgbClr val="595959"/>
                </a:solidFill>
                <a:latin typeface="Arial"/>
                <a:cs typeface="Arial"/>
              </a:rPr>
              <a:t>h</a:t>
            </a:r>
            <a:r>
              <a:rPr dirty="0" sz="2000" spc="75">
                <a:solidFill>
                  <a:srgbClr val="595959"/>
                </a:solidFill>
                <a:latin typeface="Arial"/>
                <a:cs typeface="Arial"/>
              </a:rPr>
              <a:t>oven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-12700" y="6538417"/>
            <a:ext cx="1944370" cy="7645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40410">
              <a:lnSpc>
                <a:spcPct val="100000"/>
              </a:lnSpc>
            </a:pPr>
            <a:r>
              <a:rPr dirty="0" sz="2150" spc="-90" i="1">
                <a:solidFill>
                  <a:srgbClr val="919391"/>
                </a:solidFill>
                <a:latin typeface="Arial"/>
                <a:cs typeface="Arial"/>
              </a:rPr>
              <a:t>HET</a:t>
            </a:r>
            <a:r>
              <a:rPr dirty="0" sz="2150" spc="-90" i="1">
                <a:solidFill>
                  <a:srgbClr val="919391"/>
                </a:solidFill>
                <a:latin typeface="Arial"/>
                <a:cs typeface="Arial"/>
              </a:rPr>
              <a:t> </a:t>
            </a:r>
            <a:r>
              <a:rPr dirty="0" sz="2150" spc="-204" i="1">
                <a:solidFill>
                  <a:srgbClr val="919391"/>
                </a:solidFill>
                <a:latin typeface="Arial"/>
                <a:cs typeface="Arial"/>
              </a:rPr>
              <a:t> </a:t>
            </a:r>
            <a:r>
              <a:rPr dirty="0" sz="2150" spc="-30" i="1">
                <a:solidFill>
                  <a:srgbClr val="919391"/>
                </a:solidFill>
                <a:latin typeface="Arial"/>
                <a:cs typeface="Arial"/>
              </a:rPr>
              <a:t>VEN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dirty="0" sz="2100" spc="-190" i="1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2100" spc="-285" i="1">
                <a:solidFill>
                  <a:srgbClr val="757575"/>
                </a:solidFill>
                <a:latin typeface="Arial"/>
                <a:cs typeface="Arial"/>
              </a:rPr>
              <a:t>&lt;:Jfci</a:t>
            </a:r>
            <a:r>
              <a:rPr dirty="0" sz="2100" spc="-445" i="1">
                <a:solidFill>
                  <a:srgbClr val="757575"/>
                </a:solidFill>
                <a:latin typeface="Arial"/>
                <a:cs typeface="Arial"/>
              </a:rPr>
              <a:t>a</a:t>
            </a:r>
            <a:r>
              <a:rPr dirty="0" sz="2100" spc="125" i="1">
                <a:solidFill>
                  <a:srgbClr val="757575"/>
                </a:solidFill>
                <a:latin typeface="Arial"/>
                <a:cs typeface="Arial"/>
              </a:rPr>
              <a:t>n</a:t>
            </a:r>
            <a:endParaRPr sz="21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-12700" y="7799777"/>
            <a:ext cx="482600" cy="308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145">
                <a:solidFill>
                  <a:srgbClr val="595959"/>
                </a:solidFill>
                <a:latin typeface="Times New Roman"/>
                <a:cs typeface="Times New Roman"/>
              </a:rPr>
              <a:t>r</a:t>
            </a:r>
            <a:r>
              <a:rPr dirty="0" sz="2200" spc="145">
                <a:solidFill>
                  <a:srgbClr val="595959"/>
                </a:solidFill>
                <a:latin typeface="Times New Roman"/>
                <a:cs typeface="Times New Roman"/>
              </a:rPr>
              <a:t>aat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-150" y="8432188"/>
            <a:ext cx="1352550" cy="774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5260">
              <a:lnSpc>
                <a:spcPct val="100000"/>
              </a:lnSpc>
            </a:pPr>
            <a:r>
              <a:rPr dirty="0" sz="2000" spc="-15" i="1">
                <a:solidFill>
                  <a:srgbClr val="595959"/>
                </a:solidFill>
                <a:latin typeface="Arial"/>
                <a:cs typeface="Arial"/>
              </a:rPr>
              <a:t>Hast</a:t>
            </a:r>
            <a:r>
              <a:rPr dirty="0" sz="2000" spc="-70" i="1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5" i="1">
                <a:solidFill>
                  <a:srgbClr val="595959"/>
                </a:solidFill>
                <a:latin typeface="Arial"/>
                <a:cs typeface="Arial"/>
              </a:rPr>
              <a:t>fweg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2250" spc="-270">
                <a:solidFill>
                  <a:srgbClr val="595959"/>
                </a:solidFill>
                <a:latin typeface="Courier New"/>
                <a:cs typeface="Courier New"/>
              </a:rPr>
              <a:t>d</a:t>
            </a:r>
            <a:r>
              <a:rPr dirty="0" sz="2250" spc="-95">
                <a:solidFill>
                  <a:srgbClr val="595959"/>
                </a:solidFill>
                <a:latin typeface="Courier New"/>
                <a:cs typeface="Courier New"/>
              </a:rPr>
              <a:t>e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88880" y="9584334"/>
            <a:ext cx="1307465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13690" indent="-300990">
              <a:lnSpc>
                <a:spcPct val="100000"/>
              </a:lnSpc>
              <a:buClr>
                <a:srgbClr val="757575"/>
              </a:buClr>
              <a:buFont typeface="Arial"/>
              <a:buChar char="•"/>
              <a:tabLst>
                <a:tab pos="314325" algn="l"/>
              </a:tabLst>
            </a:pP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dirty="0" sz="20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25">
                <a:solidFill>
                  <a:srgbClr val="595959"/>
                </a:solidFill>
                <a:latin typeface="Arial"/>
                <a:cs typeface="Arial"/>
              </a:rPr>
              <a:t>H</a:t>
            </a:r>
            <a:r>
              <a:rPr dirty="0" sz="2000" spc="16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2000" spc="55">
                <a:solidFill>
                  <a:srgbClr val="595959"/>
                </a:solidFill>
                <a:latin typeface="Arial"/>
                <a:cs typeface="Arial"/>
              </a:rPr>
              <a:t>rk</a:t>
            </a:r>
            <a:endParaRPr sz="20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-128494" y="10701963"/>
            <a:ext cx="251460" cy="434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0416" sz="4800" spc="-2295">
                <a:solidFill>
                  <a:srgbClr val="595959"/>
                </a:solidFill>
                <a:latin typeface="Arial"/>
                <a:cs typeface="Arial"/>
              </a:rPr>
              <a:t>'</a:t>
            </a:r>
            <a:r>
              <a:rPr dirty="0" sz="900" spc="14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900" spc="170">
                <a:solidFill>
                  <a:srgbClr val="595959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342632" y="13619080"/>
            <a:ext cx="298450" cy="497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700" spc="1110">
                <a:solidFill>
                  <a:srgbClr val="757575"/>
                </a:solidFill>
                <a:latin typeface="Arial"/>
                <a:cs typeface="Arial"/>
              </a:rPr>
              <a:t>t</a:t>
            </a:r>
            <a:endParaRPr sz="37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346582" y="13498117"/>
            <a:ext cx="204470" cy="276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-210">
                <a:solidFill>
                  <a:srgbClr val="757575"/>
                </a:solidFill>
                <a:latin typeface="Times New Roman"/>
                <a:cs typeface="Times New Roman"/>
              </a:rPr>
              <a:t>.....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095595" y="13659539"/>
            <a:ext cx="449580" cy="9251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3195">
              <a:lnSpc>
                <a:spcPct val="100000"/>
              </a:lnSpc>
            </a:pPr>
            <a:r>
              <a:rPr dirty="0" sz="3450" spc="-844">
                <a:solidFill>
                  <a:srgbClr val="757575"/>
                </a:solidFill>
                <a:latin typeface="Times New Roman"/>
                <a:cs typeface="Times New Roman"/>
              </a:rPr>
              <a:t>-&amp;</a:t>
            </a:r>
            <a:endParaRPr sz="3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2350" spc="125">
                <a:solidFill>
                  <a:srgbClr val="757575"/>
                </a:solidFill>
                <a:latin typeface="Arial"/>
                <a:cs typeface="Arial"/>
              </a:rPr>
              <a:t>c;</a:t>
            </a:r>
            <a:endParaRPr sz="23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27318" y="14114633"/>
            <a:ext cx="22352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120">
                <a:solidFill>
                  <a:srgbClr val="595959"/>
                </a:solidFill>
                <a:latin typeface="Times New Roman"/>
                <a:cs typeface="Times New Roman"/>
              </a:rPr>
              <a:t>l&gt;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39867" y="13854735"/>
            <a:ext cx="80010" cy="8299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300" spc="-1685">
                <a:solidFill>
                  <a:srgbClr val="595959"/>
                </a:solidFill>
                <a:latin typeface="Times New Roman"/>
                <a:cs typeface="Times New Roman"/>
              </a:rPr>
              <a:t>-</a:t>
            </a:r>
            <a:endParaRPr sz="63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25044" y="14356940"/>
            <a:ext cx="26797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-720">
                <a:solidFill>
                  <a:srgbClr val="595959"/>
                </a:solidFill>
                <a:latin typeface="Arial"/>
                <a:cs typeface="Arial"/>
              </a:rPr>
              <a:t>0</a:t>
            </a:r>
            <a:r>
              <a:rPr dirty="0" baseline="-30030" sz="2775" spc="-337" i="1">
                <a:solidFill>
                  <a:srgbClr val="595959"/>
                </a:solidFill>
                <a:latin typeface="Times New Roman"/>
                <a:cs typeface="Times New Roman"/>
              </a:rPr>
              <a:t>r</a:t>
            </a:r>
            <a:r>
              <a:rPr dirty="0" baseline="-30030" sz="2775" spc="-855" i="1">
                <a:solidFill>
                  <a:srgbClr val="595959"/>
                </a:solidFill>
                <a:latin typeface="Times New Roman"/>
                <a:cs typeface="Times New Roman"/>
              </a:rPr>
              <a:t>o</a:t>
            </a:r>
            <a:r>
              <a:rPr dirty="0" sz="1250" spc="215">
                <a:solidFill>
                  <a:srgbClr val="595959"/>
                </a:solidFill>
                <a:latin typeface="Arial"/>
                <a:cs typeface="Arial"/>
              </a:rPr>
              <a:t>-</a:t>
            </a:r>
            <a:endParaRPr sz="12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618718" y="14247214"/>
            <a:ext cx="319405" cy="591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450" spc="825">
                <a:solidFill>
                  <a:srgbClr val="595959"/>
                </a:solidFill>
                <a:latin typeface="Times New Roman"/>
                <a:cs typeface="Times New Roman"/>
              </a:rPr>
              <a:t>-</a:t>
            </a:r>
            <a:endParaRPr sz="44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02614" y="14591727"/>
            <a:ext cx="188595" cy="23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-270">
                <a:solidFill>
                  <a:srgbClr val="595959"/>
                </a:solidFill>
                <a:latin typeface="Arial"/>
                <a:cs typeface="Arial"/>
              </a:rPr>
              <a:t>:::&gt;</a:t>
            </a:r>
            <a:endParaRPr sz="16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631268" y="14621082"/>
            <a:ext cx="186055" cy="157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00">
                <a:solidFill>
                  <a:srgbClr val="757575"/>
                </a:solidFill>
                <a:latin typeface="Times New Roman"/>
                <a:cs typeface="Times New Roman"/>
              </a:rPr>
              <a:t>Q)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84141" y="14712419"/>
            <a:ext cx="264160" cy="339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22222" sz="1875" spc="-1275">
                <a:solidFill>
                  <a:srgbClr val="595959"/>
                </a:solidFill>
                <a:latin typeface="Arial"/>
                <a:cs typeface="Arial"/>
              </a:rPr>
              <a:t>0</a:t>
            </a:r>
            <a:r>
              <a:rPr dirty="0" sz="2450" spc="-285">
                <a:solidFill>
                  <a:srgbClr val="595959"/>
                </a:solidFill>
                <a:latin typeface="Times New Roman"/>
                <a:cs typeface="Times New Roman"/>
              </a:rPr>
              <a:t>....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618718" y="14770617"/>
            <a:ext cx="198755" cy="157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20">
                <a:solidFill>
                  <a:srgbClr val="757575"/>
                </a:solidFill>
                <a:latin typeface="Arial"/>
                <a:cs typeface="Arial"/>
              </a:rPr>
              <a:t>Q)</a:t>
            </a:r>
            <a:endParaRPr sz="10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9286387" y="0"/>
            <a:ext cx="185420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600">
                <a:solidFill>
                  <a:srgbClr val="595959"/>
                </a:solidFill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9298937" y="108735"/>
            <a:ext cx="200025" cy="201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695">
                <a:solidFill>
                  <a:srgbClr val="595959"/>
                </a:solidFill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5862264" y="279095"/>
            <a:ext cx="1149350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65" i="1">
                <a:solidFill>
                  <a:srgbClr val="757575"/>
                </a:solidFill>
                <a:latin typeface="Arial"/>
                <a:cs typeface="Arial"/>
              </a:rPr>
              <a:t>Domm</a:t>
            </a:r>
            <a:r>
              <a:rPr dirty="0" sz="2250" spc="145" i="1">
                <a:solidFill>
                  <a:srgbClr val="757575"/>
                </a:solidFill>
                <a:latin typeface="Arial"/>
                <a:cs typeface="Arial"/>
              </a:rPr>
              <a:t>e</a:t>
            </a:r>
            <a:r>
              <a:rPr dirty="0" sz="2250" spc="45" i="1">
                <a:solidFill>
                  <a:srgbClr val="595959"/>
                </a:solidFill>
                <a:latin typeface="Arial"/>
                <a:cs typeface="Arial"/>
              </a:rPr>
              <a:t>l</a:t>
            </a:r>
            <a:endParaRPr sz="225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1670769" y="499434"/>
            <a:ext cx="3377565" cy="4800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00" spc="-45">
                <a:solidFill>
                  <a:srgbClr val="595959"/>
                </a:solidFill>
                <a:latin typeface="Arial"/>
                <a:cs typeface="Arial"/>
              </a:rPr>
              <a:t>Onze</a:t>
            </a:r>
            <a:r>
              <a:rPr dirty="0" sz="2300" spc="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300" spc="46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300" spc="15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300" spc="-15">
                <a:solidFill>
                  <a:srgbClr val="595959"/>
                </a:solidFill>
                <a:latin typeface="Arial"/>
                <a:cs typeface="Arial"/>
              </a:rPr>
              <a:t>eve</a:t>
            </a:r>
            <a:r>
              <a:rPr dirty="0" sz="2300" spc="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300" spc="-86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dirty="0" baseline="-25641" sz="3900" spc="-120">
                <a:solidFill>
                  <a:srgbClr val="919391"/>
                </a:solidFill>
                <a:latin typeface="Times New Roman"/>
                <a:cs typeface="Times New Roman"/>
              </a:rPr>
              <a:t>-</a:t>
            </a:r>
            <a:r>
              <a:rPr dirty="0" sz="2300" spc="55">
                <a:solidFill>
                  <a:srgbClr val="595959"/>
                </a:solidFill>
                <a:latin typeface="Arial"/>
                <a:cs typeface="Arial"/>
              </a:rPr>
              <a:t>rouwest</a:t>
            </a:r>
            <a:r>
              <a:rPr dirty="0" sz="2300" spc="5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baseline="-25641" sz="3900" spc="150">
                <a:solidFill>
                  <a:srgbClr val="595959"/>
                </a:solidFill>
                <a:latin typeface="Times New Roman"/>
                <a:cs typeface="Times New Roman"/>
              </a:rPr>
              <a:t>a</a:t>
            </a:r>
            <a:r>
              <a:rPr dirty="0" baseline="-25641" sz="3900" spc="352">
                <a:solidFill>
                  <a:srgbClr val="595959"/>
                </a:solidFill>
                <a:latin typeface="Times New Roman"/>
                <a:cs typeface="Times New Roman"/>
              </a:rPr>
              <a:t>a</a:t>
            </a:r>
            <a:r>
              <a:rPr dirty="0" baseline="-25641" sz="3900" spc="104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endParaRPr baseline="-25641" sz="39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813461" y="1954889"/>
            <a:ext cx="1821180" cy="30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-110" i="1">
                <a:solidFill>
                  <a:srgbClr val="919391"/>
                </a:solidFill>
                <a:latin typeface="Arial"/>
                <a:cs typeface="Arial"/>
              </a:rPr>
              <a:t>G</a:t>
            </a:r>
            <a:r>
              <a:rPr dirty="0" sz="2150" spc="80" i="1">
                <a:solidFill>
                  <a:srgbClr val="919391"/>
                </a:solidFill>
                <a:latin typeface="Arial"/>
                <a:cs typeface="Arial"/>
              </a:rPr>
              <a:t>I</a:t>
            </a:r>
            <a:r>
              <a:rPr dirty="0" sz="2150" spc="-30" i="1">
                <a:solidFill>
                  <a:srgbClr val="919391"/>
                </a:solidFill>
                <a:latin typeface="Arial"/>
                <a:cs typeface="Arial"/>
              </a:rPr>
              <a:t>LDEBUU</a:t>
            </a:r>
            <a:r>
              <a:rPr dirty="0" sz="2150" spc="-265" i="1">
                <a:solidFill>
                  <a:srgbClr val="919391"/>
                </a:solidFill>
                <a:latin typeface="Arial"/>
                <a:cs typeface="Arial"/>
              </a:rPr>
              <a:t> </a:t>
            </a:r>
            <a:r>
              <a:rPr dirty="0" sz="2150" spc="-215" i="1">
                <a:solidFill>
                  <a:srgbClr val="919391"/>
                </a:solidFill>
                <a:latin typeface="Arial"/>
                <a:cs typeface="Arial"/>
              </a:rPr>
              <a:t>RY.</a:t>
            </a:r>
            <a:endParaRPr sz="21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136494" y="5251266"/>
            <a:ext cx="1119505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45">
                <a:solidFill>
                  <a:srgbClr val="757575"/>
                </a:solidFill>
                <a:latin typeface="Arial"/>
                <a:cs typeface="Arial"/>
              </a:rPr>
              <a:t>F</a:t>
            </a:r>
            <a:r>
              <a:rPr dirty="0" sz="2000" spc="90">
                <a:solidFill>
                  <a:srgbClr val="757575"/>
                </a:solidFill>
                <a:latin typeface="Arial"/>
                <a:cs typeface="Arial"/>
              </a:rPr>
              <a:t>reder</a:t>
            </a:r>
            <a:r>
              <a:rPr dirty="0" sz="2000" spc="20">
                <a:solidFill>
                  <a:srgbClr val="757575"/>
                </a:solidFill>
                <a:latin typeface="Arial"/>
                <a:cs typeface="Arial"/>
              </a:rPr>
              <a:t>i</a:t>
            </a:r>
            <a:r>
              <a:rPr dirty="0" sz="2000" spc="114">
                <a:solidFill>
                  <a:srgbClr val="757575"/>
                </a:solidFill>
                <a:latin typeface="Arial"/>
                <a:cs typeface="Arial"/>
              </a:rPr>
              <a:t>k/</a:t>
            </a:r>
            <a:endParaRPr sz="20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278487" y="5496178"/>
            <a:ext cx="306070" cy="213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-325" i="1">
                <a:solidFill>
                  <a:srgbClr val="757575"/>
                </a:solidFill>
                <a:latin typeface="Times New Roman"/>
                <a:cs typeface="Times New Roman"/>
              </a:rPr>
              <a:t>&lt;)</a:t>
            </a:r>
            <a:r>
              <a:rPr dirty="0" sz="1450" spc="-919" i="1">
                <a:solidFill>
                  <a:srgbClr val="757575"/>
                </a:solidFill>
                <a:latin typeface="Times New Roman"/>
                <a:cs typeface="Times New Roman"/>
              </a:rPr>
              <a:t>&gt;</a:t>
            </a:r>
            <a:r>
              <a:rPr dirty="0" sz="1450" spc="10" i="1">
                <a:solidFill>
                  <a:srgbClr val="757575"/>
                </a:solidFill>
                <a:latin typeface="Times New Roman"/>
                <a:cs typeface="Times New Roman"/>
              </a:rPr>
              <a:t>I')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203192" y="5701594"/>
            <a:ext cx="3183255" cy="1289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51815">
              <a:lnSpc>
                <a:spcPct val="100000"/>
              </a:lnSpc>
            </a:pPr>
            <a:r>
              <a:rPr dirty="0" sz="3850" spc="-105" b="1">
                <a:solidFill>
                  <a:srgbClr val="919391"/>
                </a:solidFill>
                <a:latin typeface="Arial"/>
                <a:cs typeface="Arial"/>
              </a:rPr>
              <a:t>E</a:t>
            </a:r>
            <a:r>
              <a:rPr dirty="0" sz="3850" spc="300" b="1">
                <a:solidFill>
                  <a:srgbClr val="919391"/>
                </a:solidFill>
                <a:latin typeface="Arial"/>
                <a:cs typeface="Arial"/>
              </a:rPr>
              <a:t>i</a:t>
            </a:r>
            <a:r>
              <a:rPr dirty="0" sz="3850" spc="10" b="1">
                <a:solidFill>
                  <a:srgbClr val="919391"/>
                </a:solidFill>
                <a:latin typeface="Arial"/>
                <a:cs typeface="Arial"/>
              </a:rPr>
              <a:t>n</a:t>
            </a:r>
            <a:r>
              <a:rPr dirty="0" sz="3850" spc="210" b="1">
                <a:solidFill>
                  <a:srgbClr val="919391"/>
                </a:solidFill>
                <a:latin typeface="Arial"/>
                <a:cs typeface="Arial"/>
              </a:rPr>
              <a:t>d</a:t>
            </a:r>
            <a:r>
              <a:rPr dirty="0" sz="3850" spc="110" b="1">
                <a:solidFill>
                  <a:srgbClr val="919391"/>
                </a:solidFill>
                <a:latin typeface="Arial"/>
                <a:cs typeface="Arial"/>
              </a:rPr>
              <a:t>h</a:t>
            </a:r>
            <a:r>
              <a:rPr dirty="0" sz="3850" spc="114" b="1">
                <a:solidFill>
                  <a:srgbClr val="919391"/>
                </a:solidFill>
                <a:latin typeface="Arial"/>
                <a:cs typeface="Arial"/>
              </a:rPr>
              <a:t>o</a:t>
            </a:r>
            <a:r>
              <a:rPr dirty="0" sz="3850" spc="125" b="1">
                <a:solidFill>
                  <a:srgbClr val="919391"/>
                </a:solidFill>
                <a:latin typeface="Arial"/>
                <a:cs typeface="Arial"/>
              </a:rPr>
              <a:t>v</a:t>
            </a:r>
            <a:r>
              <a:rPr dirty="0" sz="3850" spc="225" b="1">
                <a:solidFill>
                  <a:srgbClr val="919391"/>
                </a:solidFill>
                <a:latin typeface="Arial"/>
                <a:cs typeface="Arial"/>
              </a:rPr>
              <a:t>e</a:t>
            </a:r>
            <a:r>
              <a:rPr dirty="0" sz="3850" spc="-120" b="1">
                <a:solidFill>
                  <a:srgbClr val="919391"/>
                </a:solidFill>
                <a:latin typeface="Arial"/>
                <a:cs typeface="Arial"/>
              </a:rPr>
              <a:t>n</a:t>
            </a:r>
            <a:endParaRPr sz="3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150" spc="140" i="1">
                <a:solidFill>
                  <a:srgbClr val="919391"/>
                </a:solidFill>
                <a:latin typeface="Arial"/>
                <a:cs typeface="Arial"/>
              </a:rPr>
              <a:t>P</a:t>
            </a:r>
            <a:r>
              <a:rPr dirty="0" sz="2150" spc="120" i="1">
                <a:solidFill>
                  <a:srgbClr val="919391"/>
                </a:solidFill>
                <a:latin typeface="Arial"/>
                <a:cs typeface="Arial"/>
              </a:rPr>
              <a:t>H</a:t>
            </a:r>
            <a:r>
              <a:rPr dirty="0" sz="2150" spc="80" i="1">
                <a:solidFill>
                  <a:srgbClr val="757575"/>
                </a:solidFill>
                <a:latin typeface="Arial"/>
                <a:cs typeface="Arial"/>
              </a:rPr>
              <a:t>I</a:t>
            </a:r>
            <a:r>
              <a:rPr dirty="0" sz="2150" spc="55" i="1">
                <a:solidFill>
                  <a:srgbClr val="919391"/>
                </a:solidFill>
                <a:latin typeface="Arial"/>
                <a:cs typeface="Arial"/>
              </a:rPr>
              <a:t>L</a:t>
            </a:r>
            <a:r>
              <a:rPr dirty="0" sz="2150" spc="210" i="1">
                <a:solidFill>
                  <a:srgbClr val="919391"/>
                </a:solidFill>
                <a:latin typeface="Arial"/>
                <a:cs typeface="Arial"/>
              </a:rPr>
              <a:t>I</a:t>
            </a:r>
            <a:r>
              <a:rPr dirty="0" sz="2150" spc="30" i="1">
                <a:solidFill>
                  <a:srgbClr val="919391"/>
                </a:solidFill>
                <a:latin typeface="Arial"/>
                <a:cs typeface="Arial"/>
              </a:rPr>
              <a:t>P</a:t>
            </a:r>
            <a:r>
              <a:rPr dirty="0" sz="2150" spc="25" i="1">
                <a:solidFill>
                  <a:srgbClr val="919391"/>
                </a:solidFill>
                <a:latin typeface="Arial"/>
                <a:cs typeface="Arial"/>
              </a:rPr>
              <a:t>S</a:t>
            </a:r>
            <a:r>
              <a:rPr dirty="0" sz="2150" spc="-130" i="1">
                <a:solidFill>
                  <a:srgbClr val="919391"/>
                </a:solidFill>
                <a:latin typeface="Arial"/>
                <a:cs typeface="Arial"/>
              </a:rPr>
              <a:t>DO</a:t>
            </a:r>
            <a:r>
              <a:rPr dirty="0" sz="2150" spc="120" i="1">
                <a:solidFill>
                  <a:srgbClr val="919391"/>
                </a:solidFill>
                <a:latin typeface="Arial"/>
                <a:cs typeface="Arial"/>
              </a:rPr>
              <a:t>R</a:t>
            </a:r>
            <a:r>
              <a:rPr dirty="0" sz="2150" spc="-175" i="1">
                <a:solidFill>
                  <a:srgbClr val="919391"/>
                </a:solidFill>
                <a:latin typeface="Arial"/>
                <a:cs typeface="Arial"/>
              </a:rPr>
              <a:t>P</a:t>
            </a:r>
            <a:endParaRPr sz="21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642419" y="7552806"/>
            <a:ext cx="2162175" cy="30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-60" i="1">
                <a:solidFill>
                  <a:srgbClr val="919391"/>
                </a:solidFill>
                <a:latin typeface="Arial"/>
                <a:cs typeface="Arial"/>
              </a:rPr>
              <a:t>W</a:t>
            </a:r>
            <a:r>
              <a:rPr dirty="0" sz="2150" spc="80" i="1">
                <a:solidFill>
                  <a:srgbClr val="919391"/>
                </a:solidFill>
                <a:latin typeface="Arial"/>
                <a:cs typeface="Arial"/>
              </a:rPr>
              <a:t>I</a:t>
            </a:r>
            <a:r>
              <a:rPr dirty="0" sz="2150" spc="175" i="1">
                <a:solidFill>
                  <a:srgbClr val="919391"/>
                </a:solidFill>
                <a:latin typeface="Arial"/>
                <a:cs typeface="Arial"/>
              </a:rPr>
              <a:t>L</a:t>
            </a:r>
            <a:r>
              <a:rPr dirty="0" sz="2150" spc="20" i="1">
                <a:solidFill>
                  <a:srgbClr val="919391"/>
                </a:solidFill>
                <a:latin typeface="Arial"/>
                <a:cs typeface="Arial"/>
              </a:rPr>
              <a:t>H</a:t>
            </a:r>
            <a:r>
              <a:rPr dirty="0" sz="2150" spc="-170" i="1">
                <a:solidFill>
                  <a:srgbClr val="919391"/>
                </a:solidFill>
                <a:latin typeface="Arial"/>
                <a:cs typeface="Arial"/>
              </a:rPr>
              <a:t>E</a:t>
            </a:r>
            <a:r>
              <a:rPr dirty="0" sz="2150" spc="45" i="1">
                <a:solidFill>
                  <a:srgbClr val="919391"/>
                </a:solidFill>
                <a:latin typeface="Arial"/>
                <a:cs typeface="Arial"/>
              </a:rPr>
              <a:t>L</a:t>
            </a:r>
            <a:r>
              <a:rPr dirty="0" sz="2150" spc="310" i="1">
                <a:solidFill>
                  <a:srgbClr val="919391"/>
                </a:solidFill>
                <a:latin typeface="Arial"/>
                <a:cs typeface="Arial"/>
              </a:rPr>
              <a:t>M</a:t>
            </a:r>
            <a:r>
              <a:rPr dirty="0" sz="2150" spc="80" i="1">
                <a:solidFill>
                  <a:srgbClr val="919391"/>
                </a:solidFill>
                <a:latin typeface="Arial"/>
                <a:cs typeface="Arial"/>
              </a:rPr>
              <a:t>I</a:t>
            </a:r>
            <a:r>
              <a:rPr dirty="0" sz="2150" spc="20" i="1">
                <a:solidFill>
                  <a:srgbClr val="919391"/>
                </a:solidFill>
                <a:latin typeface="Arial"/>
                <a:cs typeface="Arial"/>
              </a:rPr>
              <a:t>N</a:t>
            </a:r>
            <a:r>
              <a:rPr dirty="0" sz="2150" spc="-45" i="1">
                <a:solidFill>
                  <a:srgbClr val="919391"/>
                </a:solidFill>
                <a:latin typeface="Arial"/>
                <a:cs typeface="Arial"/>
              </a:rPr>
              <a:t>AP</a:t>
            </a:r>
            <a:r>
              <a:rPr dirty="0" sz="2150" spc="-220" i="1">
                <a:solidFill>
                  <a:srgbClr val="919391"/>
                </a:solidFill>
                <a:latin typeface="Arial"/>
                <a:cs typeface="Arial"/>
              </a:rPr>
              <a:t> </a:t>
            </a:r>
            <a:r>
              <a:rPr dirty="0" sz="2150" spc="-85" i="1">
                <a:solidFill>
                  <a:srgbClr val="919391"/>
                </a:solidFill>
                <a:latin typeface="Arial"/>
                <a:cs typeface="Arial"/>
              </a:rPr>
              <a:t>L</a:t>
            </a:r>
            <a:endParaRPr sz="21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462777" y="8200864"/>
            <a:ext cx="1851025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50" spc="75">
                <a:solidFill>
                  <a:srgbClr val="757575"/>
                </a:solidFill>
                <a:latin typeface="Arial"/>
                <a:cs typeface="Arial"/>
              </a:rPr>
              <a:t>O</a:t>
            </a:r>
            <a:r>
              <a:rPr dirty="0" sz="2550" spc="245">
                <a:solidFill>
                  <a:srgbClr val="757575"/>
                </a:solidFill>
                <a:latin typeface="Arial"/>
                <a:cs typeface="Arial"/>
              </a:rPr>
              <a:t>u</a:t>
            </a:r>
            <a:r>
              <a:rPr dirty="0" sz="2550" spc="125">
                <a:solidFill>
                  <a:srgbClr val="757575"/>
                </a:solidFill>
                <a:latin typeface="Arial"/>
                <a:cs typeface="Arial"/>
              </a:rPr>
              <a:t>d</a:t>
            </a:r>
            <a:r>
              <a:rPr dirty="0" sz="2550" spc="-395">
                <a:solidFill>
                  <a:srgbClr val="757575"/>
                </a:solidFill>
                <a:latin typeface="Arial"/>
                <a:cs typeface="Arial"/>
              </a:rPr>
              <a:t> </a:t>
            </a:r>
            <a:r>
              <a:rPr dirty="0" sz="2550" spc="90">
                <a:solidFill>
                  <a:srgbClr val="919391"/>
                </a:solidFill>
                <a:latin typeface="Arial"/>
                <a:cs typeface="Arial"/>
              </a:rPr>
              <a:t>-</a:t>
            </a:r>
            <a:r>
              <a:rPr dirty="0" sz="2550" spc="-380">
                <a:solidFill>
                  <a:srgbClr val="919391"/>
                </a:solidFill>
                <a:latin typeface="Arial"/>
                <a:cs typeface="Arial"/>
              </a:rPr>
              <a:t> </a:t>
            </a:r>
            <a:r>
              <a:rPr dirty="0" sz="2550" spc="65">
                <a:solidFill>
                  <a:srgbClr val="757575"/>
                </a:solidFill>
                <a:latin typeface="Arial"/>
                <a:cs typeface="Arial"/>
              </a:rPr>
              <a:t>S</a:t>
            </a:r>
            <a:r>
              <a:rPr dirty="0" sz="2550" spc="130">
                <a:solidFill>
                  <a:srgbClr val="757575"/>
                </a:solidFill>
                <a:latin typeface="Arial"/>
                <a:cs typeface="Arial"/>
              </a:rPr>
              <a:t>t</a:t>
            </a:r>
            <a:r>
              <a:rPr dirty="0" sz="2550" spc="-375">
                <a:solidFill>
                  <a:srgbClr val="757575"/>
                </a:solidFill>
                <a:latin typeface="Arial"/>
                <a:cs typeface="Arial"/>
              </a:rPr>
              <a:t> </a:t>
            </a:r>
            <a:r>
              <a:rPr dirty="0" sz="2550" spc="320">
                <a:solidFill>
                  <a:srgbClr val="757575"/>
                </a:solidFill>
                <a:latin typeface="Arial"/>
                <a:cs typeface="Arial"/>
              </a:rPr>
              <a:t>r</a:t>
            </a:r>
            <a:r>
              <a:rPr dirty="0" sz="2550" spc="335">
                <a:solidFill>
                  <a:srgbClr val="757575"/>
                </a:solidFill>
                <a:latin typeface="Arial"/>
                <a:cs typeface="Arial"/>
              </a:rPr>
              <a:t>i</a:t>
            </a:r>
            <a:r>
              <a:rPr dirty="0" sz="2550" spc="395">
                <a:solidFill>
                  <a:srgbClr val="757575"/>
                </a:solidFill>
                <a:latin typeface="Arial"/>
                <a:cs typeface="Arial"/>
              </a:rPr>
              <a:t>j</a:t>
            </a:r>
            <a:r>
              <a:rPr dirty="0" sz="2550">
                <a:solidFill>
                  <a:srgbClr val="757575"/>
                </a:solidFill>
                <a:latin typeface="Arial"/>
                <a:cs typeface="Arial"/>
              </a:rPr>
              <a:t>p</a:t>
            </a:r>
            <a:endParaRPr sz="255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1821361" y="5836259"/>
            <a:ext cx="1330960" cy="289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35">
                <a:solidFill>
                  <a:srgbClr val="595959"/>
                </a:solidFill>
                <a:latin typeface="Arial"/>
                <a:cs typeface="Arial"/>
              </a:rPr>
              <a:t>Effenaar</a:t>
            </a:r>
            <a:r>
              <a:rPr dirty="0" sz="2000" spc="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2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50" spc="-700">
                <a:solidFill>
                  <a:srgbClr val="919391"/>
                </a:solidFill>
                <a:latin typeface="Times New Roman"/>
                <a:cs typeface="Times New Roman"/>
              </a:rPr>
              <a:t>Y</a:t>
            </a:r>
            <a:r>
              <a:rPr dirty="0" sz="2050" spc="-30">
                <a:solidFill>
                  <a:srgbClr val="757575"/>
                </a:solidFill>
                <a:latin typeface="Times New Roman"/>
                <a:cs typeface="Times New Roman"/>
              </a:rPr>
              <a:t>•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4469276" y="1632023"/>
            <a:ext cx="1441450" cy="834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35"/>
              </a:lnSpc>
            </a:pPr>
            <a:r>
              <a:rPr dirty="0" sz="2000" spc="50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 spc="85">
                <a:solidFill>
                  <a:srgbClr val="595959"/>
                </a:solidFill>
                <a:latin typeface="Arial"/>
                <a:cs typeface="Arial"/>
              </a:rPr>
              <a:t>ech</a:t>
            </a:r>
            <a:r>
              <a:rPr dirty="0" sz="2000" spc="12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000" spc="45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 spc="95">
                <a:solidFill>
                  <a:srgbClr val="595959"/>
                </a:solidFill>
                <a:latin typeface="Arial"/>
                <a:cs typeface="Arial"/>
              </a:rPr>
              <a:t>sche</a:t>
            </a:r>
            <a:endParaRPr sz="2000">
              <a:latin typeface="Arial"/>
              <a:cs typeface="Arial"/>
            </a:endParaRPr>
          </a:p>
          <a:p>
            <a:pPr marL="464184" marR="8890" indent="-88265">
              <a:lnSpc>
                <a:spcPts val="2270"/>
              </a:lnSpc>
              <a:spcBef>
                <a:spcPts val="20"/>
              </a:spcBef>
            </a:pPr>
            <a:r>
              <a:rPr dirty="0" sz="2000" spc="-175">
                <a:solidFill>
                  <a:srgbClr val="595959"/>
                </a:solidFill>
                <a:latin typeface="Arial"/>
                <a:cs typeface="Arial"/>
              </a:rPr>
              <a:t>·</a:t>
            </a:r>
            <a:r>
              <a:rPr dirty="0" sz="2000" spc="65">
                <a:solidFill>
                  <a:srgbClr val="595959"/>
                </a:solidFill>
                <a:latin typeface="Arial"/>
                <a:cs typeface="Arial"/>
              </a:rPr>
              <a:t>vers</a:t>
            </a:r>
            <a:r>
              <a:rPr dirty="0" sz="2000" spc="135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 spc="114">
                <a:solidFill>
                  <a:srgbClr val="595959"/>
                </a:solidFill>
                <a:latin typeface="Arial"/>
                <a:cs typeface="Arial"/>
              </a:rPr>
              <a:t>te</a:t>
            </a:r>
            <a:r>
              <a:rPr dirty="0" sz="2000" spc="11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 spc="80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000" spc="8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85">
                <a:solidFill>
                  <a:srgbClr val="595959"/>
                </a:solidFill>
                <a:latin typeface="Arial"/>
                <a:cs typeface="Arial"/>
              </a:rPr>
              <a:t>dhov</a:t>
            </a:r>
            <a:r>
              <a:rPr dirty="0" sz="2000" spc="1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165">
                <a:solidFill>
                  <a:srgbClr val="595959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9589425" y="4692399"/>
            <a:ext cx="565150" cy="308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100" i="1">
                <a:solidFill>
                  <a:srgbClr val="757575"/>
                </a:solidFill>
                <a:latin typeface="Arial"/>
                <a:cs typeface="Arial"/>
              </a:rPr>
              <a:t>K</a:t>
            </a:r>
            <a:r>
              <a:rPr dirty="0" sz="2200" spc="-40" i="1">
                <a:solidFill>
                  <a:srgbClr val="757575"/>
                </a:solidFill>
                <a:latin typeface="Arial"/>
                <a:cs typeface="Arial"/>
              </a:rPr>
              <a:t>a</a:t>
            </a:r>
            <a:r>
              <a:rPr dirty="0" sz="2200" spc="-200" i="1">
                <a:solidFill>
                  <a:srgbClr val="757575"/>
                </a:solidFill>
                <a:latin typeface="Arial"/>
                <a:cs typeface="Arial"/>
              </a:rPr>
              <a:t>/</a:t>
            </a:r>
            <a:r>
              <a:rPr dirty="0" sz="2200" spc="-250" i="1">
                <a:solidFill>
                  <a:srgbClr val="757575"/>
                </a:solidFill>
                <a:latin typeface="Arial"/>
                <a:cs typeface="Arial"/>
              </a:rPr>
              <a:t>I</a:t>
            </a:r>
            <a:r>
              <a:rPr dirty="0" sz="2200" spc="275" i="1">
                <a:solidFill>
                  <a:srgbClr val="757575"/>
                </a:solidFill>
                <a:latin typeface="Arial"/>
                <a:cs typeface="Arial"/>
              </a:rPr>
              <a:t>,</a:t>
            </a:r>
            <a:endParaRPr sz="22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3314734" y="2658939"/>
            <a:ext cx="6801484" cy="157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z="2000" spc="175">
                <a:solidFill>
                  <a:srgbClr val="595959"/>
                </a:solidFill>
                <a:latin typeface="Arial"/>
                <a:cs typeface="Arial"/>
              </a:rPr>
              <a:t>c</a:t>
            </a:r>
            <a:r>
              <a:rPr dirty="0" sz="2000" spc="-33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175">
                <a:solidFill>
                  <a:srgbClr val="757575"/>
                </a:solidFill>
                <a:latin typeface="Arial"/>
                <a:cs typeface="Arial"/>
              </a:rPr>
              <a:t>\'.</a:t>
            </a:r>
            <a:endParaRPr sz="2000">
              <a:latin typeface="Arial"/>
              <a:cs typeface="Arial"/>
            </a:endParaRPr>
          </a:p>
          <a:p>
            <a:pPr marL="464184">
              <a:lnSpc>
                <a:spcPct val="100000"/>
              </a:lnSpc>
              <a:spcBef>
                <a:spcPts val="1590"/>
              </a:spcBef>
            </a:pPr>
            <a:r>
              <a:rPr dirty="0" sz="2150" spc="25" i="1">
                <a:solidFill>
                  <a:srgbClr val="919391"/>
                </a:solidFill>
                <a:latin typeface="Arial"/>
                <a:cs typeface="Arial"/>
              </a:rPr>
              <a:t>T</a:t>
            </a:r>
            <a:r>
              <a:rPr dirty="0" sz="2150" spc="165" i="1">
                <a:solidFill>
                  <a:srgbClr val="919391"/>
                </a:solidFill>
                <a:latin typeface="Arial"/>
                <a:cs typeface="Arial"/>
              </a:rPr>
              <a:t>U</a:t>
            </a:r>
            <a:r>
              <a:rPr dirty="0" sz="2150" spc="25" i="1">
                <a:solidFill>
                  <a:srgbClr val="919391"/>
                </a:solidFill>
                <a:latin typeface="Arial"/>
                <a:cs typeface="Arial"/>
              </a:rPr>
              <a:t>-</a:t>
            </a:r>
            <a:r>
              <a:rPr dirty="0" sz="2150" spc="305" i="1">
                <a:solidFill>
                  <a:srgbClr val="919391"/>
                </a:solidFill>
                <a:latin typeface="Arial"/>
                <a:cs typeface="Arial"/>
              </a:rPr>
              <a:t>T</a:t>
            </a:r>
            <a:r>
              <a:rPr dirty="0" sz="2150" spc="-220" i="1">
                <a:solidFill>
                  <a:srgbClr val="919391"/>
                </a:solidFill>
                <a:latin typeface="Arial"/>
                <a:cs typeface="Arial"/>
              </a:rPr>
              <a:t>E</a:t>
            </a:r>
            <a:r>
              <a:rPr dirty="0" sz="2150" spc="-40" i="1">
                <a:solidFill>
                  <a:srgbClr val="919391"/>
                </a:solidFill>
                <a:latin typeface="Arial"/>
                <a:cs typeface="Arial"/>
              </a:rPr>
              <a:t>R</a:t>
            </a:r>
            <a:r>
              <a:rPr dirty="0" sz="2150" spc="-75" i="1">
                <a:solidFill>
                  <a:srgbClr val="919391"/>
                </a:solidFill>
                <a:latin typeface="Arial"/>
                <a:cs typeface="Arial"/>
              </a:rPr>
              <a:t>R</a:t>
            </a:r>
            <a:r>
              <a:rPr dirty="0" sz="2150" spc="-130" i="1">
                <a:solidFill>
                  <a:srgbClr val="919391"/>
                </a:solidFill>
                <a:latin typeface="Arial"/>
                <a:cs typeface="Arial"/>
              </a:rPr>
              <a:t>E</a:t>
            </a:r>
            <a:r>
              <a:rPr dirty="0" sz="2150" spc="150" i="1">
                <a:solidFill>
                  <a:srgbClr val="919391"/>
                </a:solidFill>
                <a:latin typeface="Arial"/>
                <a:cs typeface="Arial"/>
              </a:rPr>
              <a:t>I</a:t>
            </a:r>
            <a:r>
              <a:rPr dirty="0" sz="2150" spc="-80" i="1">
                <a:solidFill>
                  <a:srgbClr val="919391"/>
                </a:solidFill>
                <a:latin typeface="Arial"/>
                <a:cs typeface="Arial"/>
              </a:rPr>
              <a:t>N</a:t>
            </a:r>
            <a:endParaRPr sz="2150">
              <a:latin typeface="Arial"/>
              <a:cs typeface="Arial"/>
            </a:endParaRPr>
          </a:p>
          <a:p>
            <a:pPr algn="ctr" marR="360045">
              <a:lnSpc>
                <a:spcPts val="2400"/>
              </a:lnSpc>
              <a:spcBef>
                <a:spcPts val="1365"/>
              </a:spcBef>
            </a:pPr>
            <a:r>
              <a:rPr dirty="0" sz="2150" spc="-25">
                <a:solidFill>
                  <a:srgbClr val="757575"/>
                </a:solidFill>
                <a:latin typeface="Arial"/>
                <a:cs typeface="Arial"/>
              </a:rPr>
              <a:t>e</a:t>
            </a:r>
            <a:r>
              <a:rPr dirty="0" sz="2150" spc="-20">
                <a:solidFill>
                  <a:srgbClr val="757575"/>
                </a:solidFill>
                <a:latin typeface="Arial"/>
                <a:cs typeface="Arial"/>
              </a:rPr>
              <a:t>\</a:t>
            </a:r>
            <a:r>
              <a:rPr dirty="0" sz="2150" spc="-25">
                <a:solidFill>
                  <a:srgbClr val="757575"/>
                </a:solidFill>
                <a:latin typeface="Arial"/>
                <a:cs typeface="Arial"/>
              </a:rPr>
              <a:t>o</a:t>
            </a:r>
            <a:r>
              <a:rPr dirty="0" sz="2150" spc="-20">
                <a:solidFill>
                  <a:srgbClr val="757575"/>
                </a:solidFill>
                <a:latin typeface="Arial"/>
                <a:cs typeface="Arial"/>
              </a:rPr>
              <a:t>\</a:t>
            </a:r>
            <a:r>
              <a:rPr dirty="0" sz="2150" spc="-25">
                <a:solidFill>
                  <a:srgbClr val="757575"/>
                </a:solidFill>
                <a:latin typeface="Arial"/>
                <a:cs typeface="Arial"/>
              </a:rPr>
              <a:t>a</a:t>
            </a:r>
            <a:r>
              <a:rPr dirty="0" sz="2150" spc="-160">
                <a:solidFill>
                  <a:srgbClr val="757575"/>
                </a:solidFill>
                <a:latin typeface="Arial"/>
                <a:cs typeface="Arial"/>
              </a:rPr>
              <a:t>a</a:t>
            </a:r>
            <a:r>
              <a:rPr dirty="0" sz="2150" spc="-245">
                <a:solidFill>
                  <a:srgbClr val="757575"/>
                </a:solidFill>
                <a:latin typeface="Arial"/>
                <a:cs typeface="Arial"/>
              </a:rPr>
              <a:t>\"\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ts val="2220"/>
              </a:lnSpc>
            </a:pPr>
            <a:r>
              <a:rPr dirty="0" sz="2000" spc="350">
                <a:solidFill>
                  <a:srgbClr val="595959"/>
                </a:solidFill>
                <a:latin typeface="Arial"/>
                <a:cs typeface="Arial"/>
              </a:rPr>
              <a:t>p</a:t>
            </a:r>
            <a:r>
              <a:rPr dirty="0" sz="2000" spc="80">
                <a:solidFill>
                  <a:srgbClr val="757575"/>
                </a:solidFill>
                <a:latin typeface="Arial"/>
                <a:cs typeface="Arial"/>
              </a:rPr>
              <a:t>rofess</a:t>
            </a:r>
            <a:r>
              <a:rPr dirty="0" sz="2000" spc="130">
                <a:solidFill>
                  <a:srgbClr val="757575"/>
                </a:solidFill>
                <a:latin typeface="Arial"/>
                <a:cs typeface="Arial"/>
              </a:rPr>
              <a:t>o</a:t>
            </a:r>
            <a:r>
              <a:rPr dirty="0" sz="2000" spc="130">
                <a:solidFill>
                  <a:srgbClr val="757575"/>
                </a:solidFill>
                <a:latin typeface="Arial"/>
                <a:cs typeface="Arial"/>
              </a:rPr>
              <a:t>r</a:t>
            </a:r>
            <a:r>
              <a:rPr dirty="0" sz="2000" spc="-80">
                <a:solidFill>
                  <a:srgbClr val="757575"/>
                </a:solidFill>
                <a:latin typeface="Arial"/>
                <a:cs typeface="Arial"/>
              </a:rPr>
              <a:t> </a:t>
            </a:r>
            <a:r>
              <a:rPr dirty="0" sz="2000" spc="170">
                <a:solidFill>
                  <a:srgbClr val="757575"/>
                </a:solidFill>
                <a:latin typeface="Arial"/>
                <a:cs typeface="Arial"/>
              </a:rPr>
              <a:t>ooct</a:t>
            </a:r>
            <a:r>
              <a:rPr dirty="0" sz="2000" spc="225">
                <a:solidFill>
                  <a:srgbClr val="757575"/>
                </a:solidFill>
                <a:latin typeface="Arial"/>
                <a:cs typeface="Arial"/>
              </a:rPr>
              <a:t>o</a:t>
            </a:r>
            <a:r>
              <a:rPr dirty="0" sz="2000" spc="20">
                <a:solidFill>
                  <a:srgbClr val="757575"/>
                </a:solidFill>
                <a:latin typeface="Arial"/>
                <a:cs typeface="Arial"/>
              </a:rPr>
              <a:t>r</a:t>
            </a:r>
            <a:r>
              <a:rPr dirty="0" sz="2000" spc="35">
                <a:solidFill>
                  <a:srgbClr val="757575"/>
                </a:solidFill>
                <a:latin typeface="Arial"/>
                <a:cs typeface="Arial"/>
              </a:rPr>
              <a:t> </a:t>
            </a:r>
            <a:r>
              <a:rPr dirty="0" sz="2000" spc="229">
                <a:solidFill>
                  <a:srgbClr val="757575"/>
                </a:solidFill>
                <a:latin typeface="Arial"/>
                <a:cs typeface="Arial"/>
              </a:rPr>
              <a:t>o</a:t>
            </a:r>
            <a:r>
              <a:rPr dirty="0" sz="2000" spc="190">
                <a:solidFill>
                  <a:srgbClr val="757575"/>
                </a:solidFill>
                <a:latin typeface="Arial"/>
                <a:cs typeface="Arial"/>
              </a:rPr>
              <a:t>o</a:t>
            </a:r>
            <a:r>
              <a:rPr dirty="0" sz="2000" spc="245">
                <a:solidFill>
                  <a:srgbClr val="757575"/>
                </a:solidFill>
                <a:latin typeface="Arial"/>
                <a:cs typeface="Arial"/>
              </a:rPr>
              <a:t>rg</a:t>
            </a:r>
            <a:endParaRPr sz="20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3434237" y="5572064"/>
            <a:ext cx="369570" cy="822960"/>
          </a:xfrm>
          <a:custGeom>
            <a:avLst/>
            <a:gdLst/>
            <a:ahLst/>
            <a:cxnLst/>
            <a:rect l="l" t="t" r="r" b="b"/>
            <a:pathLst>
              <a:path w="369569" h="822960">
                <a:moveTo>
                  <a:pt x="0" y="0"/>
                </a:moveTo>
                <a:lnTo>
                  <a:pt x="369545" y="0"/>
                </a:lnTo>
                <a:lnTo>
                  <a:pt x="369545" y="822815"/>
                </a:lnTo>
                <a:lnTo>
                  <a:pt x="0" y="822815"/>
                </a:lnTo>
                <a:lnTo>
                  <a:pt x="0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13440235" y="5697623"/>
            <a:ext cx="391160" cy="628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750" spc="1280">
                <a:solidFill>
                  <a:srgbClr val="BABABA"/>
                </a:solidFill>
                <a:latin typeface="Arial"/>
                <a:cs typeface="Arial"/>
              </a:rPr>
              <a:t>-</a:t>
            </a:r>
            <a:endParaRPr sz="475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1419782" y="10746254"/>
            <a:ext cx="2169160" cy="30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-15" i="1">
                <a:solidFill>
                  <a:srgbClr val="919391"/>
                </a:solidFill>
                <a:latin typeface="Arial"/>
                <a:cs typeface="Arial"/>
              </a:rPr>
              <a:t>E</a:t>
            </a:r>
            <a:r>
              <a:rPr dirty="0" sz="2150" spc="165" i="1">
                <a:solidFill>
                  <a:srgbClr val="919391"/>
                </a:solidFill>
                <a:latin typeface="Arial"/>
                <a:cs typeface="Arial"/>
              </a:rPr>
              <a:t>c</a:t>
            </a:r>
            <a:r>
              <a:rPr dirty="0" sz="2150" spc="50" i="1">
                <a:solidFill>
                  <a:srgbClr val="919391"/>
                </a:solidFill>
                <a:latin typeface="Arial"/>
                <a:cs typeface="Arial"/>
              </a:rPr>
              <a:t>Z</a:t>
            </a:r>
            <a:r>
              <a:rPr dirty="0" sz="2150" spc="-170" i="1">
                <a:solidFill>
                  <a:srgbClr val="919391"/>
                </a:solidFill>
                <a:latin typeface="Arial"/>
                <a:cs typeface="Arial"/>
              </a:rPr>
              <a:t>E</a:t>
            </a:r>
            <a:r>
              <a:rPr dirty="0" sz="2150" spc="-40" i="1">
                <a:solidFill>
                  <a:srgbClr val="919391"/>
                </a:solidFill>
                <a:latin typeface="Arial"/>
                <a:cs typeface="Arial"/>
              </a:rPr>
              <a:t>NT-</a:t>
            </a:r>
            <a:r>
              <a:rPr dirty="0" sz="2150" spc="-325" i="1">
                <a:solidFill>
                  <a:srgbClr val="919391"/>
                </a:solidFill>
                <a:latin typeface="Arial"/>
                <a:cs typeface="Arial"/>
              </a:rPr>
              <a:t> </a:t>
            </a:r>
            <a:r>
              <a:rPr dirty="0" sz="2150" spc="-100" i="1">
                <a:solidFill>
                  <a:srgbClr val="919391"/>
                </a:solidFill>
                <a:latin typeface="Arial"/>
                <a:cs typeface="Arial"/>
              </a:rPr>
              <a:t>NOO</a:t>
            </a:r>
            <a:r>
              <a:rPr dirty="0" sz="2150" spc="160" i="1">
                <a:solidFill>
                  <a:srgbClr val="919391"/>
                </a:solidFill>
                <a:latin typeface="Arial"/>
                <a:cs typeface="Arial"/>
              </a:rPr>
              <a:t>R</a:t>
            </a:r>
            <a:r>
              <a:rPr dirty="0" sz="2150" spc="-95" i="1">
                <a:solidFill>
                  <a:srgbClr val="919391"/>
                </a:solidFill>
                <a:latin typeface="Arial"/>
                <a:cs typeface="Arial"/>
              </a:rPr>
              <a:t>D</a:t>
            </a:r>
            <a:endParaRPr sz="215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0403282" y="6941914"/>
            <a:ext cx="1369060" cy="546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 marR="5080" indent="-25400">
              <a:lnSpc>
                <a:spcPts val="2070"/>
              </a:lnSpc>
            </a:pPr>
            <a:r>
              <a:rPr dirty="0" sz="2000" spc="45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150">
                <a:solidFill>
                  <a:srgbClr val="595959"/>
                </a:solidFill>
                <a:latin typeface="Arial"/>
                <a:cs typeface="Arial"/>
              </a:rPr>
              <a:t>k</a:t>
            </a:r>
            <a:r>
              <a:rPr dirty="0" sz="2000" spc="80">
                <a:solidFill>
                  <a:srgbClr val="595959"/>
                </a:solidFill>
                <a:latin typeface="Arial"/>
                <a:cs typeface="Arial"/>
              </a:rPr>
              <a:t>gebouw</a:t>
            </a:r>
            <a:r>
              <a:rPr dirty="0" sz="2000" spc="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17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00" spc="-11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 spc="155">
                <a:solidFill>
                  <a:srgbClr val="595959"/>
                </a:solidFill>
                <a:latin typeface="Arial"/>
                <a:cs typeface="Arial"/>
              </a:rPr>
              <a:t>ts</a:t>
            </a:r>
            <a:r>
              <a:rPr dirty="0" sz="2000" spc="1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105">
                <a:solidFill>
                  <a:srgbClr val="595959"/>
                </a:solidFill>
                <a:latin typeface="Arial"/>
                <a:cs typeface="Arial"/>
              </a:rPr>
              <a:t>Phi</a:t>
            </a:r>
            <a:r>
              <a:rPr dirty="0" sz="2000" spc="-2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000" spc="14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000" spc="125">
                <a:solidFill>
                  <a:srgbClr val="595959"/>
                </a:solidFill>
                <a:latin typeface="Arial"/>
                <a:cs typeface="Arial"/>
              </a:rPr>
              <a:t>ps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1595472" y="8128879"/>
            <a:ext cx="2219325" cy="30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-60" i="1">
                <a:solidFill>
                  <a:srgbClr val="919391"/>
                </a:solidFill>
                <a:latin typeface="Arial"/>
                <a:cs typeface="Arial"/>
              </a:rPr>
              <a:t>S</a:t>
            </a:r>
            <a:r>
              <a:rPr dirty="0" sz="2150" spc="70" i="1">
                <a:solidFill>
                  <a:srgbClr val="919391"/>
                </a:solidFill>
                <a:latin typeface="Arial"/>
                <a:cs typeface="Arial"/>
              </a:rPr>
              <a:t>T</a:t>
            </a:r>
            <a:r>
              <a:rPr dirty="0" sz="2150" spc="-175" i="1">
                <a:solidFill>
                  <a:srgbClr val="919391"/>
                </a:solidFill>
                <a:latin typeface="Arial"/>
                <a:cs typeface="Arial"/>
              </a:rPr>
              <a:t>R</a:t>
            </a:r>
            <a:r>
              <a:rPr dirty="0" sz="2150" spc="145" i="1">
                <a:solidFill>
                  <a:srgbClr val="919391"/>
                </a:solidFill>
                <a:latin typeface="Arial"/>
                <a:cs typeface="Arial"/>
              </a:rPr>
              <a:t>A</a:t>
            </a:r>
            <a:r>
              <a:rPr dirty="0" sz="2150" spc="25" i="1">
                <a:solidFill>
                  <a:srgbClr val="919391"/>
                </a:solidFill>
                <a:latin typeface="Arial"/>
                <a:cs typeface="Arial"/>
              </a:rPr>
              <a:t>T</a:t>
            </a:r>
            <a:r>
              <a:rPr dirty="0" sz="2150" spc="65" i="1">
                <a:solidFill>
                  <a:srgbClr val="919391"/>
                </a:solidFill>
                <a:latin typeface="Arial"/>
                <a:cs typeface="Arial"/>
              </a:rPr>
              <a:t>U</a:t>
            </a:r>
            <a:r>
              <a:rPr dirty="0" sz="2150" spc="175" i="1">
                <a:solidFill>
                  <a:srgbClr val="919391"/>
                </a:solidFill>
                <a:latin typeface="Arial"/>
                <a:cs typeface="Arial"/>
              </a:rPr>
              <a:t>M</a:t>
            </a:r>
            <a:r>
              <a:rPr dirty="0" sz="2150" spc="-90" i="1">
                <a:solidFill>
                  <a:srgbClr val="919391"/>
                </a:solidFill>
                <a:latin typeface="Arial"/>
                <a:cs typeface="Arial"/>
              </a:rPr>
              <a:t>SE</a:t>
            </a:r>
            <a:r>
              <a:rPr dirty="0" sz="2150" spc="125" i="1">
                <a:solidFill>
                  <a:srgbClr val="919391"/>
                </a:solidFill>
                <a:latin typeface="Arial"/>
                <a:cs typeface="Arial"/>
              </a:rPr>
              <a:t>I</a:t>
            </a:r>
            <a:r>
              <a:rPr dirty="0" sz="2150" spc="120" i="1">
                <a:solidFill>
                  <a:srgbClr val="919391"/>
                </a:solidFill>
                <a:latin typeface="Arial"/>
                <a:cs typeface="Arial"/>
              </a:rPr>
              <a:t>N</a:t>
            </a:r>
            <a:r>
              <a:rPr dirty="0" sz="2150" spc="-95" i="1">
                <a:solidFill>
                  <a:srgbClr val="919391"/>
                </a:solidFill>
                <a:latin typeface="Arial"/>
                <a:cs typeface="Arial"/>
              </a:rPr>
              <a:t>D</a:t>
            </a:r>
            <a:endParaRPr sz="215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0076998" y="8454487"/>
            <a:ext cx="1487805" cy="30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254760" algn="l"/>
              </a:tabLst>
            </a:pPr>
            <a:r>
              <a:rPr dirty="0" sz="2150" spc="30" i="1">
                <a:solidFill>
                  <a:srgbClr val="919391"/>
                </a:solidFill>
                <a:latin typeface="Arial"/>
                <a:cs typeface="Arial"/>
              </a:rPr>
              <a:t>B</a:t>
            </a:r>
            <a:r>
              <a:rPr dirty="0" sz="2150" spc="-220" i="1">
                <a:solidFill>
                  <a:srgbClr val="919391"/>
                </a:solidFill>
                <a:latin typeface="Arial"/>
                <a:cs typeface="Arial"/>
              </a:rPr>
              <a:t>E</a:t>
            </a:r>
            <a:r>
              <a:rPr dirty="0" sz="2150" spc="55" i="1">
                <a:solidFill>
                  <a:srgbClr val="919391"/>
                </a:solidFill>
                <a:latin typeface="Arial"/>
                <a:cs typeface="Arial"/>
              </a:rPr>
              <a:t>R</a:t>
            </a:r>
            <a:r>
              <a:rPr dirty="0" sz="2150" spc="-210" i="1">
                <a:solidFill>
                  <a:srgbClr val="919391"/>
                </a:solidFill>
                <a:latin typeface="Arial"/>
                <a:cs typeface="Arial"/>
              </a:rPr>
              <a:t>G</a:t>
            </a:r>
            <a:r>
              <a:rPr dirty="0" sz="2150" spc="-135" i="1">
                <a:solidFill>
                  <a:srgbClr val="919391"/>
                </a:solidFill>
                <a:latin typeface="Arial"/>
                <a:cs typeface="Arial"/>
              </a:rPr>
              <a:t>EN</a:t>
            </a:r>
            <a:r>
              <a:rPr dirty="0" sz="2150" i="1">
                <a:solidFill>
                  <a:srgbClr val="919391"/>
                </a:solidFill>
                <a:latin typeface="Arial"/>
                <a:cs typeface="Arial"/>
              </a:rPr>
              <a:t>	</a:t>
            </a:r>
            <a:r>
              <a:rPr dirty="0" sz="2150" spc="-509">
                <a:solidFill>
                  <a:srgbClr val="595959"/>
                </a:solidFill>
                <a:latin typeface="Arial"/>
                <a:cs typeface="Arial"/>
              </a:rPr>
              <a:t>-&lt;&gt;</a:t>
            </a:r>
            <a:endParaRPr sz="215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1783713" y="8568618"/>
            <a:ext cx="2787015" cy="578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350" spc="1135">
                <a:solidFill>
                  <a:srgbClr val="757575"/>
                </a:solidFill>
                <a:latin typeface="Arial"/>
                <a:cs typeface="Arial"/>
              </a:rPr>
              <a:t>t</a:t>
            </a:r>
            <a:r>
              <a:rPr dirty="0" sz="4350" spc="95">
                <a:solidFill>
                  <a:srgbClr val="757575"/>
                </a:solidFill>
                <a:latin typeface="Arial"/>
                <a:cs typeface="Arial"/>
              </a:rPr>
              <a:t> </a:t>
            </a:r>
            <a:r>
              <a:rPr dirty="0" sz="2000" spc="55">
                <a:solidFill>
                  <a:srgbClr val="595959"/>
                </a:solidFill>
                <a:latin typeface="Arial"/>
                <a:cs typeface="Arial"/>
              </a:rPr>
              <a:t>Van</a:t>
            </a:r>
            <a:r>
              <a:rPr dirty="0" sz="20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80">
                <a:solidFill>
                  <a:srgbClr val="595959"/>
                </a:solidFill>
                <a:latin typeface="Arial"/>
                <a:cs typeface="Arial"/>
              </a:rPr>
              <a:t>Abbe</a:t>
            </a:r>
            <a:r>
              <a:rPr dirty="0" sz="2000" spc="320">
                <a:solidFill>
                  <a:srgbClr val="595959"/>
                </a:solidFill>
                <a:latin typeface="Arial"/>
                <a:cs typeface="Arial"/>
              </a:rPr>
              <a:t>m</a:t>
            </a:r>
            <a:r>
              <a:rPr dirty="0" sz="2000" spc="95">
                <a:solidFill>
                  <a:srgbClr val="595959"/>
                </a:solidFill>
                <a:latin typeface="Arial"/>
                <a:cs typeface="Arial"/>
              </a:rPr>
              <a:t>use</a:t>
            </a:r>
            <a:r>
              <a:rPr dirty="0" sz="2000" spc="9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2000" spc="395">
                <a:solidFill>
                  <a:srgbClr val="595959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1419782" y="9050921"/>
            <a:ext cx="782320" cy="837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  <a:tabLst>
                <a:tab pos="551815" algn="l"/>
              </a:tabLst>
            </a:pPr>
            <a:r>
              <a:rPr dirty="0" sz="1950" spc="40">
                <a:solidFill>
                  <a:srgbClr val="595959"/>
                </a:solidFill>
                <a:latin typeface="Arial"/>
                <a:cs typeface="Arial"/>
              </a:rPr>
              <a:t>.§:</a:t>
            </a:r>
            <a:r>
              <a:rPr dirty="0" sz="1950" spc="4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dirty="0" sz="1950" spc="-175">
                <a:solidFill>
                  <a:srgbClr val="757575"/>
                </a:solidFill>
                <a:latin typeface="Arial"/>
                <a:cs typeface="Arial"/>
              </a:rPr>
              <a:t>:;.-</a:t>
            </a:r>
            <a:endParaRPr sz="1950">
              <a:latin typeface="Arial"/>
              <a:cs typeface="Arial"/>
            </a:endParaRPr>
          </a:p>
          <a:p>
            <a:pPr marL="87630">
              <a:lnSpc>
                <a:spcPts val="2500"/>
              </a:lnSpc>
              <a:spcBef>
                <a:spcPts val="370"/>
              </a:spcBef>
            </a:pPr>
            <a:r>
              <a:rPr dirty="0" sz="2100" spc="1864">
                <a:solidFill>
                  <a:srgbClr val="595959"/>
                </a:solidFill>
                <a:latin typeface="Arial"/>
                <a:cs typeface="Arial"/>
              </a:rPr>
              <a:t>\</a:t>
            </a:r>
            <a:endParaRPr sz="2100">
              <a:latin typeface="Arial"/>
              <a:cs typeface="Arial"/>
            </a:endParaRPr>
          </a:p>
          <a:p>
            <a:pPr algn="ctr" marL="80010">
              <a:lnSpc>
                <a:spcPts val="1540"/>
              </a:lnSpc>
            </a:pPr>
            <a:r>
              <a:rPr dirty="0" sz="1300" spc="60" i="1">
                <a:solidFill>
                  <a:srgbClr val="595959"/>
                </a:solidFill>
                <a:latin typeface="Arial"/>
                <a:cs typeface="Arial"/>
              </a:rPr>
              <a:t>"I</a:t>
            </a:r>
            <a:r>
              <a:rPr dirty="0" sz="1300" spc="65" i="1">
                <a:solidFill>
                  <a:srgbClr val="595959"/>
                </a:solidFill>
                <a:latin typeface="Arial"/>
                <a:cs typeface="Arial"/>
              </a:rPr>
              <a:t>)</a:t>
            </a:r>
            <a:endParaRPr sz="13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4142998" y="9398826"/>
            <a:ext cx="432434" cy="295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spc="229" i="1">
                <a:solidFill>
                  <a:srgbClr val="757575"/>
                </a:solidFill>
                <a:latin typeface="Arial"/>
                <a:cs typeface="Arial"/>
              </a:rPr>
              <a:t>G</a:t>
            </a:r>
            <a:r>
              <a:rPr dirty="0" sz="2100" spc="150" i="1">
                <a:solidFill>
                  <a:srgbClr val="757575"/>
                </a:solidFill>
                <a:latin typeface="Arial"/>
                <a:cs typeface="Arial"/>
              </a:rPr>
              <a:t>h</a:t>
            </a:r>
            <a:endParaRPr sz="21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4444183" y="9576086"/>
            <a:ext cx="321945" cy="339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50" spc="-204" i="1">
                <a:solidFill>
                  <a:srgbClr val="757575"/>
                </a:solidFill>
                <a:latin typeface="Arial"/>
                <a:cs typeface="Arial"/>
              </a:rPr>
              <a:t>o</a:t>
            </a:r>
            <a:r>
              <a:rPr dirty="0" sz="2450" spc="-280" i="1">
                <a:solidFill>
                  <a:srgbClr val="757575"/>
                </a:solidFill>
                <a:latin typeface="Arial"/>
                <a:cs typeface="Arial"/>
              </a:rPr>
              <a:t>;</a:t>
            </a:r>
            <a:r>
              <a:rPr dirty="0" sz="2450" spc="-1205" i="1">
                <a:solidFill>
                  <a:srgbClr val="757575"/>
                </a:solidFill>
                <a:latin typeface="Arial"/>
                <a:cs typeface="Arial"/>
              </a:rPr>
              <a:t>o</a:t>
            </a:r>
            <a:r>
              <a:rPr dirty="0" sz="2450" spc="-105" i="1">
                <a:solidFill>
                  <a:srgbClr val="757575"/>
                </a:solidFill>
                <a:latin typeface="Arial"/>
                <a:cs typeface="Arial"/>
              </a:rPr>
              <a:t>.</a:t>
            </a:r>
            <a:endParaRPr sz="245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4908513" y="9934986"/>
            <a:ext cx="53467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254">
                <a:solidFill>
                  <a:srgbClr val="757575"/>
                </a:solidFill>
                <a:latin typeface="Arial"/>
                <a:cs typeface="Arial"/>
              </a:rPr>
              <a:t>S</a:t>
            </a:r>
            <a:r>
              <a:rPr dirty="0" sz="2000" spc="-35">
                <a:solidFill>
                  <a:srgbClr val="757575"/>
                </a:solidFill>
                <a:latin typeface="Arial"/>
                <a:cs typeface="Arial"/>
              </a:rPr>
              <a:t>e</a:t>
            </a:r>
            <a:r>
              <a:rPr dirty="0" sz="2000" spc="-15">
                <a:solidFill>
                  <a:srgbClr val="757575"/>
                </a:solidFill>
                <a:latin typeface="Arial"/>
                <a:cs typeface="Arial"/>
              </a:rPr>
              <a:t>lil.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5360290" y="10073966"/>
            <a:ext cx="295910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20" i="1">
                <a:solidFill>
                  <a:srgbClr val="757575"/>
                </a:solidFill>
                <a:latin typeface="Times New Roman"/>
                <a:cs typeface="Times New Roman"/>
              </a:rPr>
              <a:t>e</a:t>
            </a:r>
            <a:r>
              <a:rPr dirty="0" sz="2250" spc="110" i="1">
                <a:solidFill>
                  <a:srgbClr val="757575"/>
                </a:solidFill>
                <a:latin typeface="Times New Roman"/>
                <a:cs typeface="Times New Roman"/>
              </a:rPr>
              <a:t>g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4946157" y="10583450"/>
            <a:ext cx="649605" cy="30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65">
                <a:solidFill>
                  <a:srgbClr val="919391"/>
                </a:solidFill>
                <a:latin typeface="Arial"/>
                <a:cs typeface="Arial"/>
              </a:rPr>
              <a:t>·</a:t>
            </a:r>
            <a:r>
              <a:rPr dirty="0" sz="2150" spc="-195">
                <a:solidFill>
                  <a:srgbClr val="757575"/>
                </a:solidFill>
                <a:latin typeface="Arial"/>
                <a:cs typeface="Arial"/>
              </a:rPr>
              <a:t>s</a:t>
            </a:r>
            <a:r>
              <a:rPr dirty="0" sz="2150" spc="40">
                <a:solidFill>
                  <a:srgbClr val="757575"/>
                </a:solidFill>
                <a:latin typeface="Arial"/>
                <a:cs typeface="Arial"/>
              </a:rPr>
              <a:t>\</a:t>
            </a:r>
            <a:r>
              <a:rPr dirty="0" sz="2150" spc="30">
                <a:solidFill>
                  <a:srgbClr val="757575"/>
                </a:solidFill>
                <a:latin typeface="Arial"/>
                <a:cs typeface="Arial"/>
              </a:rPr>
              <a:t>a</a:t>
            </a:r>
            <a:r>
              <a:rPr dirty="0" sz="2150" spc="155">
                <a:solidFill>
                  <a:srgbClr val="757575"/>
                </a:solidFill>
                <a:latin typeface="Arial"/>
                <a:cs typeface="Arial"/>
              </a:rPr>
              <a:t>a</a:t>
            </a:r>
            <a:endParaRPr sz="215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4142998" y="10772629"/>
            <a:ext cx="998219" cy="563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64845">
              <a:lnSpc>
                <a:spcPts val="2525"/>
              </a:lnSpc>
            </a:pPr>
            <a:r>
              <a:rPr dirty="0" sz="2400" spc="-515">
                <a:solidFill>
                  <a:srgbClr val="757575"/>
                </a:solidFill>
                <a:latin typeface="Times New Roman"/>
                <a:cs typeface="Times New Roman"/>
              </a:rPr>
              <a:t>o</a:t>
            </a:r>
            <a:r>
              <a:rPr dirty="0" sz="2400" spc="-35">
                <a:solidFill>
                  <a:srgbClr val="757575"/>
                </a:solidFill>
                <a:latin typeface="Times New Roman"/>
                <a:cs typeface="Times New Roman"/>
              </a:rPr>
              <a:t>'</a:t>
            </a:r>
            <a:r>
              <a:rPr dirty="0" sz="2400" spc="-520">
                <a:solidFill>
                  <a:srgbClr val="757575"/>
                </a:solidFill>
                <a:latin typeface="Times New Roman"/>
                <a:cs typeface="Times New Roman"/>
              </a:rPr>
              <a:t>-</a:t>
            </a:r>
            <a:r>
              <a:rPr dirty="0" sz="2400" spc="155">
                <a:solidFill>
                  <a:srgbClr val="757575"/>
                </a:solidFill>
                <a:latin typeface="Times New Roman"/>
                <a:cs typeface="Times New Roman"/>
              </a:rPr>
              <a:t>"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165"/>
              </a:lnSpc>
            </a:pPr>
            <a:r>
              <a:rPr dirty="0" sz="1850" spc="340">
                <a:solidFill>
                  <a:srgbClr val="757575"/>
                </a:solidFill>
                <a:latin typeface="Arial"/>
                <a:cs typeface="Arial"/>
              </a:rPr>
              <a:t>$</a:t>
            </a:r>
            <a:r>
              <a:rPr dirty="0" sz="1850" spc="-25">
                <a:solidFill>
                  <a:srgbClr val="757575"/>
                </a:solidFill>
                <a:latin typeface="Arial"/>
                <a:cs typeface="Arial"/>
              </a:rPr>
              <a:t>\</a:t>
            </a:r>
            <a:r>
              <a:rPr dirty="0" sz="1850" spc="140">
                <a:solidFill>
                  <a:srgbClr val="757575"/>
                </a:solidFill>
                <a:latin typeface="Arial"/>
                <a:cs typeface="Arial"/>
              </a:rPr>
              <a:t>(</a:t>
            </a:r>
            <a:r>
              <a:rPr dirty="0" sz="1850" spc="-200">
                <a:solidFill>
                  <a:srgbClr val="757575"/>
                </a:solidFill>
                <a:latin typeface="Arial"/>
                <a:cs typeface="Arial"/>
              </a:rPr>
              <a:t>\</a:t>
            </a:r>
            <a:r>
              <a:rPr dirty="0" sz="1850" spc="459">
                <a:solidFill>
                  <a:srgbClr val="757575"/>
                </a:solidFill>
                <a:latin typeface="Arial"/>
                <a:cs typeface="Arial"/>
              </a:rPr>
              <a:t>\</a:t>
            </a:r>
            <a:r>
              <a:rPr dirty="0" sz="1850" spc="-210">
                <a:solidFill>
                  <a:srgbClr val="757575"/>
                </a:solidFill>
                <a:latin typeface="Arial"/>
                <a:cs typeface="Arial"/>
              </a:rPr>
              <a:t> </a:t>
            </a:r>
            <a:r>
              <a:rPr dirty="0" sz="2100" spc="-330">
                <a:solidFill>
                  <a:srgbClr val="757575"/>
                </a:solidFill>
                <a:latin typeface="Times New Roman"/>
                <a:cs typeface="Times New Roman"/>
              </a:rPr>
              <a:t>':S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19097198" y="10743790"/>
            <a:ext cx="1000760" cy="1234440"/>
          </a:xfrm>
          <a:custGeom>
            <a:avLst/>
            <a:gdLst/>
            <a:ahLst/>
            <a:cxnLst/>
            <a:rect l="l" t="t" r="r" b="b"/>
            <a:pathLst>
              <a:path w="1000759" h="1234440">
                <a:moveTo>
                  <a:pt x="0" y="0"/>
                </a:moveTo>
                <a:lnTo>
                  <a:pt x="1000182" y="0"/>
                </a:lnTo>
                <a:lnTo>
                  <a:pt x="1000182" y="1234222"/>
                </a:lnTo>
                <a:lnTo>
                  <a:pt x="0" y="1234222"/>
                </a:lnTo>
                <a:lnTo>
                  <a:pt x="0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11369584" y="11888624"/>
            <a:ext cx="8730615" cy="1261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26720">
              <a:lnSpc>
                <a:spcPct val="100000"/>
              </a:lnSpc>
            </a:pPr>
            <a:r>
              <a:rPr dirty="0" sz="2000" spc="80">
                <a:solidFill>
                  <a:srgbClr val="595959"/>
                </a:solidFill>
                <a:latin typeface="Arial"/>
                <a:cs typeface="Arial"/>
              </a:rPr>
              <a:t>Parktheater</a:t>
            </a:r>
            <a:r>
              <a:rPr dirty="0" sz="2000" spc="8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27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80">
                <a:solidFill>
                  <a:srgbClr val="757575"/>
                </a:solidFill>
                <a:latin typeface="Arial"/>
                <a:cs typeface="Arial"/>
              </a:rPr>
              <a:t>•</a:t>
            </a:r>
            <a:r>
              <a:rPr dirty="0" sz="2000" spc="465">
                <a:solidFill>
                  <a:srgbClr val="757575"/>
                </a:solidFill>
                <a:latin typeface="Arial"/>
                <a:cs typeface="Arial"/>
              </a:rPr>
              <a:t>"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7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2150" spc="125" i="1">
                <a:solidFill>
                  <a:srgbClr val="919391"/>
                </a:solidFill>
                <a:latin typeface="Arial"/>
                <a:cs typeface="Arial"/>
              </a:rPr>
              <a:t>B</a:t>
            </a:r>
            <a:r>
              <a:rPr dirty="0" sz="2150" spc="-570" i="1">
                <a:solidFill>
                  <a:srgbClr val="919391"/>
                </a:solidFill>
                <a:latin typeface="Arial"/>
                <a:cs typeface="Arial"/>
              </a:rPr>
              <a:t>LJ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050" spc="60" i="1">
                <a:solidFill>
                  <a:srgbClr val="595959"/>
                </a:solidFill>
                <a:latin typeface="Arial"/>
                <a:cs typeface="Arial"/>
              </a:rPr>
              <a:t>Stadswandelpa</a:t>
            </a:r>
            <a:r>
              <a:rPr dirty="0" sz="2050" spc="305" i="1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50" spc="-15" i="1">
                <a:solidFill>
                  <a:srgbClr val="595959"/>
                </a:solidFill>
                <a:latin typeface="Arial"/>
                <a:cs typeface="Arial"/>
              </a:rPr>
              <a:t>k</a:t>
            </a:r>
            <a:endParaRPr sz="205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765361" y="14763793"/>
            <a:ext cx="311150" cy="490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50" spc="65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dirty="0" sz="3650" spc="-260">
                <a:solidFill>
                  <a:srgbClr val="757575"/>
                </a:solidFill>
                <a:latin typeface="Arial"/>
                <a:cs typeface="Arial"/>
              </a:rPr>
              <a:t>·</a:t>
            </a:r>
            <a:endParaRPr sz="365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8796961" y="14790878"/>
            <a:ext cx="237490" cy="333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54" i="1">
                <a:solidFill>
                  <a:srgbClr val="757575"/>
                </a:solidFill>
                <a:latin typeface="Arial"/>
                <a:cs typeface="Arial"/>
              </a:rPr>
              <a:t>::!!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1606170" y="14916356"/>
            <a:ext cx="213360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300">
                <a:solidFill>
                  <a:srgbClr val="757575"/>
                </a:solidFill>
                <a:latin typeface="Times New Roman"/>
                <a:cs typeface="Times New Roman"/>
              </a:rPr>
              <a:t>:J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7303586" y="13538953"/>
            <a:ext cx="2075814" cy="30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-45" i="1">
                <a:solidFill>
                  <a:srgbClr val="919391"/>
                </a:solidFill>
                <a:latin typeface="Arial"/>
                <a:cs typeface="Arial"/>
              </a:rPr>
              <a:t>RA</a:t>
            </a:r>
            <a:r>
              <a:rPr dirty="0" sz="2150" spc="204" i="1">
                <a:solidFill>
                  <a:srgbClr val="919391"/>
                </a:solidFill>
                <a:latin typeface="Arial"/>
                <a:cs typeface="Arial"/>
              </a:rPr>
              <a:t>P</a:t>
            </a:r>
            <a:r>
              <a:rPr dirty="0" sz="2150" spc="-90" i="1">
                <a:solidFill>
                  <a:srgbClr val="919391"/>
                </a:solidFill>
                <a:latin typeface="Arial"/>
                <a:cs typeface="Arial"/>
              </a:rPr>
              <a:t>E</a:t>
            </a:r>
            <a:r>
              <a:rPr dirty="0" sz="2150" spc="114" i="1">
                <a:solidFill>
                  <a:srgbClr val="919391"/>
                </a:solidFill>
                <a:latin typeface="Arial"/>
                <a:cs typeface="Arial"/>
              </a:rPr>
              <a:t>L</a:t>
            </a:r>
            <a:r>
              <a:rPr dirty="0" sz="2150" spc="-170" i="1">
                <a:solidFill>
                  <a:srgbClr val="919391"/>
                </a:solidFill>
                <a:latin typeface="Arial"/>
                <a:cs typeface="Arial"/>
              </a:rPr>
              <a:t>E</a:t>
            </a:r>
            <a:r>
              <a:rPr dirty="0" sz="2150" spc="120" i="1">
                <a:solidFill>
                  <a:srgbClr val="919391"/>
                </a:solidFill>
                <a:latin typeface="Arial"/>
                <a:cs typeface="Arial"/>
              </a:rPr>
              <a:t>N</a:t>
            </a:r>
            <a:r>
              <a:rPr dirty="0" sz="2150" spc="-75" i="1">
                <a:solidFill>
                  <a:srgbClr val="919391"/>
                </a:solidFill>
                <a:latin typeface="Arial"/>
                <a:cs typeface="Arial"/>
              </a:rPr>
              <a:t>B</a:t>
            </a:r>
            <a:r>
              <a:rPr dirty="0" sz="2150" spc="135" i="1">
                <a:solidFill>
                  <a:srgbClr val="919391"/>
                </a:solidFill>
                <a:latin typeface="Arial"/>
                <a:cs typeface="Arial"/>
              </a:rPr>
              <a:t>U</a:t>
            </a:r>
            <a:r>
              <a:rPr dirty="0" sz="2150" spc="-165" i="1">
                <a:solidFill>
                  <a:srgbClr val="919391"/>
                </a:solidFill>
                <a:latin typeface="Arial"/>
                <a:cs typeface="Arial"/>
              </a:rPr>
              <a:t>RG</a:t>
            </a:r>
            <a:endParaRPr sz="215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9587572" y="13528771"/>
            <a:ext cx="803910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220" i="1">
                <a:solidFill>
                  <a:srgbClr val="595959"/>
                </a:solidFill>
                <a:latin typeface="Arial"/>
                <a:cs typeface="Arial"/>
              </a:rPr>
              <a:t>8</a:t>
            </a:r>
            <a:r>
              <a:rPr dirty="0" sz="2250" spc="65" i="1">
                <a:solidFill>
                  <a:srgbClr val="595959"/>
                </a:solidFill>
                <a:latin typeface="Arial"/>
                <a:cs typeface="Arial"/>
              </a:rPr>
              <a:t>oute</a:t>
            </a:r>
            <a:endParaRPr sz="225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9549924" y="13810598"/>
            <a:ext cx="254635" cy="213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-85">
                <a:solidFill>
                  <a:srgbClr val="757575"/>
                </a:solidFill>
                <a:latin typeface="Arial"/>
                <a:cs typeface="Arial"/>
              </a:rPr>
              <a:t>"!-..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0365633" y="13708781"/>
            <a:ext cx="902335" cy="339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50" spc="-90" i="1">
                <a:solidFill>
                  <a:srgbClr val="595959"/>
                </a:solidFill>
                <a:latin typeface="Arial"/>
                <a:cs typeface="Arial"/>
              </a:rPr>
              <a:t>nsfaan</a:t>
            </a:r>
            <a:endParaRPr sz="245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9396651" y="13830610"/>
            <a:ext cx="40640" cy="704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5350" spc="-1610" i="1">
                <a:solidFill>
                  <a:srgbClr val="757575"/>
                </a:solidFill>
                <a:latin typeface="Times New Roman"/>
                <a:cs typeface="Times New Roman"/>
              </a:rPr>
              <a:t>t</a:t>
            </a:r>
            <a:endParaRPr sz="535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8909906" y="14346248"/>
            <a:ext cx="379730" cy="434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855" i="1">
                <a:solidFill>
                  <a:srgbClr val="757575"/>
                </a:solidFill>
                <a:latin typeface="Arial"/>
                <a:cs typeface="Arial"/>
              </a:rPr>
              <a:t>&lt;::</a:t>
            </a:r>
            <a:r>
              <a:rPr dirty="0" sz="3200" spc="-1490" i="1">
                <a:solidFill>
                  <a:srgbClr val="757575"/>
                </a:solidFill>
                <a:latin typeface="Arial"/>
                <a:cs typeface="Arial"/>
              </a:rPr>
              <a:t>&gt;</a:t>
            </a:r>
            <a:r>
              <a:rPr dirty="0" sz="3200" spc="-484" i="1">
                <a:solidFill>
                  <a:srgbClr val="757575"/>
                </a:solidFill>
                <a:latin typeface="Arial"/>
                <a:cs typeface="Arial"/>
              </a:rPr>
              <a:t>o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4607328" y="6331020"/>
            <a:ext cx="1263650" cy="264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50" spc="5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50" spc="-155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50" spc="90">
                <a:solidFill>
                  <a:srgbClr val="595959"/>
                </a:solidFill>
                <a:latin typeface="Arial"/>
                <a:cs typeface="Arial"/>
              </a:rPr>
              <a:t>z</a:t>
            </a:r>
            <a:r>
              <a:rPr dirty="0" sz="1850" spc="1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50" spc="55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50" spc="70">
                <a:solidFill>
                  <a:srgbClr val="595959"/>
                </a:solidFill>
                <a:latin typeface="Arial"/>
                <a:cs typeface="Arial"/>
              </a:rPr>
              <a:t>\</a:t>
            </a:r>
            <a:r>
              <a:rPr dirty="0" sz="1850" spc="60">
                <a:solidFill>
                  <a:srgbClr val="595959"/>
                </a:solidFill>
                <a:latin typeface="Arial"/>
                <a:cs typeface="Arial"/>
              </a:rPr>
              <a:t>\</a:t>
            </a:r>
            <a:r>
              <a:rPr dirty="0" sz="1850" spc="6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50" spc="45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50" spc="110">
                <a:solidFill>
                  <a:srgbClr val="595959"/>
                </a:solidFill>
                <a:latin typeface="Arial"/>
                <a:cs typeface="Arial"/>
              </a:rPr>
              <a:t>n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9526676" y="8983214"/>
            <a:ext cx="584835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70" i="1">
                <a:solidFill>
                  <a:srgbClr val="595959"/>
                </a:solidFill>
                <a:latin typeface="Arial"/>
                <a:cs typeface="Arial"/>
              </a:rPr>
              <a:t>Kana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5912461" y="5679807"/>
            <a:ext cx="1045210" cy="264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50" spc="95">
                <a:solidFill>
                  <a:srgbClr val="595959"/>
                </a:solidFill>
                <a:latin typeface="Arial"/>
                <a:cs typeface="Arial"/>
              </a:rPr>
              <a:t>Park</a:t>
            </a:r>
            <a:r>
              <a:rPr dirty="0" sz="1850" spc="-85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50" spc="120">
                <a:solidFill>
                  <a:srgbClr val="595959"/>
                </a:solidFill>
                <a:latin typeface="Arial"/>
                <a:cs typeface="Arial"/>
              </a:rPr>
              <a:t>aa0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9952816" y="7131698"/>
            <a:ext cx="194945" cy="377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5015" sz="2775" spc="-1087">
                <a:solidFill>
                  <a:srgbClr val="595959"/>
                </a:solidFill>
                <a:latin typeface="Arial"/>
                <a:cs typeface="Arial"/>
              </a:rPr>
              <a:t>.</a:t>
            </a:r>
            <a:r>
              <a:rPr dirty="0" sz="2350" spc="-265">
                <a:solidFill>
                  <a:srgbClr val="757575"/>
                </a:solidFill>
                <a:latin typeface="Arial"/>
                <a:cs typeface="Arial"/>
              </a:rPr>
              <a:t>.</a:t>
            </a:r>
            <a:r>
              <a:rPr dirty="0" sz="2350" spc="-660">
                <a:solidFill>
                  <a:srgbClr val="757575"/>
                </a:solidFill>
                <a:latin typeface="Arial"/>
                <a:cs typeface="Arial"/>
              </a:rPr>
              <a:t>.</a:t>
            </a:r>
            <a:r>
              <a:rPr dirty="0" baseline="-15015" sz="2775" spc="30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baseline="-15015" sz="2775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20041203" y="7487546"/>
            <a:ext cx="78105" cy="1200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50" spc="160">
                <a:solidFill>
                  <a:srgbClr val="595959"/>
                </a:solidFill>
                <a:latin typeface="Arial"/>
                <a:cs typeface="Arial"/>
              </a:rPr>
              <a:t>(</a:t>
            </a:r>
            <a:endParaRPr sz="75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19953360" y="7591245"/>
            <a:ext cx="135255" cy="396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900" spc="-595" i="1">
                <a:solidFill>
                  <a:srgbClr val="595959"/>
                </a:solidFill>
                <a:latin typeface="Times New Roman"/>
                <a:cs typeface="Times New Roman"/>
              </a:rPr>
              <a:t>d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17016804" y="9265005"/>
            <a:ext cx="1657985" cy="490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60"/>
              </a:lnSpc>
            </a:pPr>
            <a:r>
              <a:rPr dirty="0" sz="2200" spc="-325" i="1">
                <a:solidFill>
                  <a:srgbClr val="595959"/>
                </a:solidFill>
                <a:latin typeface="Times New Roman"/>
                <a:cs typeface="Times New Roman"/>
              </a:rPr>
              <a:t>D</a:t>
            </a:r>
            <a:r>
              <a:rPr dirty="0" sz="2200" spc="-125" i="1">
                <a:solidFill>
                  <a:srgbClr val="757575"/>
                </a:solidFill>
                <a:latin typeface="Times New Roman"/>
                <a:cs typeface="Times New Roman"/>
              </a:rPr>
              <a:t>i</a:t>
            </a:r>
            <a:r>
              <a:rPr dirty="0" sz="2200" spc="-130" i="1">
                <a:solidFill>
                  <a:srgbClr val="595959"/>
                </a:solidFill>
                <a:latin typeface="Times New Roman"/>
                <a:cs typeface="Times New Roman"/>
              </a:rPr>
              <a:t>rk</a:t>
            </a:r>
            <a:r>
              <a:rPr dirty="0" sz="2200" spc="30" i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200" spc="-204" i="1">
                <a:solidFill>
                  <a:srgbClr val="595959"/>
                </a:solidFill>
                <a:latin typeface="Times New Roman"/>
                <a:cs typeface="Times New Roman"/>
              </a:rPr>
              <a:t>B</a:t>
            </a:r>
            <a:endParaRPr sz="2200">
              <a:latin typeface="Times New Roman"/>
              <a:cs typeface="Times New Roman"/>
            </a:endParaRPr>
          </a:p>
          <a:p>
            <a:pPr marL="677545">
              <a:lnSpc>
                <a:spcPts val="1920"/>
              </a:lnSpc>
            </a:pPr>
            <a:r>
              <a:rPr dirty="0" sz="2000" spc="-10" i="1">
                <a:solidFill>
                  <a:srgbClr val="595959"/>
                </a:solidFill>
                <a:latin typeface="Arial"/>
                <a:cs typeface="Arial"/>
              </a:rPr>
              <a:t>outsf</a:t>
            </a:r>
            <a:r>
              <a:rPr dirty="0" sz="2000" spc="-90" i="1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2000" spc="20" i="1">
                <a:solidFill>
                  <a:srgbClr val="595959"/>
                </a:solidFill>
                <a:latin typeface="Arial"/>
                <a:cs typeface="Arial"/>
              </a:rPr>
              <a:t>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6238737" y="11384942"/>
            <a:ext cx="1468120" cy="30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25" i="1">
                <a:solidFill>
                  <a:srgbClr val="919391"/>
                </a:solidFill>
                <a:latin typeface="Arial"/>
                <a:cs typeface="Arial"/>
              </a:rPr>
              <a:t>T</a:t>
            </a:r>
            <a:r>
              <a:rPr dirty="0" sz="2150" spc="65" i="1">
                <a:solidFill>
                  <a:srgbClr val="919391"/>
                </a:solidFill>
                <a:latin typeface="Arial"/>
                <a:cs typeface="Arial"/>
              </a:rPr>
              <a:t>U</a:t>
            </a:r>
            <a:r>
              <a:rPr dirty="0" sz="2150" spc="80" i="1">
                <a:solidFill>
                  <a:srgbClr val="919391"/>
                </a:solidFill>
                <a:latin typeface="Arial"/>
                <a:cs typeface="Arial"/>
              </a:rPr>
              <a:t>I</a:t>
            </a:r>
            <a:r>
              <a:rPr dirty="0" sz="2150" spc="120" i="1">
                <a:solidFill>
                  <a:srgbClr val="919391"/>
                </a:solidFill>
                <a:latin typeface="Arial"/>
                <a:cs typeface="Arial"/>
              </a:rPr>
              <a:t>N</a:t>
            </a:r>
            <a:r>
              <a:rPr dirty="0" sz="2150" spc="-130" i="1">
                <a:solidFill>
                  <a:srgbClr val="919391"/>
                </a:solidFill>
                <a:latin typeface="Arial"/>
                <a:cs typeface="Arial"/>
              </a:rPr>
              <a:t>DO</a:t>
            </a:r>
            <a:r>
              <a:rPr dirty="0" sz="2150" spc="120" i="1">
                <a:solidFill>
                  <a:srgbClr val="919391"/>
                </a:solidFill>
                <a:latin typeface="Arial"/>
                <a:cs typeface="Arial"/>
              </a:rPr>
              <a:t>R</a:t>
            </a:r>
            <a:r>
              <a:rPr dirty="0" sz="2150" spc="-60" i="1">
                <a:solidFill>
                  <a:srgbClr val="919391"/>
                </a:solidFill>
                <a:latin typeface="Arial"/>
                <a:cs typeface="Arial"/>
              </a:rPr>
              <a:t>P</a:t>
            </a:r>
            <a:endParaRPr sz="215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19112543" y="10938476"/>
            <a:ext cx="1002030" cy="930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100" spc="-450">
                <a:solidFill>
                  <a:srgbClr val="BABABA"/>
                </a:solidFill>
                <a:latin typeface="Arial"/>
                <a:cs typeface="Arial"/>
              </a:rPr>
              <a:t>----</a:t>
            </a:r>
            <a:endParaRPr sz="7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5178595" cy="15078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227960" y="25130"/>
            <a:ext cx="1105725" cy="6282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736663" y="1306766"/>
            <a:ext cx="3367436" cy="37695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494877" y="1834499"/>
            <a:ext cx="1055465" cy="1231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555546" y="1960149"/>
            <a:ext cx="678513" cy="11559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419486" y="6156880"/>
            <a:ext cx="1055465" cy="16334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389151" y="7036434"/>
            <a:ext cx="603123" cy="9549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06246" y="7337996"/>
            <a:ext cx="552862" cy="2764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766103" y="9951529"/>
            <a:ext cx="1331896" cy="17591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670787" y="12565062"/>
            <a:ext cx="527732" cy="13821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041640" y="14525212"/>
            <a:ext cx="326691" cy="5528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182905" y="14047739"/>
            <a:ext cx="2814574" cy="103033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033019" y="9298146"/>
            <a:ext cx="4045950" cy="577992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731458" y="4875244"/>
            <a:ext cx="1105725" cy="3769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153465" y="6709743"/>
            <a:ext cx="1608328" cy="21360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948114" y="1357026"/>
            <a:ext cx="1005205" cy="40208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7314656" y="5503497"/>
            <a:ext cx="653383" cy="98007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9475846" y="5377846"/>
            <a:ext cx="628253" cy="32669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063355" y="7790338"/>
            <a:ext cx="1583197" cy="55286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4424691" y="12615322"/>
            <a:ext cx="1155985" cy="120624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374431" y="14148260"/>
            <a:ext cx="1357026" cy="35182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863808" y="713829"/>
            <a:ext cx="1569085" cy="0"/>
          </a:xfrm>
          <a:custGeom>
            <a:avLst/>
            <a:gdLst/>
            <a:ahLst/>
            <a:cxnLst/>
            <a:rect l="l" t="t" r="r" b="b"/>
            <a:pathLst>
              <a:path w="1569084" h="0">
                <a:moveTo>
                  <a:pt x="0" y="0"/>
                </a:moveTo>
                <a:lnTo>
                  <a:pt x="1568672" y="0"/>
                </a:lnTo>
              </a:path>
            </a:pathLst>
          </a:custGeom>
          <a:ln w="87845">
            <a:solidFill>
              <a:srgbClr val="B3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1369733" y="901678"/>
            <a:ext cx="0" cy="1002030"/>
          </a:xfrm>
          <a:custGeom>
            <a:avLst/>
            <a:gdLst/>
            <a:ahLst/>
            <a:cxnLst/>
            <a:rect l="l" t="t" r="r" b="b"/>
            <a:pathLst>
              <a:path w="0" h="1002030">
                <a:moveTo>
                  <a:pt x="0" y="1001865"/>
                </a:moveTo>
                <a:lnTo>
                  <a:pt x="0" y="0"/>
                </a:lnTo>
              </a:path>
            </a:pathLst>
          </a:custGeom>
          <a:ln w="112944">
            <a:solidFill>
              <a:srgbClr val="D4D4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5385529" y="1202238"/>
            <a:ext cx="414655" cy="0"/>
          </a:xfrm>
          <a:custGeom>
            <a:avLst/>
            <a:gdLst/>
            <a:ahLst/>
            <a:cxnLst/>
            <a:rect l="l" t="t" r="r" b="b"/>
            <a:pathLst>
              <a:path w="414655" h="0">
                <a:moveTo>
                  <a:pt x="0" y="0"/>
                </a:moveTo>
                <a:lnTo>
                  <a:pt x="414131" y="0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249589" y="7313617"/>
            <a:ext cx="640080" cy="0"/>
          </a:xfrm>
          <a:custGeom>
            <a:avLst/>
            <a:gdLst/>
            <a:ahLst/>
            <a:cxnLst/>
            <a:rect l="l" t="t" r="r" b="b"/>
            <a:pathLst>
              <a:path w="640079" h="0">
                <a:moveTo>
                  <a:pt x="0" y="0"/>
                </a:moveTo>
                <a:lnTo>
                  <a:pt x="640017" y="0"/>
                </a:lnTo>
              </a:path>
            </a:pathLst>
          </a:custGeom>
          <a:ln w="25098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633271" y="10970426"/>
            <a:ext cx="0" cy="688975"/>
          </a:xfrm>
          <a:custGeom>
            <a:avLst/>
            <a:gdLst/>
            <a:ahLst/>
            <a:cxnLst/>
            <a:rect l="l" t="t" r="r" b="b"/>
            <a:pathLst>
              <a:path w="0" h="688975">
                <a:moveTo>
                  <a:pt x="0" y="688782"/>
                </a:moveTo>
                <a:lnTo>
                  <a:pt x="0" y="0"/>
                </a:lnTo>
              </a:path>
            </a:pathLst>
          </a:custGeom>
          <a:ln w="62746">
            <a:solidFill>
              <a:srgbClr val="C3C3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1595622" y="13963504"/>
            <a:ext cx="628015" cy="0"/>
          </a:xfrm>
          <a:custGeom>
            <a:avLst/>
            <a:gdLst/>
            <a:ahLst/>
            <a:cxnLst/>
            <a:rect l="l" t="t" r="r" b="b"/>
            <a:pathLst>
              <a:path w="628015" h="0">
                <a:moveTo>
                  <a:pt x="0" y="0"/>
                </a:moveTo>
                <a:lnTo>
                  <a:pt x="627469" y="0"/>
                </a:lnTo>
              </a:path>
            </a:pathLst>
          </a:custGeom>
          <a:ln w="62746">
            <a:solidFill>
              <a:srgbClr val="B3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4318843" y="8021185"/>
            <a:ext cx="401955" cy="0"/>
          </a:xfrm>
          <a:custGeom>
            <a:avLst/>
            <a:gdLst/>
            <a:ahLst/>
            <a:cxnLst/>
            <a:rect l="l" t="t" r="r" b="b"/>
            <a:pathLst>
              <a:path w="401955" h="0">
                <a:moveTo>
                  <a:pt x="0" y="0"/>
                </a:moveTo>
                <a:lnTo>
                  <a:pt x="401579" y="0"/>
                </a:lnTo>
              </a:path>
            </a:pathLst>
          </a:custGeom>
          <a:ln w="62746">
            <a:solidFill>
              <a:srgbClr val="B3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7644426" y="200373"/>
            <a:ext cx="0" cy="526415"/>
          </a:xfrm>
          <a:custGeom>
            <a:avLst/>
            <a:gdLst/>
            <a:ahLst/>
            <a:cxnLst/>
            <a:rect l="l" t="t" r="r" b="b"/>
            <a:pathLst>
              <a:path w="0" h="526415">
                <a:moveTo>
                  <a:pt x="0" y="525979"/>
                </a:moveTo>
                <a:lnTo>
                  <a:pt x="0" y="0"/>
                </a:lnTo>
              </a:path>
            </a:pathLst>
          </a:custGeom>
          <a:ln w="125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8547979" y="25046"/>
            <a:ext cx="0" cy="939800"/>
          </a:xfrm>
          <a:custGeom>
            <a:avLst/>
            <a:gdLst/>
            <a:ahLst/>
            <a:cxnLst/>
            <a:rect l="l" t="t" r="r" b="b"/>
            <a:pathLst>
              <a:path w="0" h="939800">
                <a:moveTo>
                  <a:pt x="0" y="939248"/>
                </a:moveTo>
                <a:lnTo>
                  <a:pt x="0" y="0"/>
                </a:lnTo>
              </a:path>
            </a:pathLst>
          </a:custGeom>
          <a:ln w="62746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7682071" y="801492"/>
            <a:ext cx="0" cy="501015"/>
          </a:xfrm>
          <a:custGeom>
            <a:avLst/>
            <a:gdLst/>
            <a:ahLst/>
            <a:cxnLst/>
            <a:rect l="l" t="t" r="r" b="b"/>
            <a:pathLst>
              <a:path w="0" h="501015">
                <a:moveTo>
                  <a:pt x="0" y="500932"/>
                </a:moveTo>
                <a:lnTo>
                  <a:pt x="0" y="0"/>
                </a:lnTo>
              </a:path>
            </a:pathLst>
          </a:custGeom>
          <a:ln w="125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8020900" y="2078870"/>
            <a:ext cx="389255" cy="0"/>
          </a:xfrm>
          <a:custGeom>
            <a:avLst/>
            <a:gdLst/>
            <a:ahLst/>
            <a:cxnLst/>
            <a:rect l="l" t="t" r="r" b="b"/>
            <a:pathLst>
              <a:path w="389255" h="0">
                <a:moveTo>
                  <a:pt x="0" y="0"/>
                </a:moveTo>
                <a:lnTo>
                  <a:pt x="389039" y="0"/>
                </a:lnTo>
              </a:path>
            </a:pathLst>
          </a:custGeom>
          <a:ln w="12549">
            <a:solidFill>
              <a:srgbClr val="B8B8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9187993" y="5873436"/>
            <a:ext cx="0" cy="3206115"/>
          </a:xfrm>
          <a:custGeom>
            <a:avLst/>
            <a:gdLst/>
            <a:ahLst/>
            <a:cxnLst/>
            <a:rect l="l" t="t" r="r" b="b"/>
            <a:pathLst>
              <a:path w="0" h="3206115">
                <a:moveTo>
                  <a:pt x="0" y="3205969"/>
                </a:moveTo>
                <a:lnTo>
                  <a:pt x="0" y="0"/>
                </a:lnTo>
              </a:path>
            </a:pathLst>
          </a:custGeom>
          <a:ln w="75296">
            <a:solidFill>
              <a:srgbClr val="B3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8999756" y="5159606"/>
            <a:ext cx="0" cy="338455"/>
          </a:xfrm>
          <a:custGeom>
            <a:avLst/>
            <a:gdLst/>
            <a:ahLst/>
            <a:cxnLst/>
            <a:rect l="l" t="t" r="r" b="b"/>
            <a:pathLst>
              <a:path w="0" h="338454">
                <a:moveTo>
                  <a:pt x="0" y="338129"/>
                </a:moveTo>
                <a:lnTo>
                  <a:pt x="0" y="0"/>
                </a:lnTo>
              </a:path>
            </a:pathLst>
          </a:custGeom>
          <a:ln w="87845">
            <a:solidFill>
              <a:srgbClr val="B3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226345" y="10469494"/>
            <a:ext cx="1543685" cy="0"/>
          </a:xfrm>
          <a:custGeom>
            <a:avLst/>
            <a:gdLst/>
            <a:ahLst/>
            <a:cxnLst/>
            <a:rect l="l" t="t" r="r" b="b"/>
            <a:pathLst>
              <a:path w="1543684" h="0">
                <a:moveTo>
                  <a:pt x="0" y="0"/>
                </a:moveTo>
                <a:lnTo>
                  <a:pt x="1543567" y="0"/>
                </a:lnTo>
              </a:path>
            </a:pathLst>
          </a:custGeom>
          <a:ln w="50197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7054596" y="10607249"/>
            <a:ext cx="1531620" cy="0"/>
          </a:xfrm>
          <a:custGeom>
            <a:avLst/>
            <a:gdLst/>
            <a:ahLst/>
            <a:cxnLst/>
            <a:rect l="l" t="t" r="r" b="b"/>
            <a:pathLst>
              <a:path w="1531619" h="0">
                <a:moveTo>
                  <a:pt x="0" y="0"/>
                </a:moveTo>
                <a:lnTo>
                  <a:pt x="1531027" y="0"/>
                </a:lnTo>
              </a:path>
            </a:pathLst>
          </a:custGeom>
          <a:ln w="50197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9286387" y="0"/>
            <a:ext cx="185420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600">
                <a:solidFill>
                  <a:srgbClr val="595959"/>
                </a:solidFill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298937" y="108735"/>
            <a:ext cx="200025" cy="201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695">
                <a:solidFill>
                  <a:srgbClr val="595959"/>
                </a:solidFill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6288935" y="0"/>
            <a:ext cx="332740" cy="8172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200" spc="1230">
                <a:solidFill>
                  <a:srgbClr val="BA2F33"/>
                </a:solidFill>
                <a:latin typeface="Arial"/>
                <a:cs typeface="Arial"/>
              </a:rPr>
              <a:t>'</a:t>
            </a:r>
            <a:endParaRPr sz="6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862264" y="279095"/>
            <a:ext cx="1149350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65" i="1">
                <a:solidFill>
                  <a:srgbClr val="777777"/>
                </a:solidFill>
                <a:latin typeface="Arial"/>
                <a:cs typeface="Arial"/>
              </a:rPr>
              <a:t>Domm</a:t>
            </a:r>
            <a:r>
              <a:rPr dirty="0" sz="2250" spc="145" i="1">
                <a:solidFill>
                  <a:srgbClr val="777777"/>
                </a:solidFill>
                <a:latin typeface="Arial"/>
                <a:cs typeface="Arial"/>
              </a:rPr>
              <a:t>e</a:t>
            </a:r>
            <a:r>
              <a:rPr dirty="0" sz="2250" spc="45" i="1">
                <a:solidFill>
                  <a:srgbClr val="595959"/>
                </a:solidFill>
                <a:latin typeface="Arial"/>
                <a:cs typeface="Arial"/>
              </a:rPr>
              <a:t>l</a:t>
            </a:r>
            <a:endParaRPr sz="22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185293" y="494343"/>
            <a:ext cx="2863215" cy="485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5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35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350" spc="450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350" spc="145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350" spc="-40">
                <a:solidFill>
                  <a:srgbClr val="595959"/>
                </a:solidFill>
                <a:latin typeface="Arial"/>
                <a:cs typeface="Arial"/>
              </a:rPr>
              <a:t>eve</a:t>
            </a:r>
            <a:r>
              <a:rPr dirty="0" sz="2350" spc="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350" spc="-89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dirty="0" baseline="-25641" sz="3900" spc="-120">
                <a:solidFill>
                  <a:srgbClr val="919191"/>
                </a:solidFill>
                <a:latin typeface="Times New Roman"/>
                <a:cs typeface="Times New Roman"/>
              </a:rPr>
              <a:t>-</a:t>
            </a:r>
            <a:r>
              <a:rPr dirty="0" sz="2350" spc="20">
                <a:solidFill>
                  <a:srgbClr val="595959"/>
                </a:solidFill>
                <a:latin typeface="Arial"/>
                <a:cs typeface="Arial"/>
              </a:rPr>
              <a:t>rouwest</a:t>
            </a:r>
            <a:r>
              <a:rPr dirty="0" sz="2350" spc="105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baseline="-25641" sz="3900" spc="150">
                <a:solidFill>
                  <a:srgbClr val="595959"/>
                </a:solidFill>
                <a:latin typeface="Times New Roman"/>
                <a:cs typeface="Times New Roman"/>
              </a:rPr>
              <a:t>a</a:t>
            </a:r>
            <a:r>
              <a:rPr dirty="0" baseline="-25641" sz="3900" spc="352">
                <a:solidFill>
                  <a:srgbClr val="595959"/>
                </a:solidFill>
                <a:latin typeface="Times New Roman"/>
                <a:cs typeface="Times New Roman"/>
              </a:rPr>
              <a:t>a</a:t>
            </a:r>
            <a:r>
              <a:rPr dirty="0" baseline="-25641" sz="3900" spc="104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endParaRPr baseline="-25641" sz="39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469276" y="1611660"/>
            <a:ext cx="1438910" cy="859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765" marR="5080" indent="-12700">
              <a:lnSpc>
                <a:spcPts val="2170"/>
              </a:lnSpc>
            </a:pPr>
            <a:r>
              <a:rPr dirty="0" sz="2200" spc="-6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2200" spc="-25">
                <a:solidFill>
                  <a:srgbClr val="595959"/>
                </a:solidFill>
                <a:latin typeface="Arial"/>
                <a:cs typeface="Arial"/>
              </a:rPr>
              <a:t>ech</a:t>
            </a:r>
            <a:r>
              <a:rPr dirty="0" sz="2200" spc="35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200" spc="-5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200" spc="-15">
                <a:solidFill>
                  <a:srgbClr val="595959"/>
                </a:solidFill>
                <a:latin typeface="Arial"/>
                <a:cs typeface="Arial"/>
              </a:rPr>
              <a:t>sche</a:t>
            </a:r>
            <a:r>
              <a:rPr dirty="0" sz="22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200" spc="-114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2200" spc="5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200" spc="-5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200" spc="-35">
                <a:solidFill>
                  <a:srgbClr val="595959"/>
                </a:solidFill>
                <a:latin typeface="Arial"/>
                <a:cs typeface="Arial"/>
              </a:rPr>
              <a:t>vers</a:t>
            </a:r>
            <a:r>
              <a:rPr dirty="0" sz="2200" spc="114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200" spc="30">
                <a:solidFill>
                  <a:srgbClr val="595959"/>
                </a:solidFill>
                <a:latin typeface="Arial"/>
                <a:cs typeface="Arial"/>
              </a:rPr>
              <a:t>tei</a:t>
            </a:r>
            <a:r>
              <a:rPr dirty="0" sz="2200" spc="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200" spc="-3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200" spc="-5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200">
                <a:solidFill>
                  <a:srgbClr val="595959"/>
                </a:solidFill>
                <a:latin typeface="Arial"/>
                <a:cs typeface="Arial"/>
              </a:rPr>
              <a:t>ndhov</a:t>
            </a:r>
            <a:endParaRPr sz="2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813461" y="1954889"/>
            <a:ext cx="1821180" cy="30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-110" i="1">
                <a:solidFill>
                  <a:srgbClr val="919191"/>
                </a:solidFill>
                <a:latin typeface="Arial"/>
                <a:cs typeface="Arial"/>
              </a:rPr>
              <a:t>G</a:t>
            </a:r>
            <a:r>
              <a:rPr dirty="0" sz="2150" spc="80" i="1">
                <a:solidFill>
                  <a:srgbClr val="919191"/>
                </a:solidFill>
                <a:latin typeface="Arial"/>
                <a:cs typeface="Arial"/>
              </a:rPr>
              <a:t>I</a:t>
            </a:r>
            <a:r>
              <a:rPr dirty="0" sz="2150" spc="-30" i="1">
                <a:solidFill>
                  <a:srgbClr val="919191"/>
                </a:solidFill>
                <a:latin typeface="Arial"/>
                <a:cs typeface="Arial"/>
              </a:rPr>
              <a:t>LDEBUU</a:t>
            </a:r>
            <a:r>
              <a:rPr dirty="0" sz="2150" spc="-265" i="1">
                <a:solidFill>
                  <a:srgbClr val="919191"/>
                </a:solidFill>
                <a:latin typeface="Arial"/>
                <a:cs typeface="Arial"/>
              </a:rPr>
              <a:t> </a:t>
            </a:r>
            <a:r>
              <a:rPr dirty="0" sz="2150" spc="-215" i="1">
                <a:solidFill>
                  <a:srgbClr val="919191"/>
                </a:solidFill>
                <a:latin typeface="Arial"/>
                <a:cs typeface="Arial"/>
              </a:rPr>
              <a:t>RY.</a:t>
            </a:r>
            <a:endParaRPr sz="21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3314734" y="3169646"/>
            <a:ext cx="3674110" cy="1067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4184">
              <a:lnSpc>
                <a:spcPct val="100000"/>
              </a:lnSpc>
            </a:pPr>
            <a:r>
              <a:rPr dirty="0" sz="2150" spc="25" i="1">
                <a:solidFill>
                  <a:srgbClr val="919191"/>
                </a:solidFill>
                <a:latin typeface="Arial"/>
                <a:cs typeface="Arial"/>
              </a:rPr>
              <a:t>T</a:t>
            </a:r>
            <a:r>
              <a:rPr dirty="0" sz="2150" spc="165" i="1">
                <a:solidFill>
                  <a:srgbClr val="919191"/>
                </a:solidFill>
                <a:latin typeface="Arial"/>
                <a:cs typeface="Arial"/>
              </a:rPr>
              <a:t>U</a:t>
            </a:r>
            <a:r>
              <a:rPr dirty="0" sz="2150" spc="25" i="1">
                <a:solidFill>
                  <a:srgbClr val="919191"/>
                </a:solidFill>
                <a:latin typeface="Arial"/>
                <a:cs typeface="Arial"/>
              </a:rPr>
              <a:t>-</a:t>
            </a:r>
            <a:r>
              <a:rPr dirty="0" sz="2150" spc="305" i="1">
                <a:solidFill>
                  <a:srgbClr val="919191"/>
                </a:solidFill>
                <a:latin typeface="Arial"/>
                <a:cs typeface="Arial"/>
              </a:rPr>
              <a:t>T</a:t>
            </a:r>
            <a:r>
              <a:rPr dirty="0" sz="2150" spc="-220" i="1">
                <a:solidFill>
                  <a:srgbClr val="919191"/>
                </a:solidFill>
                <a:latin typeface="Arial"/>
                <a:cs typeface="Arial"/>
              </a:rPr>
              <a:t>E</a:t>
            </a:r>
            <a:r>
              <a:rPr dirty="0" sz="2150" spc="-40" i="1">
                <a:solidFill>
                  <a:srgbClr val="919191"/>
                </a:solidFill>
                <a:latin typeface="Arial"/>
                <a:cs typeface="Arial"/>
              </a:rPr>
              <a:t>R</a:t>
            </a:r>
            <a:r>
              <a:rPr dirty="0" sz="2150" spc="-75" i="1">
                <a:solidFill>
                  <a:srgbClr val="919191"/>
                </a:solidFill>
                <a:latin typeface="Arial"/>
                <a:cs typeface="Arial"/>
              </a:rPr>
              <a:t>R</a:t>
            </a:r>
            <a:r>
              <a:rPr dirty="0" sz="2150" spc="-130" i="1">
                <a:solidFill>
                  <a:srgbClr val="919191"/>
                </a:solidFill>
                <a:latin typeface="Arial"/>
                <a:cs typeface="Arial"/>
              </a:rPr>
              <a:t>E</a:t>
            </a:r>
            <a:r>
              <a:rPr dirty="0" sz="2150" spc="150" i="1">
                <a:solidFill>
                  <a:srgbClr val="919191"/>
                </a:solidFill>
                <a:latin typeface="Arial"/>
                <a:cs typeface="Arial"/>
              </a:rPr>
              <a:t>I</a:t>
            </a:r>
            <a:r>
              <a:rPr dirty="0" sz="2150" spc="-80" i="1">
                <a:solidFill>
                  <a:srgbClr val="919191"/>
                </a:solidFill>
                <a:latin typeface="Arial"/>
                <a:cs typeface="Arial"/>
              </a:rPr>
              <a:t>N</a:t>
            </a:r>
            <a:endParaRPr sz="2150">
              <a:latin typeface="Arial"/>
              <a:cs typeface="Arial"/>
            </a:endParaRPr>
          </a:p>
          <a:p>
            <a:pPr marL="12700" marR="5080" indent="2760345">
              <a:lnSpc>
                <a:spcPct val="78400"/>
              </a:lnSpc>
              <a:spcBef>
                <a:spcPts val="1885"/>
              </a:spcBef>
            </a:pPr>
            <a:r>
              <a:rPr dirty="0" sz="2200" spc="-50">
                <a:solidFill>
                  <a:srgbClr val="777777"/>
                </a:solidFill>
                <a:latin typeface="Arial"/>
                <a:cs typeface="Arial"/>
              </a:rPr>
              <a:t>e</a:t>
            </a:r>
            <a:r>
              <a:rPr dirty="0" sz="2200" spc="-35">
                <a:solidFill>
                  <a:srgbClr val="777777"/>
                </a:solidFill>
                <a:latin typeface="Arial"/>
                <a:cs typeface="Arial"/>
              </a:rPr>
              <a:t>\</a:t>
            </a:r>
            <a:r>
              <a:rPr dirty="0" sz="2200" spc="-50">
                <a:solidFill>
                  <a:srgbClr val="777777"/>
                </a:solidFill>
                <a:latin typeface="Arial"/>
                <a:cs typeface="Arial"/>
              </a:rPr>
              <a:t>o</a:t>
            </a:r>
            <a:r>
              <a:rPr dirty="0" sz="2200" spc="-35">
                <a:solidFill>
                  <a:srgbClr val="777777"/>
                </a:solidFill>
                <a:latin typeface="Arial"/>
                <a:cs typeface="Arial"/>
              </a:rPr>
              <a:t>\</a:t>
            </a:r>
            <a:r>
              <a:rPr dirty="0" sz="2200" spc="-50">
                <a:solidFill>
                  <a:srgbClr val="777777"/>
                </a:solidFill>
                <a:latin typeface="Arial"/>
                <a:cs typeface="Arial"/>
              </a:rPr>
              <a:t>a</a:t>
            </a:r>
            <a:r>
              <a:rPr dirty="0" sz="2200" spc="-195">
                <a:solidFill>
                  <a:srgbClr val="777777"/>
                </a:solidFill>
                <a:latin typeface="Arial"/>
                <a:cs typeface="Arial"/>
              </a:rPr>
              <a:t>a</a:t>
            </a:r>
            <a:r>
              <a:rPr dirty="0" sz="2200" spc="-135">
                <a:solidFill>
                  <a:srgbClr val="777777"/>
                </a:solidFill>
                <a:latin typeface="Arial"/>
                <a:cs typeface="Arial"/>
              </a:rPr>
              <a:t>\'\</a:t>
            </a:r>
            <a:r>
              <a:rPr dirty="0" sz="2200" spc="-15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2200" spc="250">
                <a:solidFill>
                  <a:srgbClr val="595959"/>
                </a:solidFill>
                <a:latin typeface="Arial"/>
                <a:cs typeface="Arial"/>
              </a:rPr>
              <a:t>p</a:t>
            </a:r>
            <a:r>
              <a:rPr dirty="0" sz="2200">
                <a:solidFill>
                  <a:srgbClr val="777777"/>
                </a:solidFill>
                <a:latin typeface="Arial"/>
                <a:cs typeface="Arial"/>
              </a:rPr>
              <a:t>rofess</a:t>
            </a:r>
            <a:r>
              <a:rPr dirty="0" sz="2200" spc="-15">
                <a:solidFill>
                  <a:srgbClr val="777777"/>
                </a:solidFill>
                <a:latin typeface="Arial"/>
                <a:cs typeface="Arial"/>
              </a:rPr>
              <a:t>o</a:t>
            </a:r>
            <a:r>
              <a:rPr dirty="0" sz="2200" spc="65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200" spc="-1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200" spc="70">
                <a:solidFill>
                  <a:srgbClr val="777777"/>
                </a:solidFill>
                <a:latin typeface="Arial"/>
                <a:cs typeface="Arial"/>
              </a:rPr>
              <a:t>ooct</a:t>
            </a:r>
            <a:r>
              <a:rPr dirty="0" sz="2200" spc="145">
                <a:solidFill>
                  <a:srgbClr val="777777"/>
                </a:solidFill>
                <a:latin typeface="Arial"/>
                <a:cs typeface="Arial"/>
              </a:rPr>
              <a:t>o</a:t>
            </a:r>
            <a:r>
              <a:rPr dirty="0" sz="2200" spc="-55">
                <a:solidFill>
                  <a:srgbClr val="777777"/>
                </a:solidFill>
                <a:latin typeface="Arial"/>
                <a:cs typeface="Arial"/>
              </a:rPr>
              <a:t>r</a:t>
            </a:r>
            <a:r>
              <a:rPr dirty="0" sz="2200" spc="-1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2200" spc="120">
                <a:solidFill>
                  <a:srgbClr val="777777"/>
                </a:solidFill>
                <a:latin typeface="Arial"/>
                <a:cs typeface="Arial"/>
              </a:rPr>
              <a:t>o</a:t>
            </a:r>
            <a:r>
              <a:rPr dirty="0" sz="2200" spc="85">
                <a:solidFill>
                  <a:srgbClr val="777777"/>
                </a:solidFill>
                <a:latin typeface="Arial"/>
                <a:cs typeface="Arial"/>
              </a:rPr>
              <a:t>o</a:t>
            </a:r>
            <a:r>
              <a:rPr dirty="0" sz="2200" spc="155">
                <a:solidFill>
                  <a:srgbClr val="777777"/>
                </a:solidFill>
                <a:latin typeface="Arial"/>
                <a:cs typeface="Arial"/>
              </a:rPr>
              <a:t>rg</a:t>
            </a:r>
            <a:endParaRPr sz="2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595472" y="8128879"/>
            <a:ext cx="2219325" cy="30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-60" i="1">
                <a:solidFill>
                  <a:srgbClr val="919191"/>
                </a:solidFill>
                <a:latin typeface="Arial"/>
                <a:cs typeface="Arial"/>
              </a:rPr>
              <a:t>S</a:t>
            </a:r>
            <a:r>
              <a:rPr dirty="0" sz="2150" spc="70" i="1">
                <a:solidFill>
                  <a:srgbClr val="919191"/>
                </a:solidFill>
                <a:latin typeface="Arial"/>
                <a:cs typeface="Arial"/>
              </a:rPr>
              <a:t>T</a:t>
            </a:r>
            <a:r>
              <a:rPr dirty="0" sz="2150" spc="-175" i="1">
                <a:solidFill>
                  <a:srgbClr val="919191"/>
                </a:solidFill>
                <a:latin typeface="Arial"/>
                <a:cs typeface="Arial"/>
              </a:rPr>
              <a:t>R</a:t>
            </a:r>
            <a:r>
              <a:rPr dirty="0" sz="2150" spc="145" i="1">
                <a:solidFill>
                  <a:srgbClr val="919191"/>
                </a:solidFill>
                <a:latin typeface="Arial"/>
                <a:cs typeface="Arial"/>
              </a:rPr>
              <a:t>A</a:t>
            </a:r>
            <a:r>
              <a:rPr dirty="0" sz="2150" spc="25" i="1">
                <a:solidFill>
                  <a:srgbClr val="919191"/>
                </a:solidFill>
                <a:latin typeface="Arial"/>
                <a:cs typeface="Arial"/>
              </a:rPr>
              <a:t>T</a:t>
            </a:r>
            <a:r>
              <a:rPr dirty="0" sz="2150" spc="65" i="1">
                <a:solidFill>
                  <a:srgbClr val="919191"/>
                </a:solidFill>
                <a:latin typeface="Arial"/>
                <a:cs typeface="Arial"/>
              </a:rPr>
              <a:t>U</a:t>
            </a:r>
            <a:r>
              <a:rPr dirty="0" sz="2150" spc="175" i="1">
                <a:solidFill>
                  <a:srgbClr val="919191"/>
                </a:solidFill>
                <a:latin typeface="Arial"/>
                <a:cs typeface="Arial"/>
              </a:rPr>
              <a:t>M</a:t>
            </a:r>
            <a:r>
              <a:rPr dirty="0" sz="2150" spc="-90" i="1">
                <a:solidFill>
                  <a:srgbClr val="919191"/>
                </a:solidFill>
                <a:latin typeface="Arial"/>
                <a:cs typeface="Arial"/>
              </a:rPr>
              <a:t>SE</a:t>
            </a:r>
            <a:r>
              <a:rPr dirty="0" sz="2150" spc="125" i="1">
                <a:solidFill>
                  <a:srgbClr val="919191"/>
                </a:solidFill>
                <a:latin typeface="Arial"/>
                <a:cs typeface="Arial"/>
              </a:rPr>
              <a:t>I</a:t>
            </a:r>
            <a:r>
              <a:rPr dirty="0" sz="2150" spc="120" i="1">
                <a:solidFill>
                  <a:srgbClr val="919191"/>
                </a:solidFill>
                <a:latin typeface="Arial"/>
                <a:cs typeface="Arial"/>
              </a:rPr>
              <a:t>N</a:t>
            </a:r>
            <a:r>
              <a:rPr dirty="0" sz="2150" spc="-95" i="1">
                <a:solidFill>
                  <a:srgbClr val="919191"/>
                </a:solidFill>
                <a:latin typeface="Arial"/>
                <a:cs typeface="Arial"/>
              </a:rPr>
              <a:t>D</a:t>
            </a:r>
            <a:endParaRPr sz="21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076998" y="8454487"/>
            <a:ext cx="1487805" cy="30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254760" algn="l"/>
              </a:tabLst>
            </a:pPr>
            <a:r>
              <a:rPr dirty="0" sz="2150" spc="30" i="1">
                <a:solidFill>
                  <a:srgbClr val="919191"/>
                </a:solidFill>
                <a:latin typeface="Arial"/>
                <a:cs typeface="Arial"/>
              </a:rPr>
              <a:t>B</a:t>
            </a:r>
            <a:r>
              <a:rPr dirty="0" sz="2150" spc="-220" i="1">
                <a:solidFill>
                  <a:srgbClr val="919191"/>
                </a:solidFill>
                <a:latin typeface="Arial"/>
                <a:cs typeface="Arial"/>
              </a:rPr>
              <a:t>E</a:t>
            </a:r>
            <a:r>
              <a:rPr dirty="0" sz="2150" spc="55" i="1">
                <a:solidFill>
                  <a:srgbClr val="919191"/>
                </a:solidFill>
                <a:latin typeface="Arial"/>
                <a:cs typeface="Arial"/>
              </a:rPr>
              <a:t>R</a:t>
            </a:r>
            <a:r>
              <a:rPr dirty="0" sz="2150" spc="-210" i="1">
                <a:solidFill>
                  <a:srgbClr val="919191"/>
                </a:solidFill>
                <a:latin typeface="Arial"/>
                <a:cs typeface="Arial"/>
              </a:rPr>
              <a:t>G</a:t>
            </a:r>
            <a:r>
              <a:rPr dirty="0" sz="2150" spc="-135" i="1">
                <a:solidFill>
                  <a:srgbClr val="919191"/>
                </a:solidFill>
                <a:latin typeface="Arial"/>
                <a:cs typeface="Arial"/>
              </a:rPr>
              <a:t>EN</a:t>
            </a:r>
            <a:r>
              <a:rPr dirty="0" sz="2150" i="1">
                <a:solidFill>
                  <a:srgbClr val="919191"/>
                </a:solidFill>
                <a:latin typeface="Arial"/>
                <a:cs typeface="Arial"/>
              </a:rPr>
              <a:t>	</a:t>
            </a:r>
            <a:r>
              <a:rPr dirty="0" sz="2150" spc="-509">
                <a:solidFill>
                  <a:srgbClr val="595959"/>
                </a:solidFill>
                <a:latin typeface="Arial"/>
                <a:cs typeface="Arial"/>
              </a:rPr>
              <a:t>-&lt;&gt;</a:t>
            </a:r>
            <a:endParaRPr sz="21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783713" y="8568618"/>
            <a:ext cx="2784475" cy="578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350" spc="1135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dirty="0" sz="4350" spc="9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200" spc="-70">
                <a:solidFill>
                  <a:srgbClr val="595959"/>
                </a:solidFill>
                <a:latin typeface="Arial"/>
                <a:cs typeface="Arial"/>
              </a:rPr>
              <a:t>Van</a:t>
            </a:r>
            <a:r>
              <a:rPr dirty="0" sz="2200" spc="-8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200" spc="-30">
                <a:solidFill>
                  <a:srgbClr val="595959"/>
                </a:solidFill>
                <a:latin typeface="Arial"/>
                <a:cs typeface="Arial"/>
              </a:rPr>
              <a:t>Abbemuse</a:t>
            </a:r>
            <a:r>
              <a:rPr dirty="0" sz="2200" spc="21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2200" spc="220">
                <a:solidFill>
                  <a:srgbClr val="595959"/>
                </a:solidFill>
                <a:latin typeface="Arial"/>
                <a:cs typeface="Arial"/>
              </a:rPr>
              <a:t>m</a:t>
            </a:r>
            <a:endParaRPr sz="2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419782" y="9050921"/>
            <a:ext cx="782320" cy="837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  <a:tabLst>
                <a:tab pos="551815" algn="l"/>
              </a:tabLst>
            </a:pPr>
            <a:r>
              <a:rPr dirty="0" sz="1950" spc="40">
                <a:solidFill>
                  <a:srgbClr val="595959"/>
                </a:solidFill>
                <a:latin typeface="Arial"/>
                <a:cs typeface="Arial"/>
              </a:rPr>
              <a:t>.§:</a:t>
            </a:r>
            <a:r>
              <a:rPr dirty="0" sz="1950" spc="4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dirty="0" sz="1950" spc="-175">
                <a:solidFill>
                  <a:srgbClr val="777777"/>
                </a:solidFill>
                <a:latin typeface="Arial"/>
                <a:cs typeface="Arial"/>
              </a:rPr>
              <a:t>:;.-</a:t>
            </a:r>
            <a:endParaRPr sz="1950">
              <a:latin typeface="Arial"/>
              <a:cs typeface="Arial"/>
            </a:endParaRPr>
          </a:p>
          <a:p>
            <a:pPr marL="87630">
              <a:lnSpc>
                <a:spcPts val="2500"/>
              </a:lnSpc>
              <a:spcBef>
                <a:spcPts val="370"/>
              </a:spcBef>
            </a:pPr>
            <a:r>
              <a:rPr dirty="0" sz="2100" spc="1864">
                <a:solidFill>
                  <a:srgbClr val="595959"/>
                </a:solidFill>
                <a:latin typeface="Arial"/>
                <a:cs typeface="Arial"/>
              </a:rPr>
              <a:t>\</a:t>
            </a:r>
            <a:endParaRPr sz="2100">
              <a:latin typeface="Arial"/>
              <a:cs typeface="Arial"/>
            </a:endParaRPr>
          </a:p>
          <a:p>
            <a:pPr algn="ctr" marL="80010">
              <a:lnSpc>
                <a:spcPts val="1540"/>
              </a:lnSpc>
            </a:pPr>
            <a:r>
              <a:rPr dirty="0" sz="1300" spc="60" i="1">
                <a:solidFill>
                  <a:srgbClr val="595959"/>
                </a:solidFill>
                <a:latin typeface="Arial"/>
                <a:cs typeface="Arial"/>
              </a:rPr>
              <a:t>"I</a:t>
            </a:r>
            <a:r>
              <a:rPr dirty="0" sz="1300" spc="65" i="1">
                <a:solidFill>
                  <a:srgbClr val="595959"/>
                </a:solidFill>
                <a:latin typeface="Arial"/>
                <a:cs typeface="Arial"/>
              </a:rPr>
              <a:t>)</a:t>
            </a:r>
            <a:endParaRPr sz="13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142998" y="9398826"/>
            <a:ext cx="432434" cy="295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spc="229" i="1">
                <a:solidFill>
                  <a:srgbClr val="777777"/>
                </a:solidFill>
                <a:latin typeface="Arial"/>
                <a:cs typeface="Arial"/>
              </a:rPr>
              <a:t>G</a:t>
            </a:r>
            <a:r>
              <a:rPr dirty="0" sz="2100" spc="150" i="1">
                <a:solidFill>
                  <a:srgbClr val="777777"/>
                </a:solidFill>
                <a:latin typeface="Arial"/>
                <a:cs typeface="Arial"/>
              </a:rPr>
              <a:t>h</a:t>
            </a:r>
            <a:endParaRPr sz="21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4444183" y="9576086"/>
            <a:ext cx="321945" cy="339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50" spc="-204" i="1">
                <a:solidFill>
                  <a:srgbClr val="777777"/>
                </a:solidFill>
                <a:latin typeface="Arial"/>
                <a:cs typeface="Arial"/>
              </a:rPr>
              <a:t>o</a:t>
            </a:r>
            <a:r>
              <a:rPr dirty="0" sz="2450" spc="-280" i="1">
                <a:solidFill>
                  <a:srgbClr val="777777"/>
                </a:solidFill>
                <a:latin typeface="Arial"/>
                <a:cs typeface="Arial"/>
              </a:rPr>
              <a:t>;</a:t>
            </a:r>
            <a:r>
              <a:rPr dirty="0" sz="2450" spc="-1205" i="1">
                <a:solidFill>
                  <a:srgbClr val="777777"/>
                </a:solidFill>
                <a:latin typeface="Arial"/>
                <a:cs typeface="Arial"/>
              </a:rPr>
              <a:t>o</a:t>
            </a:r>
            <a:r>
              <a:rPr dirty="0" sz="2450" spc="-105" i="1">
                <a:solidFill>
                  <a:srgbClr val="777777"/>
                </a:solidFill>
                <a:latin typeface="Arial"/>
                <a:cs typeface="Arial"/>
              </a:rPr>
              <a:t>.</a:t>
            </a:r>
            <a:endParaRPr sz="24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4908513" y="9934986"/>
            <a:ext cx="53467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254">
                <a:solidFill>
                  <a:srgbClr val="777777"/>
                </a:solidFill>
                <a:latin typeface="Arial"/>
                <a:cs typeface="Arial"/>
              </a:rPr>
              <a:t>S</a:t>
            </a:r>
            <a:r>
              <a:rPr dirty="0" sz="2000" spc="-35">
                <a:solidFill>
                  <a:srgbClr val="777777"/>
                </a:solidFill>
                <a:latin typeface="Arial"/>
                <a:cs typeface="Arial"/>
              </a:rPr>
              <a:t>e</a:t>
            </a:r>
            <a:r>
              <a:rPr dirty="0" sz="2000" spc="-15">
                <a:solidFill>
                  <a:srgbClr val="777777"/>
                </a:solidFill>
                <a:latin typeface="Arial"/>
                <a:cs typeface="Arial"/>
              </a:rPr>
              <a:t>lil.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5360290" y="10073966"/>
            <a:ext cx="295910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20" i="1">
                <a:solidFill>
                  <a:srgbClr val="777777"/>
                </a:solidFill>
                <a:latin typeface="Times New Roman"/>
                <a:cs typeface="Times New Roman"/>
              </a:rPr>
              <a:t>e</a:t>
            </a:r>
            <a:r>
              <a:rPr dirty="0" sz="2250" spc="110" i="1">
                <a:solidFill>
                  <a:srgbClr val="777777"/>
                </a:solidFill>
                <a:latin typeface="Times New Roman"/>
                <a:cs typeface="Times New Roman"/>
              </a:rPr>
              <a:t>g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4946157" y="10578359"/>
            <a:ext cx="648970" cy="308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45">
                <a:solidFill>
                  <a:srgbClr val="919191"/>
                </a:solidFill>
                <a:latin typeface="Arial"/>
                <a:cs typeface="Arial"/>
              </a:rPr>
              <a:t>·</a:t>
            </a:r>
            <a:r>
              <a:rPr dirty="0" sz="2200" spc="-220">
                <a:solidFill>
                  <a:srgbClr val="777777"/>
                </a:solidFill>
                <a:latin typeface="Arial"/>
                <a:cs typeface="Arial"/>
              </a:rPr>
              <a:t>s</a:t>
            </a:r>
            <a:r>
              <a:rPr dirty="0" sz="2200" spc="30">
                <a:solidFill>
                  <a:srgbClr val="777777"/>
                </a:solidFill>
                <a:latin typeface="Arial"/>
                <a:cs typeface="Arial"/>
              </a:rPr>
              <a:t>\</a:t>
            </a:r>
            <a:r>
              <a:rPr dirty="0" sz="2200">
                <a:solidFill>
                  <a:srgbClr val="777777"/>
                </a:solidFill>
                <a:latin typeface="Arial"/>
                <a:cs typeface="Arial"/>
              </a:rPr>
              <a:t>a</a:t>
            </a:r>
            <a:r>
              <a:rPr dirty="0" sz="2200" spc="120">
                <a:solidFill>
                  <a:srgbClr val="777777"/>
                </a:solidFill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4142998" y="10772629"/>
            <a:ext cx="998219" cy="563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64845">
              <a:lnSpc>
                <a:spcPts val="2525"/>
              </a:lnSpc>
            </a:pPr>
            <a:r>
              <a:rPr dirty="0" sz="2400" spc="-515">
                <a:solidFill>
                  <a:srgbClr val="777777"/>
                </a:solidFill>
                <a:latin typeface="Times New Roman"/>
                <a:cs typeface="Times New Roman"/>
              </a:rPr>
              <a:t>o</a:t>
            </a:r>
            <a:r>
              <a:rPr dirty="0" sz="2400" spc="-35">
                <a:solidFill>
                  <a:srgbClr val="777777"/>
                </a:solidFill>
                <a:latin typeface="Times New Roman"/>
                <a:cs typeface="Times New Roman"/>
              </a:rPr>
              <a:t>'</a:t>
            </a:r>
            <a:r>
              <a:rPr dirty="0" sz="2400" spc="-520">
                <a:solidFill>
                  <a:srgbClr val="777777"/>
                </a:solidFill>
                <a:latin typeface="Times New Roman"/>
                <a:cs typeface="Times New Roman"/>
              </a:rPr>
              <a:t>-</a:t>
            </a:r>
            <a:r>
              <a:rPr dirty="0" sz="2400" spc="155">
                <a:solidFill>
                  <a:srgbClr val="777777"/>
                </a:solidFill>
                <a:latin typeface="Times New Roman"/>
                <a:cs typeface="Times New Roman"/>
              </a:rPr>
              <a:t>"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165"/>
              </a:lnSpc>
            </a:pPr>
            <a:r>
              <a:rPr dirty="0" sz="1850" spc="340">
                <a:solidFill>
                  <a:srgbClr val="777777"/>
                </a:solidFill>
                <a:latin typeface="Arial"/>
                <a:cs typeface="Arial"/>
              </a:rPr>
              <a:t>$</a:t>
            </a:r>
            <a:r>
              <a:rPr dirty="0" sz="1850" spc="-25">
                <a:solidFill>
                  <a:srgbClr val="777777"/>
                </a:solidFill>
                <a:latin typeface="Arial"/>
                <a:cs typeface="Arial"/>
              </a:rPr>
              <a:t>\</a:t>
            </a:r>
            <a:r>
              <a:rPr dirty="0" sz="1850" spc="140">
                <a:solidFill>
                  <a:srgbClr val="777777"/>
                </a:solidFill>
                <a:latin typeface="Arial"/>
                <a:cs typeface="Arial"/>
              </a:rPr>
              <a:t>(</a:t>
            </a:r>
            <a:r>
              <a:rPr dirty="0" sz="1850" spc="-200">
                <a:solidFill>
                  <a:srgbClr val="777777"/>
                </a:solidFill>
                <a:latin typeface="Arial"/>
                <a:cs typeface="Arial"/>
              </a:rPr>
              <a:t>\</a:t>
            </a:r>
            <a:r>
              <a:rPr dirty="0" sz="1850" spc="459">
                <a:solidFill>
                  <a:srgbClr val="777777"/>
                </a:solidFill>
                <a:latin typeface="Arial"/>
                <a:cs typeface="Arial"/>
              </a:rPr>
              <a:t>\</a:t>
            </a:r>
            <a:r>
              <a:rPr dirty="0" sz="1850" spc="-21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2100" spc="-330">
                <a:solidFill>
                  <a:srgbClr val="777777"/>
                </a:solidFill>
                <a:latin typeface="Times New Roman"/>
                <a:cs typeface="Times New Roman"/>
              </a:rPr>
              <a:t>':S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76330" y="4812438"/>
            <a:ext cx="2352040" cy="751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269240">
              <a:lnSpc>
                <a:spcPts val="4220"/>
              </a:lnSpc>
            </a:pPr>
            <a:r>
              <a:rPr dirty="0" sz="3850" spc="160">
                <a:solidFill>
                  <a:srgbClr val="777777"/>
                </a:solidFill>
                <a:latin typeface="Arial"/>
                <a:cs typeface="Arial"/>
              </a:rPr>
              <a:t>•</a:t>
            </a:r>
            <a:endParaRPr sz="3850">
              <a:latin typeface="Arial"/>
              <a:cs typeface="Arial"/>
            </a:endParaRPr>
          </a:p>
          <a:p>
            <a:pPr marL="12700">
              <a:lnSpc>
                <a:spcPts val="2240"/>
              </a:lnSpc>
            </a:pPr>
            <a:r>
              <a:rPr dirty="0" sz="2200" spc="-90">
                <a:solidFill>
                  <a:srgbClr val="595959"/>
                </a:solidFill>
                <a:latin typeface="Arial"/>
                <a:cs typeface="Arial"/>
              </a:rPr>
              <a:t>Evo</a:t>
            </a:r>
            <a:r>
              <a:rPr dirty="0" sz="2200" spc="-65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200" spc="45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2200" spc="-35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dirty="0" sz="2200" spc="18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200" spc="-1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200" spc="-30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200" spc="-5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200" spc="-5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2200" spc="55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2200" spc="-50">
                <a:solidFill>
                  <a:srgbClr val="595959"/>
                </a:solidFill>
                <a:latin typeface="Arial"/>
                <a:cs typeface="Arial"/>
              </a:rPr>
              <a:t>h</a:t>
            </a:r>
            <a:r>
              <a:rPr dirty="0" sz="2200" spc="-25">
                <a:solidFill>
                  <a:srgbClr val="595959"/>
                </a:solidFill>
                <a:latin typeface="Arial"/>
                <a:cs typeface="Arial"/>
              </a:rPr>
              <a:t>oven</a:t>
            </a:r>
            <a:endParaRPr sz="22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136494" y="5230903"/>
            <a:ext cx="1120140" cy="308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160">
                <a:solidFill>
                  <a:srgbClr val="777777"/>
                </a:solidFill>
                <a:latin typeface="Arial"/>
                <a:cs typeface="Arial"/>
              </a:rPr>
              <a:t>F</a:t>
            </a:r>
            <a:r>
              <a:rPr dirty="0" sz="2200" spc="55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200" spc="-140">
                <a:solidFill>
                  <a:srgbClr val="777777"/>
                </a:solidFill>
                <a:latin typeface="Arial"/>
                <a:cs typeface="Arial"/>
              </a:rPr>
              <a:t>e</a:t>
            </a:r>
            <a:r>
              <a:rPr dirty="0" sz="2200" spc="55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2200">
                <a:solidFill>
                  <a:srgbClr val="777777"/>
                </a:solidFill>
                <a:latin typeface="Arial"/>
                <a:cs typeface="Arial"/>
              </a:rPr>
              <a:t>er</a:t>
            </a:r>
            <a:r>
              <a:rPr dirty="0" sz="2200" spc="20">
                <a:solidFill>
                  <a:srgbClr val="777777"/>
                </a:solidFill>
                <a:latin typeface="Arial"/>
                <a:cs typeface="Arial"/>
              </a:rPr>
              <a:t>i</a:t>
            </a:r>
            <a:r>
              <a:rPr dirty="0" sz="2200" spc="40">
                <a:solidFill>
                  <a:srgbClr val="777777"/>
                </a:solidFill>
                <a:latin typeface="Arial"/>
                <a:cs typeface="Arial"/>
              </a:rPr>
              <a:t>k/</a:t>
            </a:r>
            <a:endParaRPr sz="22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278487" y="5496178"/>
            <a:ext cx="306070" cy="213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-325" i="1">
                <a:solidFill>
                  <a:srgbClr val="777777"/>
                </a:solidFill>
                <a:latin typeface="Times New Roman"/>
                <a:cs typeface="Times New Roman"/>
              </a:rPr>
              <a:t>&lt;)</a:t>
            </a:r>
            <a:r>
              <a:rPr dirty="0" sz="1450" spc="-919" i="1">
                <a:solidFill>
                  <a:srgbClr val="777777"/>
                </a:solidFill>
                <a:latin typeface="Times New Roman"/>
                <a:cs typeface="Times New Roman"/>
              </a:rPr>
              <a:t>&gt;</a:t>
            </a:r>
            <a:r>
              <a:rPr dirty="0" sz="1450" spc="10" i="1">
                <a:solidFill>
                  <a:srgbClr val="777777"/>
                </a:solidFill>
                <a:latin typeface="Times New Roman"/>
                <a:cs typeface="Times New Roman"/>
              </a:rPr>
              <a:t>I')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533424" y="5701594"/>
            <a:ext cx="1853564" cy="515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850" spc="210" b="1">
                <a:solidFill>
                  <a:srgbClr val="919191"/>
                </a:solidFill>
                <a:latin typeface="Arial"/>
                <a:cs typeface="Arial"/>
              </a:rPr>
              <a:t>d</a:t>
            </a:r>
            <a:r>
              <a:rPr dirty="0" sz="3850" spc="110" b="1">
                <a:solidFill>
                  <a:srgbClr val="919191"/>
                </a:solidFill>
                <a:latin typeface="Arial"/>
                <a:cs typeface="Arial"/>
              </a:rPr>
              <a:t>h</a:t>
            </a:r>
            <a:r>
              <a:rPr dirty="0" sz="3850" spc="114" b="1">
                <a:solidFill>
                  <a:srgbClr val="919191"/>
                </a:solidFill>
                <a:latin typeface="Arial"/>
                <a:cs typeface="Arial"/>
              </a:rPr>
              <a:t>o</a:t>
            </a:r>
            <a:r>
              <a:rPr dirty="0" sz="3850" spc="125" b="1">
                <a:solidFill>
                  <a:srgbClr val="919191"/>
                </a:solidFill>
                <a:latin typeface="Arial"/>
                <a:cs typeface="Arial"/>
              </a:rPr>
              <a:t>v</a:t>
            </a:r>
            <a:r>
              <a:rPr dirty="0" sz="3850" spc="225" b="1">
                <a:solidFill>
                  <a:srgbClr val="919191"/>
                </a:solidFill>
                <a:latin typeface="Arial"/>
                <a:cs typeface="Arial"/>
              </a:rPr>
              <a:t>e</a:t>
            </a:r>
            <a:r>
              <a:rPr dirty="0" sz="3850" spc="-120" b="1">
                <a:solidFill>
                  <a:srgbClr val="919191"/>
                </a:solidFill>
                <a:latin typeface="Arial"/>
                <a:cs typeface="Arial"/>
              </a:rPr>
              <a:t>n</a:t>
            </a:r>
            <a:endParaRPr sz="38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821361" y="5819498"/>
            <a:ext cx="1330960" cy="308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5">
                <a:solidFill>
                  <a:srgbClr val="595959"/>
                </a:solidFill>
                <a:latin typeface="Arial"/>
                <a:cs typeface="Arial"/>
              </a:rPr>
              <a:t>Effenaar</a:t>
            </a:r>
            <a:r>
              <a:rPr dirty="0" sz="2200" spc="27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50" spc="-700">
                <a:solidFill>
                  <a:srgbClr val="919191"/>
                </a:solidFill>
                <a:latin typeface="Times New Roman"/>
                <a:cs typeface="Times New Roman"/>
              </a:rPr>
              <a:t>Y</a:t>
            </a:r>
            <a:r>
              <a:rPr dirty="0" sz="2050" spc="-30">
                <a:solidFill>
                  <a:srgbClr val="777777"/>
                </a:solidFill>
                <a:latin typeface="Times New Roman"/>
                <a:cs typeface="Times New Roman"/>
              </a:rPr>
              <a:t>•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3434237" y="5572064"/>
            <a:ext cx="369570" cy="822960"/>
          </a:xfrm>
          <a:custGeom>
            <a:avLst/>
            <a:gdLst/>
            <a:ahLst/>
            <a:cxnLst/>
            <a:rect l="l" t="t" r="r" b="b"/>
            <a:pathLst>
              <a:path w="369569" h="822960">
                <a:moveTo>
                  <a:pt x="0" y="0"/>
                </a:moveTo>
                <a:lnTo>
                  <a:pt x="369545" y="0"/>
                </a:lnTo>
                <a:lnTo>
                  <a:pt x="369545" y="822815"/>
                </a:lnTo>
                <a:lnTo>
                  <a:pt x="0" y="822815"/>
                </a:lnTo>
                <a:lnTo>
                  <a:pt x="0" y="0"/>
                </a:lnTo>
                <a:close/>
              </a:path>
            </a:pathLst>
          </a:custGeom>
          <a:solidFill>
            <a:srgbClr val="E2E1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13440235" y="5697623"/>
            <a:ext cx="391160" cy="628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750" spc="1280">
                <a:solidFill>
                  <a:srgbClr val="BABABA"/>
                </a:solidFill>
                <a:latin typeface="Arial"/>
                <a:cs typeface="Arial"/>
              </a:rPr>
              <a:t>-</a:t>
            </a:r>
            <a:endParaRPr sz="47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-12700" y="6538417"/>
            <a:ext cx="1944370" cy="7645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40410">
              <a:lnSpc>
                <a:spcPct val="100000"/>
              </a:lnSpc>
            </a:pPr>
            <a:r>
              <a:rPr dirty="0" sz="2150" spc="-90" i="1">
                <a:solidFill>
                  <a:srgbClr val="919191"/>
                </a:solidFill>
                <a:latin typeface="Arial"/>
                <a:cs typeface="Arial"/>
              </a:rPr>
              <a:t>HET</a:t>
            </a:r>
            <a:r>
              <a:rPr dirty="0" sz="2150" spc="-90" i="1">
                <a:solidFill>
                  <a:srgbClr val="919191"/>
                </a:solidFill>
                <a:latin typeface="Arial"/>
                <a:cs typeface="Arial"/>
              </a:rPr>
              <a:t> </a:t>
            </a:r>
            <a:r>
              <a:rPr dirty="0" sz="2150" spc="-204" i="1">
                <a:solidFill>
                  <a:srgbClr val="919191"/>
                </a:solidFill>
                <a:latin typeface="Arial"/>
                <a:cs typeface="Arial"/>
              </a:rPr>
              <a:t> </a:t>
            </a:r>
            <a:r>
              <a:rPr dirty="0" sz="2150" spc="-30" i="1">
                <a:solidFill>
                  <a:srgbClr val="919191"/>
                </a:solidFill>
                <a:latin typeface="Arial"/>
                <a:cs typeface="Arial"/>
              </a:rPr>
              <a:t>VEN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dirty="0" sz="2100" spc="-190" i="1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2100" spc="-450" i="1">
                <a:solidFill>
                  <a:srgbClr val="595959"/>
                </a:solidFill>
                <a:latin typeface="Arial"/>
                <a:cs typeface="Arial"/>
              </a:rPr>
              <a:t>&lt;:J</a:t>
            </a:r>
            <a:r>
              <a:rPr dirty="0" sz="2100" spc="-345" i="1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2100" spc="-409" i="1">
                <a:solidFill>
                  <a:srgbClr val="777777"/>
                </a:solidFill>
                <a:latin typeface="Arial"/>
                <a:cs typeface="Arial"/>
              </a:rPr>
              <a:t>&lt;:J</a:t>
            </a:r>
            <a:r>
              <a:rPr dirty="0" sz="2100" spc="-560" i="1">
                <a:solidFill>
                  <a:srgbClr val="777777"/>
                </a:solidFill>
                <a:latin typeface="Arial"/>
                <a:cs typeface="Arial"/>
              </a:rPr>
              <a:t>a</a:t>
            </a:r>
            <a:r>
              <a:rPr dirty="0" sz="2100" spc="125" i="1">
                <a:solidFill>
                  <a:srgbClr val="777777"/>
                </a:solidFill>
                <a:latin typeface="Arial"/>
                <a:cs typeface="Arial"/>
              </a:rPr>
              <a:t>n</a:t>
            </a:r>
            <a:endParaRPr sz="21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-150" y="8432188"/>
            <a:ext cx="1352550" cy="746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62560">
              <a:lnSpc>
                <a:spcPct val="152000"/>
              </a:lnSpc>
            </a:pPr>
            <a:r>
              <a:rPr dirty="0" sz="2000" spc="-15" i="1">
                <a:solidFill>
                  <a:srgbClr val="595959"/>
                </a:solidFill>
                <a:latin typeface="Arial"/>
                <a:cs typeface="Arial"/>
              </a:rPr>
              <a:t>Hast</a:t>
            </a:r>
            <a:r>
              <a:rPr dirty="0" sz="2000" spc="-70" i="1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000" spc="-55" i="1">
                <a:solidFill>
                  <a:srgbClr val="595959"/>
                </a:solidFill>
                <a:latin typeface="Arial"/>
                <a:cs typeface="Arial"/>
              </a:rPr>
              <a:t>fweg</a:t>
            </a:r>
            <a:r>
              <a:rPr dirty="0" sz="2000" spc="-30" i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35" i="1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dirty="0" sz="2000" i="1">
                <a:solidFill>
                  <a:srgbClr val="595959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642419" y="6934074"/>
            <a:ext cx="4129404" cy="920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33930">
              <a:lnSpc>
                <a:spcPts val="2255"/>
              </a:lnSpc>
            </a:pPr>
            <a:r>
              <a:rPr dirty="0" sz="2200" spc="40">
                <a:solidFill>
                  <a:srgbClr val="595959"/>
                </a:solidFill>
                <a:latin typeface="Arial"/>
                <a:cs typeface="Arial"/>
              </a:rPr>
              <a:t>Muz</a:t>
            </a:r>
            <a:r>
              <a:rPr dirty="0" sz="2200" spc="-45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200" spc="-11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2200" spc="55">
                <a:solidFill>
                  <a:srgbClr val="595959"/>
                </a:solidFill>
                <a:latin typeface="Arial"/>
                <a:cs typeface="Arial"/>
              </a:rPr>
              <a:t>k</a:t>
            </a:r>
            <a:r>
              <a:rPr dirty="0" sz="2200" spc="-30">
                <a:solidFill>
                  <a:srgbClr val="595959"/>
                </a:solidFill>
                <a:latin typeface="Arial"/>
                <a:cs typeface="Arial"/>
              </a:rPr>
              <a:t>gebouw</a:t>
            </a:r>
            <a:endParaRPr sz="2200">
              <a:latin typeface="Arial"/>
              <a:cs typeface="Arial"/>
            </a:endParaRPr>
          </a:p>
          <a:p>
            <a:pPr marL="12700" indent="2886075">
              <a:lnSpc>
                <a:spcPts val="2255"/>
              </a:lnSpc>
            </a:pPr>
            <a:r>
              <a:rPr dirty="0" sz="2200" spc="195">
                <a:solidFill>
                  <a:srgbClr val="595959"/>
                </a:solidFill>
                <a:latin typeface="Arial"/>
                <a:cs typeface="Arial"/>
              </a:rPr>
              <a:t>.</a:t>
            </a:r>
            <a:r>
              <a:rPr dirty="0" sz="2200" spc="-2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200" spc="2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dirty="0" sz="22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200" spc="10">
                <a:solidFill>
                  <a:srgbClr val="595959"/>
                </a:solidFill>
                <a:latin typeface="Arial"/>
                <a:cs typeface="Arial"/>
              </a:rPr>
              <a:t>Phi</a:t>
            </a:r>
            <a:r>
              <a:rPr dirty="0" sz="2200" spc="-55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2200" spc="95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2200" spc="20">
                <a:solidFill>
                  <a:srgbClr val="595959"/>
                </a:solidFill>
                <a:latin typeface="Arial"/>
                <a:cs typeface="Arial"/>
              </a:rPr>
              <a:t>ps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2150" spc="-60" i="1">
                <a:solidFill>
                  <a:srgbClr val="919191"/>
                </a:solidFill>
                <a:latin typeface="Arial"/>
                <a:cs typeface="Arial"/>
              </a:rPr>
              <a:t>W</a:t>
            </a:r>
            <a:r>
              <a:rPr dirty="0" sz="2150" spc="80" i="1">
                <a:solidFill>
                  <a:srgbClr val="919191"/>
                </a:solidFill>
                <a:latin typeface="Arial"/>
                <a:cs typeface="Arial"/>
              </a:rPr>
              <a:t>I</a:t>
            </a:r>
            <a:r>
              <a:rPr dirty="0" sz="2150" spc="175" i="1">
                <a:solidFill>
                  <a:srgbClr val="919191"/>
                </a:solidFill>
                <a:latin typeface="Arial"/>
                <a:cs typeface="Arial"/>
              </a:rPr>
              <a:t>L</a:t>
            </a:r>
            <a:r>
              <a:rPr dirty="0" sz="2150" spc="20" i="1">
                <a:solidFill>
                  <a:srgbClr val="919191"/>
                </a:solidFill>
                <a:latin typeface="Arial"/>
                <a:cs typeface="Arial"/>
              </a:rPr>
              <a:t>H</a:t>
            </a:r>
            <a:r>
              <a:rPr dirty="0" sz="2150" spc="-170" i="1">
                <a:solidFill>
                  <a:srgbClr val="919191"/>
                </a:solidFill>
                <a:latin typeface="Arial"/>
                <a:cs typeface="Arial"/>
              </a:rPr>
              <a:t>E</a:t>
            </a:r>
            <a:r>
              <a:rPr dirty="0" sz="2150" spc="45" i="1">
                <a:solidFill>
                  <a:srgbClr val="919191"/>
                </a:solidFill>
                <a:latin typeface="Arial"/>
                <a:cs typeface="Arial"/>
              </a:rPr>
              <a:t>L</a:t>
            </a:r>
            <a:r>
              <a:rPr dirty="0" sz="2150" spc="310" i="1">
                <a:solidFill>
                  <a:srgbClr val="919191"/>
                </a:solidFill>
                <a:latin typeface="Arial"/>
                <a:cs typeface="Arial"/>
              </a:rPr>
              <a:t>M</a:t>
            </a:r>
            <a:r>
              <a:rPr dirty="0" sz="2150" spc="80" i="1">
                <a:solidFill>
                  <a:srgbClr val="919191"/>
                </a:solidFill>
                <a:latin typeface="Arial"/>
                <a:cs typeface="Arial"/>
              </a:rPr>
              <a:t>I</a:t>
            </a:r>
            <a:r>
              <a:rPr dirty="0" sz="2150" spc="20" i="1">
                <a:solidFill>
                  <a:srgbClr val="919191"/>
                </a:solidFill>
                <a:latin typeface="Arial"/>
                <a:cs typeface="Arial"/>
              </a:rPr>
              <a:t>N</a:t>
            </a:r>
            <a:r>
              <a:rPr dirty="0" sz="2150" spc="-45" i="1">
                <a:solidFill>
                  <a:srgbClr val="919191"/>
                </a:solidFill>
                <a:latin typeface="Arial"/>
                <a:cs typeface="Arial"/>
              </a:rPr>
              <a:t>AP</a:t>
            </a:r>
            <a:r>
              <a:rPr dirty="0" sz="2150" spc="-220" i="1">
                <a:solidFill>
                  <a:srgbClr val="919191"/>
                </a:solidFill>
                <a:latin typeface="Arial"/>
                <a:cs typeface="Arial"/>
              </a:rPr>
              <a:t> </a:t>
            </a:r>
            <a:r>
              <a:rPr dirty="0" sz="2150" spc="80" i="1">
                <a:solidFill>
                  <a:srgbClr val="919191"/>
                </a:solidFill>
                <a:latin typeface="Arial"/>
                <a:cs typeface="Arial"/>
              </a:rPr>
              <a:t>L</a:t>
            </a:r>
            <a:r>
              <a:rPr dirty="0" sz="2150" spc="-145" i="1">
                <a:solidFill>
                  <a:srgbClr val="919191"/>
                </a:solidFill>
                <a:latin typeface="Arial"/>
                <a:cs typeface="Arial"/>
              </a:rPr>
              <a:t>EI</a:t>
            </a:r>
            <a:endParaRPr sz="21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462777" y="8200864"/>
            <a:ext cx="1851025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50" spc="75">
                <a:solidFill>
                  <a:srgbClr val="777777"/>
                </a:solidFill>
                <a:latin typeface="Arial"/>
                <a:cs typeface="Arial"/>
              </a:rPr>
              <a:t>O</a:t>
            </a:r>
            <a:r>
              <a:rPr dirty="0" sz="2550" spc="245">
                <a:solidFill>
                  <a:srgbClr val="777777"/>
                </a:solidFill>
                <a:latin typeface="Arial"/>
                <a:cs typeface="Arial"/>
              </a:rPr>
              <a:t>u</a:t>
            </a:r>
            <a:r>
              <a:rPr dirty="0" sz="2550" spc="125">
                <a:solidFill>
                  <a:srgbClr val="777777"/>
                </a:solidFill>
                <a:latin typeface="Arial"/>
                <a:cs typeface="Arial"/>
              </a:rPr>
              <a:t>d</a:t>
            </a:r>
            <a:r>
              <a:rPr dirty="0" sz="2550" spc="-395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2550" spc="90">
                <a:solidFill>
                  <a:srgbClr val="919191"/>
                </a:solidFill>
                <a:latin typeface="Arial"/>
                <a:cs typeface="Arial"/>
              </a:rPr>
              <a:t>-</a:t>
            </a:r>
            <a:r>
              <a:rPr dirty="0" sz="2550" spc="-380">
                <a:solidFill>
                  <a:srgbClr val="919191"/>
                </a:solidFill>
                <a:latin typeface="Arial"/>
                <a:cs typeface="Arial"/>
              </a:rPr>
              <a:t> </a:t>
            </a:r>
            <a:r>
              <a:rPr dirty="0" sz="2550" spc="65">
                <a:solidFill>
                  <a:srgbClr val="919191"/>
                </a:solidFill>
                <a:latin typeface="Arial"/>
                <a:cs typeface="Arial"/>
              </a:rPr>
              <a:t>S</a:t>
            </a:r>
            <a:r>
              <a:rPr dirty="0" sz="2550" spc="130">
                <a:solidFill>
                  <a:srgbClr val="777777"/>
                </a:solidFill>
                <a:latin typeface="Arial"/>
                <a:cs typeface="Arial"/>
              </a:rPr>
              <a:t>t</a:t>
            </a:r>
            <a:r>
              <a:rPr dirty="0" sz="2550" spc="-375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2550" spc="320">
                <a:solidFill>
                  <a:srgbClr val="777777"/>
                </a:solidFill>
                <a:latin typeface="Arial"/>
                <a:cs typeface="Arial"/>
              </a:rPr>
              <a:t>r</a:t>
            </a:r>
            <a:r>
              <a:rPr dirty="0" sz="2550" spc="335">
                <a:solidFill>
                  <a:srgbClr val="777777"/>
                </a:solidFill>
                <a:latin typeface="Arial"/>
                <a:cs typeface="Arial"/>
              </a:rPr>
              <a:t>i</a:t>
            </a:r>
            <a:r>
              <a:rPr dirty="0" sz="2550" spc="395">
                <a:solidFill>
                  <a:srgbClr val="777777"/>
                </a:solidFill>
                <a:latin typeface="Arial"/>
                <a:cs typeface="Arial"/>
              </a:rPr>
              <a:t>j</a:t>
            </a:r>
            <a:r>
              <a:rPr dirty="0" sz="2550">
                <a:solidFill>
                  <a:srgbClr val="777777"/>
                </a:solidFill>
                <a:latin typeface="Arial"/>
                <a:cs typeface="Arial"/>
              </a:rPr>
              <a:t>p</a:t>
            </a:r>
            <a:endParaRPr sz="25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-12700" y="7799777"/>
            <a:ext cx="482600" cy="308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145">
                <a:solidFill>
                  <a:srgbClr val="595959"/>
                </a:solidFill>
                <a:latin typeface="Times New Roman"/>
                <a:cs typeface="Times New Roman"/>
              </a:rPr>
              <a:t>r</a:t>
            </a:r>
            <a:r>
              <a:rPr dirty="0" sz="2200" spc="145">
                <a:solidFill>
                  <a:srgbClr val="595959"/>
                </a:solidFill>
                <a:latin typeface="Times New Roman"/>
                <a:cs typeface="Times New Roman"/>
              </a:rPr>
              <a:t>aat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88880" y="9563971"/>
            <a:ext cx="1308100" cy="308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13690" indent="-300990">
              <a:lnSpc>
                <a:spcPct val="100000"/>
              </a:lnSpc>
              <a:buClr>
                <a:srgbClr val="777777"/>
              </a:buClr>
              <a:buFont typeface="Arial"/>
              <a:buChar char="•"/>
              <a:tabLst>
                <a:tab pos="314325" algn="l"/>
              </a:tabLst>
            </a:pPr>
            <a:r>
              <a:rPr dirty="0" sz="2200" spc="-13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dirty="0" sz="22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200" spc="-114">
                <a:solidFill>
                  <a:srgbClr val="595959"/>
                </a:solidFill>
                <a:latin typeface="Arial"/>
                <a:cs typeface="Arial"/>
              </a:rPr>
              <a:t>H</a:t>
            </a:r>
            <a:r>
              <a:rPr dirty="0" sz="2200" spc="5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dirty="0" sz="2200" spc="-20">
                <a:solidFill>
                  <a:srgbClr val="595959"/>
                </a:solidFill>
                <a:latin typeface="Arial"/>
                <a:cs typeface="Arial"/>
              </a:rPr>
              <a:t>rk</a:t>
            </a:r>
            <a:endParaRPr sz="22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-128494" y="10701963"/>
            <a:ext cx="251460" cy="434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0416" sz="4800" spc="-2295">
                <a:solidFill>
                  <a:srgbClr val="595959"/>
                </a:solidFill>
                <a:latin typeface="Arial"/>
                <a:cs typeface="Arial"/>
              </a:rPr>
              <a:t>'</a:t>
            </a:r>
            <a:r>
              <a:rPr dirty="0" sz="900" spc="14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dirty="0" sz="900" spc="170">
                <a:solidFill>
                  <a:srgbClr val="595959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1419782" y="10746254"/>
            <a:ext cx="1950720" cy="30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225" i="1">
                <a:solidFill>
                  <a:srgbClr val="919191"/>
                </a:solidFill>
                <a:latin typeface="Arial"/>
                <a:cs typeface="Arial"/>
              </a:rPr>
              <a:t>Eel</a:t>
            </a:r>
            <a:r>
              <a:rPr dirty="0" sz="2150" spc="-350" i="1">
                <a:solidFill>
                  <a:srgbClr val="919191"/>
                </a:solidFill>
                <a:latin typeface="Arial"/>
                <a:cs typeface="Arial"/>
              </a:rPr>
              <a:t> </a:t>
            </a:r>
            <a:r>
              <a:rPr dirty="0" sz="2150" spc="-170" i="1">
                <a:solidFill>
                  <a:srgbClr val="919191"/>
                </a:solidFill>
                <a:latin typeface="Arial"/>
                <a:cs typeface="Arial"/>
              </a:rPr>
              <a:t>E</a:t>
            </a:r>
            <a:r>
              <a:rPr dirty="0" sz="2150" spc="-40" i="1">
                <a:solidFill>
                  <a:srgbClr val="919191"/>
                </a:solidFill>
                <a:latin typeface="Arial"/>
                <a:cs typeface="Arial"/>
              </a:rPr>
              <a:t>NT-</a:t>
            </a:r>
            <a:r>
              <a:rPr dirty="0" sz="2150" spc="-325" i="1">
                <a:solidFill>
                  <a:srgbClr val="919191"/>
                </a:solidFill>
                <a:latin typeface="Arial"/>
                <a:cs typeface="Arial"/>
              </a:rPr>
              <a:t> </a:t>
            </a:r>
            <a:r>
              <a:rPr dirty="0" sz="2150" spc="-100" i="1">
                <a:solidFill>
                  <a:srgbClr val="919191"/>
                </a:solidFill>
                <a:latin typeface="Arial"/>
                <a:cs typeface="Arial"/>
              </a:rPr>
              <a:t>NOOR</a:t>
            </a:r>
            <a:endParaRPr sz="215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1369584" y="11868261"/>
            <a:ext cx="8730615" cy="1281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26720">
              <a:lnSpc>
                <a:spcPct val="100000"/>
              </a:lnSpc>
            </a:pPr>
            <a:r>
              <a:rPr dirty="0" sz="2200" spc="-15">
                <a:solidFill>
                  <a:srgbClr val="595959"/>
                </a:solidFill>
                <a:latin typeface="Arial"/>
                <a:cs typeface="Arial"/>
              </a:rPr>
              <a:t>Parktheater</a:t>
            </a:r>
            <a:r>
              <a:rPr dirty="0" sz="2200" spc="2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200" spc="15">
                <a:solidFill>
                  <a:srgbClr val="777777"/>
                </a:solidFill>
                <a:latin typeface="Arial"/>
                <a:cs typeface="Arial"/>
              </a:rPr>
              <a:t>•</a:t>
            </a:r>
            <a:r>
              <a:rPr dirty="0" sz="2200" spc="395">
                <a:solidFill>
                  <a:srgbClr val="777777"/>
                </a:solidFill>
                <a:latin typeface="Arial"/>
                <a:cs typeface="Arial"/>
              </a:rPr>
              <a:t>"</a:t>
            </a:r>
            <a:endParaRPr sz="22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945"/>
              </a:spcBef>
            </a:pPr>
            <a:r>
              <a:rPr dirty="0" sz="2150" spc="125" i="1">
                <a:solidFill>
                  <a:srgbClr val="919191"/>
                </a:solidFill>
                <a:latin typeface="Arial"/>
                <a:cs typeface="Arial"/>
              </a:rPr>
              <a:t>B</a:t>
            </a:r>
            <a:r>
              <a:rPr dirty="0" sz="2150" spc="-570" i="1">
                <a:solidFill>
                  <a:srgbClr val="919191"/>
                </a:solidFill>
                <a:latin typeface="Arial"/>
                <a:cs typeface="Arial"/>
              </a:rPr>
              <a:t>LJ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050" spc="60" i="1">
                <a:solidFill>
                  <a:srgbClr val="595959"/>
                </a:solidFill>
                <a:latin typeface="Arial"/>
                <a:cs typeface="Arial"/>
              </a:rPr>
              <a:t>Stadswandelpa</a:t>
            </a:r>
            <a:r>
              <a:rPr dirty="0" sz="2050" spc="305" i="1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dirty="0" sz="2050" spc="-15" i="1">
                <a:solidFill>
                  <a:srgbClr val="595959"/>
                </a:solidFill>
                <a:latin typeface="Arial"/>
                <a:cs typeface="Arial"/>
              </a:rPr>
              <a:t>k</a:t>
            </a:r>
            <a:endParaRPr sz="20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342632" y="13619080"/>
            <a:ext cx="298450" cy="497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700" spc="1110">
                <a:solidFill>
                  <a:srgbClr val="777777"/>
                </a:solidFill>
                <a:latin typeface="Arial"/>
                <a:cs typeface="Arial"/>
              </a:rPr>
              <a:t>t</a:t>
            </a:r>
            <a:endParaRPr sz="37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346582" y="13538561"/>
            <a:ext cx="20066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-160">
                <a:solidFill>
                  <a:srgbClr val="777777"/>
                </a:solidFill>
                <a:latin typeface="Times New Roman"/>
                <a:cs typeface="Times New Roman"/>
              </a:rPr>
              <a:t>......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095595" y="13659539"/>
            <a:ext cx="449580" cy="9251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3195">
              <a:lnSpc>
                <a:spcPct val="100000"/>
              </a:lnSpc>
            </a:pPr>
            <a:r>
              <a:rPr dirty="0" sz="3450" spc="-844">
                <a:solidFill>
                  <a:srgbClr val="777777"/>
                </a:solidFill>
                <a:latin typeface="Times New Roman"/>
                <a:cs typeface="Times New Roman"/>
              </a:rPr>
              <a:t>-&amp;</a:t>
            </a:r>
            <a:endParaRPr sz="3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2350" spc="125">
                <a:solidFill>
                  <a:srgbClr val="777777"/>
                </a:solidFill>
                <a:latin typeface="Arial"/>
                <a:cs typeface="Arial"/>
              </a:rPr>
              <a:t>c;</a:t>
            </a:r>
            <a:endParaRPr sz="23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27318" y="14114633"/>
            <a:ext cx="22352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120">
                <a:solidFill>
                  <a:srgbClr val="595959"/>
                </a:solidFill>
                <a:latin typeface="Times New Roman"/>
                <a:cs typeface="Times New Roman"/>
              </a:rPr>
              <a:t>l&gt;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39867" y="13854735"/>
            <a:ext cx="80010" cy="8299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300" spc="-1685">
                <a:solidFill>
                  <a:srgbClr val="595959"/>
                </a:solidFill>
                <a:latin typeface="Times New Roman"/>
                <a:cs typeface="Times New Roman"/>
              </a:rPr>
              <a:t>-</a:t>
            </a:r>
            <a:endParaRPr sz="63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25044" y="14356940"/>
            <a:ext cx="26797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-720">
                <a:solidFill>
                  <a:srgbClr val="595959"/>
                </a:solidFill>
                <a:latin typeface="Arial"/>
                <a:cs typeface="Arial"/>
              </a:rPr>
              <a:t>0</a:t>
            </a:r>
            <a:r>
              <a:rPr dirty="0" baseline="-30030" sz="2775" spc="-337" i="1">
                <a:solidFill>
                  <a:srgbClr val="595959"/>
                </a:solidFill>
                <a:latin typeface="Times New Roman"/>
                <a:cs typeface="Times New Roman"/>
              </a:rPr>
              <a:t>r</a:t>
            </a:r>
            <a:r>
              <a:rPr dirty="0" baseline="-30030" sz="2775" spc="-855" i="1">
                <a:solidFill>
                  <a:srgbClr val="595959"/>
                </a:solidFill>
                <a:latin typeface="Times New Roman"/>
                <a:cs typeface="Times New Roman"/>
              </a:rPr>
              <a:t>o</a:t>
            </a:r>
            <a:r>
              <a:rPr dirty="0" sz="1250" spc="215">
                <a:solidFill>
                  <a:srgbClr val="595959"/>
                </a:solidFill>
                <a:latin typeface="Arial"/>
                <a:cs typeface="Arial"/>
              </a:rPr>
              <a:t>-</a:t>
            </a:r>
            <a:endParaRPr sz="125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618718" y="14247214"/>
            <a:ext cx="319405" cy="591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450" spc="825">
                <a:solidFill>
                  <a:srgbClr val="595959"/>
                </a:solidFill>
                <a:latin typeface="Times New Roman"/>
                <a:cs typeface="Times New Roman"/>
              </a:rPr>
              <a:t>-</a:t>
            </a:r>
            <a:endParaRPr sz="44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02614" y="14591727"/>
            <a:ext cx="188595" cy="23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-270">
                <a:solidFill>
                  <a:srgbClr val="595959"/>
                </a:solidFill>
                <a:latin typeface="Arial"/>
                <a:cs typeface="Arial"/>
              </a:rPr>
              <a:t>:::&gt;</a:t>
            </a:r>
            <a:endParaRPr sz="16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631268" y="14621082"/>
            <a:ext cx="186055" cy="157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00">
                <a:solidFill>
                  <a:srgbClr val="777777"/>
                </a:solidFill>
                <a:latin typeface="Times New Roman"/>
                <a:cs typeface="Times New Roman"/>
              </a:rPr>
              <a:t>Q)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84141" y="14712419"/>
            <a:ext cx="264160" cy="339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22222" sz="1875" spc="-1275">
                <a:solidFill>
                  <a:srgbClr val="595959"/>
                </a:solidFill>
                <a:latin typeface="Arial"/>
                <a:cs typeface="Arial"/>
              </a:rPr>
              <a:t>0</a:t>
            </a:r>
            <a:r>
              <a:rPr dirty="0" sz="2450" spc="-285">
                <a:solidFill>
                  <a:srgbClr val="595959"/>
                </a:solidFill>
                <a:latin typeface="Times New Roman"/>
                <a:cs typeface="Times New Roman"/>
              </a:rPr>
              <a:t>....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618718" y="14770617"/>
            <a:ext cx="198755" cy="157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20">
                <a:solidFill>
                  <a:srgbClr val="777777"/>
                </a:solidFill>
                <a:latin typeface="Arial"/>
                <a:cs typeface="Arial"/>
              </a:rPr>
              <a:t>Q)</a:t>
            </a:r>
            <a:endParaRPr sz="10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303586" y="13538953"/>
            <a:ext cx="2075814" cy="30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-45" i="1">
                <a:solidFill>
                  <a:srgbClr val="919191"/>
                </a:solidFill>
                <a:latin typeface="Arial"/>
                <a:cs typeface="Arial"/>
              </a:rPr>
              <a:t>RA</a:t>
            </a:r>
            <a:r>
              <a:rPr dirty="0" sz="2150" spc="204" i="1">
                <a:solidFill>
                  <a:srgbClr val="919191"/>
                </a:solidFill>
                <a:latin typeface="Arial"/>
                <a:cs typeface="Arial"/>
              </a:rPr>
              <a:t>P</a:t>
            </a:r>
            <a:r>
              <a:rPr dirty="0" sz="2150" spc="-90" i="1">
                <a:solidFill>
                  <a:srgbClr val="919191"/>
                </a:solidFill>
                <a:latin typeface="Arial"/>
                <a:cs typeface="Arial"/>
              </a:rPr>
              <a:t>E</a:t>
            </a:r>
            <a:r>
              <a:rPr dirty="0" sz="2150" spc="114" i="1">
                <a:solidFill>
                  <a:srgbClr val="919191"/>
                </a:solidFill>
                <a:latin typeface="Arial"/>
                <a:cs typeface="Arial"/>
              </a:rPr>
              <a:t>L</a:t>
            </a:r>
            <a:r>
              <a:rPr dirty="0" sz="2150" spc="-170" i="1">
                <a:solidFill>
                  <a:srgbClr val="919191"/>
                </a:solidFill>
                <a:latin typeface="Arial"/>
                <a:cs typeface="Arial"/>
              </a:rPr>
              <a:t>E</a:t>
            </a:r>
            <a:r>
              <a:rPr dirty="0" sz="2150" spc="120" i="1">
                <a:solidFill>
                  <a:srgbClr val="919191"/>
                </a:solidFill>
                <a:latin typeface="Arial"/>
                <a:cs typeface="Arial"/>
              </a:rPr>
              <a:t>N</a:t>
            </a:r>
            <a:r>
              <a:rPr dirty="0" sz="2150" spc="-75" i="1">
                <a:solidFill>
                  <a:srgbClr val="919191"/>
                </a:solidFill>
                <a:latin typeface="Arial"/>
                <a:cs typeface="Arial"/>
              </a:rPr>
              <a:t>B</a:t>
            </a:r>
            <a:r>
              <a:rPr dirty="0" sz="2150" spc="135" i="1">
                <a:solidFill>
                  <a:srgbClr val="919191"/>
                </a:solidFill>
                <a:latin typeface="Arial"/>
                <a:cs typeface="Arial"/>
              </a:rPr>
              <a:t>U</a:t>
            </a:r>
            <a:r>
              <a:rPr dirty="0" sz="2150" spc="-165" i="1">
                <a:solidFill>
                  <a:srgbClr val="919191"/>
                </a:solidFill>
                <a:latin typeface="Arial"/>
                <a:cs typeface="Arial"/>
              </a:rPr>
              <a:t>RG</a:t>
            </a:r>
            <a:endParaRPr sz="21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9587572" y="13528771"/>
            <a:ext cx="803910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220" i="1">
                <a:solidFill>
                  <a:srgbClr val="595959"/>
                </a:solidFill>
                <a:latin typeface="Arial"/>
                <a:cs typeface="Arial"/>
              </a:rPr>
              <a:t>8</a:t>
            </a:r>
            <a:r>
              <a:rPr dirty="0" sz="2250" spc="65" i="1">
                <a:solidFill>
                  <a:srgbClr val="595959"/>
                </a:solidFill>
                <a:latin typeface="Arial"/>
                <a:cs typeface="Arial"/>
              </a:rPr>
              <a:t>oute</a:t>
            </a:r>
            <a:endParaRPr sz="225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9549924" y="13810598"/>
            <a:ext cx="254635" cy="213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-85">
                <a:solidFill>
                  <a:srgbClr val="777777"/>
                </a:solidFill>
                <a:latin typeface="Arial"/>
                <a:cs typeface="Arial"/>
              </a:rPr>
              <a:t>"!-..</a:t>
            </a:r>
            <a:endParaRPr sz="145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0365633" y="13708781"/>
            <a:ext cx="902335" cy="339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50" spc="-90" i="1">
                <a:solidFill>
                  <a:srgbClr val="595959"/>
                </a:solidFill>
                <a:latin typeface="Arial"/>
                <a:cs typeface="Arial"/>
              </a:rPr>
              <a:t>nsfaan</a:t>
            </a:r>
            <a:endParaRPr sz="24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9396651" y="13830610"/>
            <a:ext cx="40640" cy="704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5350" spc="-1610" i="1">
                <a:solidFill>
                  <a:srgbClr val="777777"/>
                </a:solidFill>
                <a:latin typeface="Times New Roman"/>
                <a:cs typeface="Times New Roman"/>
              </a:rPr>
              <a:t>t</a:t>
            </a:r>
            <a:endParaRPr sz="535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909906" y="14346248"/>
            <a:ext cx="379730" cy="434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855" i="1">
                <a:solidFill>
                  <a:srgbClr val="777777"/>
                </a:solidFill>
                <a:latin typeface="Arial"/>
                <a:cs typeface="Arial"/>
              </a:rPr>
              <a:t>&lt;::</a:t>
            </a:r>
            <a:r>
              <a:rPr dirty="0" sz="3200" spc="-1490" i="1">
                <a:solidFill>
                  <a:srgbClr val="777777"/>
                </a:solidFill>
                <a:latin typeface="Arial"/>
                <a:cs typeface="Arial"/>
              </a:rPr>
              <a:t>&gt;</a:t>
            </a:r>
            <a:r>
              <a:rPr dirty="0" sz="3200" spc="-484" i="1">
                <a:solidFill>
                  <a:srgbClr val="777777"/>
                </a:solidFill>
                <a:latin typeface="Arial"/>
                <a:cs typeface="Arial"/>
              </a:rPr>
              <a:t>o</a:t>
            </a:r>
            <a:endParaRPr sz="32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6125803" y="8482281"/>
            <a:ext cx="133985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35" i="1">
                <a:solidFill>
                  <a:srgbClr val="595959"/>
                </a:solidFill>
                <a:latin typeface="Arial"/>
                <a:cs typeface="Arial"/>
              </a:rPr>
              <a:t>aafdijk</a:t>
            </a:r>
            <a:r>
              <a:rPr dirty="0" sz="2000" spc="-295" i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15" i="1">
                <a:solidFill>
                  <a:srgbClr val="777777"/>
                </a:solidFill>
                <a:latin typeface="Arial"/>
                <a:cs typeface="Arial"/>
              </a:rPr>
              <a:t>-</a:t>
            </a:r>
            <a:r>
              <a:rPr dirty="0" sz="2000" spc="-20" i="1">
                <a:solidFill>
                  <a:srgbClr val="595959"/>
                </a:solidFill>
                <a:latin typeface="Arial"/>
                <a:cs typeface="Arial"/>
              </a:rPr>
              <a:t>Zuid</a:t>
            </a:r>
            <a:endParaRPr sz="20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5912461" y="5679807"/>
            <a:ext cx="1045210" cy="264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50" spc="95">
                <a:solidFill>
                  <a:srgbClr val="595959"/>
                </a:solidFill>
                <a:latin typeface="Arial"/>
                <a:cs typeface="Arial"/>
              </a:rPr>
              <a:t>Park</a:t>
            </a:r>
            <a:r>
              <a:rPr dirty="0" sz="1850" spc="-85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dirty="0" sz="1850" spc="120">
                <a:solidFill>
                  <a:srgbClr val="595959"/>
                </a:solidFill>
                <a:latin typeface="Arial"/>
                <a:cs typeface="Arial"/>
              </a:rPr>
              <a:t>aa0</a:t>
            </a:r>
            <a:endParaRPr sz="185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4607328" y="6331020"/>
            <a:ext cx="1263650" cy="264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50" spc="55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dirty="0" sz="1850" spc="-155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50" spc="90">
                <a:solidFill>
                  <a:srgbClr val="595959"/>
                </a:solidFill>
                <a:latin typeface="Arial"/>
                <a:cs typeface="Arial"/>
              </a:rPr>
              <a:t>z</a:t>
            </a:r>
            <a:r>
              <a:rPr dirty="0" sz="1850" spc="1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50" spc="55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dirty="0" sz="1850" spc="70">
                <a:solidFill>
                  <a:srgbClr val="595959"/>
                </a:solidFill>
                <a:latin typeface="Arial"/>
                <a:cs typeface="Arial"/>
              </a:rPr>
              <a:t>\</a:t>
            </a:r>
            <a:r>
              <a:rPr dirty="0" sz="1850" spc="60">
                <a:solidFill>
                  <a:srgbClr val="595959"/>
                </a:solidFill>
                <a:latin typeface="Arial"/>
                <a:cs typeface="Arial"/>
              </a:rPr>
              <a:t>\</a:t>
            </a:r>
            <a:r>
              <a:rPr dirty="0" sz="1850" spc="6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50" spc="45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50" spc="110">
                <a:solidFill>
                  <a:srgbClr val="595959"/>
                </a:solidFill>
                <a:latin typeface="Arial"/>
                <a:cs typeface="Arial"/>
              </a:rPr>
              <a:t>n</a:t>
            </a:r>
            <a:endParaRPr sz="185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9589425" y="4692399"/>
            <a:ext cx="565150" cy="308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100" i="1">
                <a:solidFill>
                  <a:srgbClr val="595959"/>
                </a:solidFill>
                <a:latin typeface="Arial"/>
                <a:cs typeface="Arial"/>
              </a:rPr>
              <a:t>K</a:t>
            </a:r>
            <a:r>
              <a:rPr dirty="0" sz="2200" spc="-40" i="1">
                <a:solidFill>
                  <a:srgbClr val="777777"/>
                </a:solidFill>
                <a:latin typeface="Arial"/>
                <a:cs typeface="Arial"/>
              </a:rPr>
              <a:t>a</a:t>
            </a:r>
            <a:r>
              <a:rPr dirty="0" sz="2200" spc="-200" i="1">
                <a:solidFill>
                  <a:srgbClr val="777777"/>
                </a:solidFill>
                <a:latin typeface="Arial"/>
                <a:cs typeface="Arial"/>
              </a:rPr>
              <a:t>/</a:t>
            </a:r>
            <a:r>
              <a:rPr dirty="0" sz="2200" spc="-250" i="1">
                <a:solidFill>
                  <a:srgbClr val="777777"/>
                </a:solidFill>
                <a:latin typeface="Arial"/>
                <a:cs typeface="Arial"/>
              </a:rPr>
              <a:t>I</a:t>
            </a:r>
            <a:r>
              <a:rPr dirty="0" sz="2200" spc="275" i="1">
                <a:solidFill>
                  <a:srgbClr val="777777"/>
                </a:solidFill>
                <a:latin typeface="Arial"/>
                <a:cs typeface="Arial"/>
              </a:rPr>
              <a:t>,</a:t>
            </a:r>
            <a:endParaRPr sz="22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9526676" y="8983214"/>
            <a:ext cx="584835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70" i="1">
                <a:solidFill>
                  <a:srgbClr val="595959"/>
                </a:solidFill>
                <a:latin typeface="Arial"/>
                <a:cs typeface="Arial"/>
              </a:rPr>
              <a:t>Kana</a:t>
            </a:r>
            <a:endParaRPr sz="20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9952816" y="7131698"/>
            <a:ext cx="194945" cy="377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5015" sz="2775" spc="-1087">
                <a:solidFill>
                  <a:srgbClr val="595959"/>
                </a:solidFill>
                <a:latin typeface="Arial"/>
                <a:cs typeface="Arial"/>
              </a:rPr>
              <a:t>.</a:t>
            </a:r>
            <a:r>
              <a:rPr dirty="0" sz="2350" spc="-265">
                <a:solidFill>
                  <a:srgbClr val="777777"/>
                </a:solidFill>
                <a:latin typeface="Arial"/>
                <a:cs typeface="Arial"/>
              </a:rPr>
              <a:t>.</a:t>
            </a:r>
            <a:r>
              <a:rPr dirty="0" sz="2350" spc="-660">
                <a:solidFill>
                  <a:srgbClr val="919191"/>
                </a:solidFill>
                <a:latin typeface="Arial"/>
                <a:cs typeface="Arial"/>
              </a:rPr>
              <a:t>.</a:t>
            </a:r>
            <a:r>
              <a:rPr dirty="0" baseline="-15015" sz="2775" spc="30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baseline="-15015" sz="2775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0041203" y="7487546"/>
            <a:ext cx="78105" cy="1200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50" spc="160">
                <a:solidFill>
                  <a:srgbClr val="595959"/>
                </a:solidFill>
                <a:latin typeface="Arial"/>
                <a:cs typeface="Arial"/>
              </a:rPr>
              <a:t>(</a:t>
            </a:r>
            <a:endParaRPr sz="75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9953360" y="7591245"/>
            <a:ext cx="135255" cy="396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900" spc="-595" i="1">
                <a:solidFill>
                  <a:srgbClr val="595959"/>
                </a:solidFill>
                <a:latin typeface="Times New Roman"/>
                <a:cs typeface="Times New Roman"/>
              </a:rPr>
              <a:t>d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6238737" y="11384942"/>
            <a:ext cx="1468120" cy="30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25" i="1">
                <a:solidFill>
                  <a:srgbClr val="919191"/>
                </a:solidFill>
                <a:latin typeface="Arial"/>
                <a:cs typeface="Arial"/>
              </a:rPr>
              <a:t>T</a:t>
            </a:r>
            <a:r>
              <a:rPr dirty="0" sz="2150" spc="65" i="1">
                <a:solidFill>
                  <a:srgbClr val="919191"/>
                </a:solidFill>
                <a:latin typeface="Arial"/>
                <a:cs typeface="Arial"/>
              </a:rPr>
              <a:t>U</a:t>
            </a:r>
            <a:r>
              <a:rPr dirty="0" sz="2150" spc="80" i="1">
                <a:solidFill>
                  <a:srgbClr val="919191"/>
                </a:solidFill>
                <a:latin typeface="Arial"/>
                <a:cs typeface="Arial"/>
              </a:rPr>
              <a:t>I</a:t>
            </a:r>
            <a:r>
              <a:rPr dirty="0" sz="2150" spc="120" i="1">
                <a:solidFill>
                  <a:srgbClr val="919191"/>
                </a:solidFill>
                <a:latin typeface="Arial"/>
                <a:cs typeface="Arial"/>
              </a:rPr>
              <a:t>N</a:t>
            </a:r>
            <a:r>
              <a:rPr dirty="0" sz="2150" spc="-130" i="1">
                <a:solidFill>
                  <a:srgbClr val="919191"/>
                </a:solidFill>
                <a:latin typeface="Arial"/>
                <a:cs typeface="Arial"/>
              </a:rPr>
              <a:t>DO</a:t>
            </a:r>
            <a:r>
              <a:rPr dirty="0" sz="2150" spc="120" i="1">
                <a:solidFill>
                  <a:srgbClr val="919191"/>
                </a:solidFill>
                <a:latin typeface="Arial"/>
                <a:cs typeface="Arial"/>
              </a:rPr>
              <a:t>R</a:t>
            </a:r>
            <a:r>
              <a:rPr dirty="0" sz="2150" spc="-60" i="1">
                <a:solidFill>
                  <a:srgbClr val="919191"/>
                </a:solidFill>
                <a:latin typeface="Arial"/>
                <a:cs typeface="Arial"/>
              </a:rPr>
              <a:t>P</a:t>
            </a:r>
            <a:endParaRPr sz="2150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9097198" y="10743790"/>
            <a:ext cx="1000760" cy="1234440"/>
          </a:xfrm>
          <a:custGeom>
            <a:avLst/>
            <a:gdLst/>
            <a:ahLst/>
            <a:cxnLst/>
            <a:rect l="l" t="t" r="r" b="b"/>
            <a:pathLst>
              <a:path w="1000759" h="1234440">
                <a:moveTo>
                  <a:pt x="0" y="0"/>
                </a:moveTo>
                <a:lnTo>
                  <a:pt x="1000182" y="0"/>
                </a:lnTo>
                <a:lnTo>
                  <a:pt x="1000182" y="1234222"/>
                </a:lnTo>
                <a:lnTo>
                  <a:pt x="0" y="1234222"/>
                </a:lnTo>
                <a:lnTo>
                  <a:pt x="0" y="0"/>
                </a:lnTo>
                <a:close/>
              </a:path>
            </a:pathLst>
          </a:custGeom>
          <a:solidFill>
            <a:srgbClr val="E2E1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19112543" y="10938476"/>
            <a:ext cx="1002030" cy="930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100" spc="-450">
                <a:solidFill>
                  <a:srgbClr val="BABABA"/>
                </a:solidFill>
                <a:latin typeface="Arial"/>
                <a:cs typeface="Arial"/>
              </a:rPr>
              <a:t>----</a:t>
            </a:r>
            <a:endParaRPr sz="71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765361" y="14763793"/>
            <a:ext cx="311150" cy="490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50" spc="65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dirty="0" sz="3650" spc="-260">
                <a:solidFill>
                  <a:srgbClr val="757575"/>
                </a:solidFill>
                <a:latin typeface="Arial"/>
                <a:cs typeface="Arial"/>
              </a:rPr>
              <a:t>·</a:t>
            </a:r>
            <a:endParaRPr sz="365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8796961" y="14790878"/>
            <a:ext cx="237490" cy="333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54" i="1">
                <a:solidFill>
                  <a:srgbClr val="757575"/>
                </a:solidFill>
                <a:latin typeface="Arial"/>
                <a:cs typeface="Arial"/>
              </a:rPr>
              <a:t>::!!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606170" y="14916356"/>
            <a:ext cx="213360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300">
                <a:solidFill>
                  <a:srgbClr val="757575"/>
                </a:solidFill>
                <a:latin typeface="Times New Roman"/>
                <a:cs typeface="Times New Roman"/>
              </a:rPr>
              <a:t>:J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5354506" cy="15078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293836" y="0"/>
            <a:ext cx="452342" cy="5026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736663" y="1306766"/>
            <a:ext cx="3367436" cy="37695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494877" y="1834499"/>
            <a:ext cx="1055465" cy="1231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555546" y="1960149"/>
            <a:ext cx="678513" cy="11559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419486" y="6156880"/>
            <a:ext cx="1055465" cy="16334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389151" y="7036434"/>
            <a:ext cx="603123" cy="9549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766103" y="9951529"/>
            <a:ext cx="1331896" cy="17591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670787" y="12565062"/>
            <a:ext cx="527732" cy="13821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041640" y="14525212"/>
            <a:ext cx="326691" cy="5528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182905" y="14047739"/>
            <a:ext cx="2814574" cy="103033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033019" y="9298146"/>
            <a:ext cx="4045950" cy="57799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731458" y="4875244"/>
            <a:ext cx="1105725" cy="37695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7314656" y="5503497"/>
            <a:ext cx="653383" cy="10052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153465" y="6709743"/>
            <a:ext cx="3493087" cy="216119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424691" y="12615322"/>
            <a:ext cx="1155985" cy="118111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374431" y="14148260"/>
            <a:ext cx="1357026" cy="35182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8948114" y="1357026"/>
            <a:ext cx="1005205" cy="4020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9475846" y="5377846"/>
            <a:ext cx="628253" cy="32669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7644426" y="200373"/>
            <a:ext cx="0" cy="526415"/>
          </a:xfrm>
          <a:custGeom>
            <a:avLst/>
            <a:gdLst/>
            <a:ahLst/>
            <a:cxnLst/>
            <a:rect l="l" t="t" r="r" b="b"/>
            <a:pathLst>
              <a:path w="0" h="526415">
                <a:moveTo>
                  <a:pt x="0" y="525979"/>
                </a:moveTo>
                <a:lnTo>
                  <a:pt x="0" y="0"/>
                </a:lnTo>
              </a:path>
            </a:pathLst>
          </a:custGeom>
          <a:ln w="12549">
            <a:solidFill>
              <a:srgbClr val="BCBC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410634" y="1189715"/>
            <a:ext cx="389255" cy="0"/>
          </a:xfrm>
          <a:custGeom>
            <a:avLst/>
            <a:gdLst/>
            <a:ahLst/>
            <a:cxnLst/>
            <a:rect l="l" t="t" r="r" b="b"/>
            <a:pathLst>
              <a:path w="389255" h="0">
                <a:moveTo>
                  <a:pt x="0" y="0"/>
                </a:moveTo>
                <a:lnTo>
                  <a:pt x="389026" y="0"/>
                </a:lnTo>
              </a:path>
            </a:pathLst>
          </a:custGeom>
          <a:ln w="125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682071" y="801492"/>
            <a:ext cx="0" cy="501015"/>
          </a:xfrm>
          <a:custGeom>
            <a:avLst/>
            <a:gdLst/>
            <a:ahLst/>
            <a:cxnLst/>
            <a:rect l="l" t="t" r="r" b="b"/>
            <a:pathLst>
              <a:path w="0" h="501015">
                <a:moveTo>
                  <a:pt x="0" y="500932"/>
                </a:moveTo>
                <a:lnTo>
                  <a:pt x="0" y="0"/>
                </a:lnTo>
              </a:path>
            </a:pathLst>
          </a:custGeom>
          <a:ln w="125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249589" y="7313617"/>
            <a:ext cx="640080" cy="0"/>
          </a:xfrm>
          <a:custGeom>
            <a:avLst/>
            <a:gdLst/>
            <a:ahLst/>
            <a:cxnLst/>
            <a:rect l="l" t="t" r="r" b="b"/>
            <a:pathLst>
              <a:path w="640079" h="0">
                <a:moveTo>
                  <a:pt x="0" y="0"/>
                </a:moveTo>
                <a:lnTo>
                  <a:pt x="640017" y="0"/>
                </a:lnTo>
              </a:path>
            </a:pathLst>
          </a:custGeom>
          <a:ln w="25098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633271" y="10970426"/>
            <a:ext cx="0" cy="701675"/>
          </a:xfrm>
          <a:custGeom>
            <a:avLst/>
            <a:gdLst/>
            <a:ahLst/>
            <a:cxnLst/>
            <a:rect l="l" t="t" r="r" b="b"/>
            <a:pathLst>
              <a:path w="0" h="701675">
                <a:moveTo>
                  <a:pt x="0" y="701306"/>
                </a:moveTo>
                <a:lnTo>
                  <a:pt x="0" y="0"/>
                </a:lnTo>
              </a:path>
            </a:pathLst>
          </a:custGeom>
          <a:ln w="62746">
            <a:solidFill>
              <a:srgbClr val="C3C3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1470129" y="13932191"/>
            <a:ext cx="665480" cy="0"/>
          </a:xfrm>
          <a:custGeom>
            <a:avLst/>
            <a:gdLst/>
            <a:ahLst/>
            <a:cxnLst/>
            <a:rect l="l" t="t" r="r" b="b"/>
            <a:pathLst>
              <a:path w="665479" h="0">
                <a:moveTo>
                  <a:pt x="0" y="0"/>
                </a:moveTo>
                <a:lnTo>
                  <a:pt x="665117" y="0"/>
                </a:lnTo>
              </a:path>
            </a:pathLst>
          </a:custGeom>
          <a:ln w="62746">
            <a:solidFill>
              <a:srgbClr val="B3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4318843" y="8021185"/>
            <a:ext cx="401955" cy="0"/>
          </a:xfrm>
          <a:custGeom>
            <a:avLst/>
            <a:gdLst/>
            <a:ahLst/>
            <a:cxnLst/>
            <a:rect l="l" t="t" r="r" b="b"/>
            <a:pathLst>
              <a:path w="401955" h="0">
                <a:moveTo>
                  <a:pt x="0" y="0"/>
                </a:moveTo>
                <a:lnTo>
                  <a:pt x="401579" y="0"/>
                </a:lnTo>
              </a:path>
            </a:pathLst>
          </a:custGeom>
          <a:ln w="62746">
            <a:solidFill>
              <a:srgbClr val="B3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6188700" y="10500802"/>
            <a:ext cx="1042035" cy="0"/>
          </a:xfrm>
          <a:custGeom>
            <a:avLst/>
            <a:gdLst/>
            <a:ahLst/>
            <a:cxnLst/>
            <a:rect l="l" t="t" r="r" b="b"/>
            <a:pathLst>
              <a:path w="1042034" h="0">
                <a:moveTo>
                  <a:pt x="0" y="0"/>
                </a:moveTo>
                <a:lnTo>
                  <a:pt x="1041593" y="0"/>
                </a:lnTo>
              </a:path>
            </a:pathLst>
          </a:custGeom>
          <a:ln w="62746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6615371" y="10701174"/>
            <a:ext cx="552450" cy="0"/>
          </a:xfrm>
          <a:custGeom>
            <a:avLst/>
            <a:gdLst/>
            <a:ahLst/>
            <a:cxnLst/>
            <a:rect l="l" t="t" r="r" b="b"/>
            <a:pathLst>
              <a:path w="552450" h="0">
                <a:moveTo>
                  <a:pt x="0" y="0"/>
                </a:moveTo>
                <a:lnTo>
                  <a:pt x="552171" y="0"/>
                </a:lnTo>
              </a:path>
            </a:pathLst>
          </a:custGeom>
          <a:ln w="50197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8547979" y="25046"/>
            <a:ext cx="0" cy="939800"/>
          </a:xfrm>
          <a:custGeom>
            <a:avLst/>
            <a:gdLst/>
            <a:ahLst/>
            <a:cxnLst/>
            <a:rect l="l" t="t" r="r" b="b"/>
            <a:pathLst>
              <a:path w="0" h="939800">
                <a:moveTo>
                  <a:pt x="0" y="939248"/>
                </a:moveTo>
                <a:lnTo>
                  <a:pt x="0" y="0"/>
                </a:lnTo>
              </a:path>
            </a:pathLst>
          </a:custGeom>
          <a:ln w="62746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9200545" y="5923529"/>
            <a:ext cx="0" cy="3155950"/>
          </a:xfrm>
          <a:custGeom>
            <a:avLst/>
            <a:gdLst/>
            <a:ahLst/>
            <a:cxnLst/>
            <a:rect l="l" t="t" r="r" b="b"/>
            <a:pathLst>
              <a:path w="0" h="3155950">
                <a:moveTo>
                  <a:pt x="0" y="3155876"/>
                </a:moveTo>
                <a:lnTo>
                  <a:pt x="0" y="0"/>
                </a:lnTo>
              </a:path>
            </a:pathLst>
          </a:custGeom>
          <a:ln w="75296">
            <a:solidFill>
              <a:srgbClr val="B3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8999756" y="5159606"/>
            <a:ext cx="0" cy="338455"/>
          </a:xfrm>
          <a:custGeom>
            <a:avLst/>
            <a:gdLst/>
            <a:ahLst/>
            <a:cxnLst/>
            <a:rect l="l" t="t" r="r" b="b"/>
            <a:pathLst>
              <a:path w="0" h="338454">
                <a:moveTo>
                  <a:pt x="0" y="338129"/>
                </a:moveTo>
                <a:lnTo>
                  <a:pt x="0" y="0"/>
                </a:lnTo>
              </a:path>
            </a:pathLst>
          </a:custGeom>
          <a:ln w="87845">
            <a:solidFill>
              <a:srgbClr val="B3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9263295" y="5973622"/>
            <a:ext cx="0" cy="2955925"/>
          </a:xfrm>
          <a:custGeom>
            <a:avLst/>
            <a:gdLst/>
            <a:ahLst/>
            <a:cxnLst/>
            <a:rect l="l" t="t" r="r" b="b"/>
            <a:pathLst>
              <a:path w="0" h="2955925">
                <a:moveTo>
                  <a:pt x="0" y="2955502"/>
                </a:moveTo>
                <a:lnTo>
                  <a:pt x="0" y="0"/>
                </a:lnTo>
              </a:path>
            </a:pathLst>
          </a:custGeom>
          <a:ln w="100394">
            <a:solidFill>
              <a:srgbClr val="B3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2185293" y="519385"/>
            <a:ext cx="2849245" cy="327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50">
                <a:solidFill>
                  <a:srgbClr val="575757"/>
                </a:solidFill>
                <a:latin typeface="Arial"/>
                <a:cs typeface="Arial"/>
              </a:rPr>
              <a:t>e</a:t>
            </a:r>
            <a:r>
              <a:rPr dirty="0" sz="2350" spc="-4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dirty="0" sz="2350" spc="450">
                <a:solidFill>
                  <a:srgbClr val="575757"/>
                </a:solidFill>
                <a:latin typeface="Arial"/>
                <a:cs typeface="Arial"/>
              </a:rPr>
              <a:t>t</a:t>
            </a:r>
            <a:r>
              <a:rPr dirty="0" sz="2350" spc="145">
                <a:solidFill>
                  <a:srgbClr val="575757"/>
                </a:solidFill>
                <a:latin typeface="Arial"/>
                <a:cs typeface="Arial"/>
              </a:rPr>
              <a:t>i</a:t>
            </a:r>
            <a:r>
              <a:rPr dirty="0" sz="2350" spc="-40" u="heavy">
                <a:solidFill>
                  <a:srgbClr val="575757"/>
                </a:solidFill>
                <a:latin typeface="Arial"/>
                <a:cs typeface="Arial"/>
              </a:rPr>
              <a:t>eve</a:t>
            </a:r>
            <a:r>
              <a:rPr dirty="0" sz="2350" spc="-8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dirty="0" sz="2350" spc="-5">
                <a:solidFill>
                  <a:srgbClr val="575757"/>
                </a:solidFill>
                <a:latin typeface="Arial"/>
                <a:cs typeface="Arial"/>
              </a:rPr>
              <a:t>V</a:t>
            </a:r>
            <a:r>
              <a:rPr dirty="0" sz="2350" spc="30">
                <a:solidFill>
                  <a:srgbClr val="575757"/>
                </a:solidFill>
                <a:latin typeface="Arial"/>
                <a:cs typeface="Arial"/>
              </a:rPr>
              <a:t>rouwestraat</a:t>
            </a:r>
            <a:endParaRPr sz="23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286387" y="0"/>
            <a:ext cx="185420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600">
                <a:solidFill>
                  <a:srgbClr val="575757"/>
                </a:solidFill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298937" y="108735"/>
            <a:ext cx="200025" cy="201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695">
                <a:solidFill>
                  <a:srgbClr val="575757"/>
                </a:solidFill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862264" y="279095"/>
            <a:ext cx="1133475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55" i="1">
                <a:solidFill>
                  <a:srgbClr val="757575"/>
                </a:solidFill>
                <a:latin typeface="Arial"/>
                <a:cs typeface="Arial"/>
              </a:rPr>
              <a:t>Dommel</a:t>
            </a:r>
            <a:endParaRPr sz="22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469276" y="1611660"/>
            <a:ext cx="1438910" cy="859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765" marR="5080" indent="-12700">
              <a:lnSpc>
                <a:spcPts val="2170"/>
              </a:lnSpc>
            </a:pPr>
            <a:r>
              <a:rPr dirty="0" sz="2200" spc="-65">
                <a:solidFill>
                  <a:srgbClr val="575757"/>
                </a:solidFill>
                <a:latin typeface="Arial"/>
                <a:cs typeface="Arial"/>
              </a:rPr>
              <a:t>T</a:t>
            </a:r>
            <a:r>
              <a:rPr dirty="0" sz="2200" spc="-50">
                <a:solidFill>
                  <a:srgbClr val="575757"/>
                </a:solidFill>
                <a:latin typeface="Arial"/>
                <a:cs typeface="Arial"/>
              </a:rPr>
              <a:t>ec</a:t>
            </a:r>
            <a:r>
              <a:rPr dirty="0" sz="2200" spc="-5">
                <a:solidFill>
                  <a:srgbClr val="575757"/>
                </a:solidFill>
                <a:latin typeface="Arial"/>
                <a:cs typeface="Arial"/>
              </a:rPr>
              <a:t>h</a:t>
            </a:r>
            <a:r>
              <a:rPr dirty="0" sz="2200" spc="50">
                <a:solidFill>
                  <a:srgbClr val="575757"/>
                </a:solidFill>
                <a:latin typeface="Arial"/>
                <a:cs typeface="Arial"/>
              </a:rPr>
              <a:t>n</a:t>
            </a:r>
            <a:r>
              <a:rPr dirty="0" sz="2200" spc="-5">
                <a:solidFill>
                  <a:srgbClr val="575757"/>
                </a:solidFill>
                <a:latin typeface="Arial"/>
                <a:cs typeface="Arial"/>
              </a:rPr>
              <a:t>i</a:t>
            </a:r>
            <a:r>
              <a:rPr dirty="0" sz="2200" spc="-15">
                <a:solidFill>
                  <a:srgbClr val="575757"/>
                </a:solidFill>
                <a:latin typeface="Arial"/>
                <a:cs typeface="Arial"/>
              </a:rPr>
              <a:t>sche</a:t>
            </a:r>
            <a:r>
              <a:rPr dirty="0" sz="2200" spc="-1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dirty="0" sz="2200" spc="-114">
                <a:solidFill>
                  <a:srgbClr val="575757"/>
                </a:solidFill>
                <a:latin typeface="Arial"/>
                <a:cs typeface="Arial"/>
              </a:rPr>
              <a:t>U</a:t>
            </a:r>
            <a:r>
              <a:rPr dirty="0" sz="2200" spc="50">
                <a:solidFill>
                  <a:srgbClr val="575757"/>
                </a:solidFill>
                <a:latin typeface="Arial"/>
                <a:cs typeface="Arial"/>
              </a:rPr>
              <a:t>n</a:t>
            </a:r>
            <a:r>
              <a:rPr dirty="0" sz="2200" spc="-5">
                <a:solidFill>
                  <a:srgbClr val="575757"/>
                </a:solidFill>
                <a:latin typeface="Arial"/>
                <a:cs typeface="Arial"/>
              </a:rPr>
              <a:t>i</a:t>
            </a:r>
            <a:r>
              <a:rPr dirty="0" sz="2200" spc="-35">
                <a:solidFill>
                  <a:srgbClr val="575757"/>
                </a:solidFill>
                <a:latin typeface="Arial"/>
                <a:cs typeface="Arial"/>
              </a:rPr>
              <a:t>vers</a:t>
            </a:r>
            <a:r>
              <a:rPr dirty="0" sz="2200" spc="114">
                <a:solidFill>
                  <a:srgbClr val="575757"/>
                </a:solidFill>
                <a:latin typeface="Arial"/>
                <a:cs typeface="Arial"/>
              </a:rPr>
              <a:t>i</a:t>
            </a:r>
            <a:r>
              <a:rPr dirty="0" sz="2200" spc="30">
                <a:solidFill>
                  <a:srgbClr val="575757"/>
                </a:solidFill>
                <a:latin typeface="Arial"/>
                <a:cs typeface="Arial"/>
              </a:rPr>
              <a:t>tei</a:t>
            </a:r>
            <a:r>
              <a:rPr dirty="0" sz="2200" spc="2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dirty="0" sz="2200" spc="-300">
                <a:solidFill>
                  <a:srgbClr val="575757"/>
                </a:solidFill>
                <a:latin typeface="Arial"/>
                <a:cs typeface="Arial"/>
              </a:rPr>
              <a:t>E</a:t>
            </a:r>
            <a:r>
              <a:rPr dirty="0" sz="2200" spc="-5">
                <a:solidFill>
                  <a:srgbClr val="575757"/>
                </a:solidFill>
                <a:latin typeface="Arial"/>
                <a:cs typeface="Arial"/>
              </a:rPr>
              <a:t>i</a:t>
            </a:r>
            <a:r>
              <a:rPr dirty="0" sz="2200">
                <a:solidFill>
                  <a:srgbClr val="575757"/>
                </a:solidFill>
                <a:latin typeface="Arial"/>
                <a:cs typeface="Arial"/>
              </a:rPr>
              <a:t>ndhov</a:t>
            </a:r>
            <a:endParaRPr sz="2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813461" y="1954889"/>
            <a:ext cx="1821180" cy="30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-110" i="1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z="2150" spc="80" i="1">
                <a:solidFill>
                  <a:srgbClr val="909090"/>
                </a:solidFill>
                <a:latin typeface="Arial"/>
                <a:cs typeface="Arial"/>
              </a:rPr>
              <a:t>I</a:t>
            </a:r>
            <a:r>
              <a:rPr dirty="0" sz="2150" spc="-30" i="1">
                <a:solidFill>
                  <a:srgbClr val="909090"/>
                </a:solidFill>
                <a:latin typeface="Arial"/>
                <a:cs typeface="Arial"/>
              </a:rPr>
              <a:t>LDEBUU</a:t>
            </a:r>
            <a:r>
              <a:rPr dirty="0" sz="2150" spc="-265" i="1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z="2150" spc="-215" i="1">
                <a:solidFill>
                  <a:srgbClr val="909090"/>
                </a:solidFill>
                <a:latin typeface="Arial"/>
                <a:cs typeface="Arial"/>
              </a:rPr>
              <a:t>RY.</a:t>
            </a:r>
            <a:endParaRPr sz="21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314734" y="3169646"/>
            <a:ext cx="3732529" cy="1066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4184">
              <a:lnSpc>
                <a:spcPct val="100000"/>
              </a:lnSpc>
            </a:pPr>
            <a:r>
              <a:rPr dirty="0" sz="2150" spc="25" i="1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dirty="0" sz="2150" spc="165" i="1">
                <a:solidFill>
                  <a:srgbClr val="909090"/>
                </a:solidFill>
                <a:latin typeface="Arial"/>
                <a:cs typeface="Arial"/>
              </a:rPr>
              <a:t>U</a:t>
            </a:r>
            <a:r>
              <a:rPr dirty="0" sz="2150" spc="25" i="1">
                <a:solidFill>
                  <a:srgbClr val="909090"/>
                </a:solidFill>
                <a:latin typeface="Arial"/>
                <a:cs typeface="Arial"/>
              </a:rPr>
              <a:t>-</a:t>
            </a:r>
            <a:r>
              <a:rPr dirty="0" sz="2150" spc="305" i="1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dirty="0" sz="2150" spc="-220" i="1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z="2150" spc="-40" i="1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z="2150" spc="-75" i="1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z="2150" spc="-130" i="1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z="2150" spc="150" i="1">
                <a:solidFill>
                  <a:srgbClr val="909090"/>
                </a:solidFill>
                <a:latin typeface="Arial"/>
                <a:cs typeface="Arial"/>
              </a:rPr>
              <a:t>I</a:t>
            </a:r>
            <a:r>
              <a:rPr dirty="0" sz="2150" spc="-80" i="1">
                <a:solidFill>
                  <a:srgbClr val="909090"/>
                </a:solidFill>
                <a:latin typeface="Arial"/>
                <a:cs typeface="Arial"/>
              </a:rPr>
              <a:t>N</a:t>
            </a: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5080" indent="2760345">
              <a:lnSpc>
                <a:spcPct val="76400"/>
              </a:lnSpc>
            </a:pPr>
            <a:r>
              <a:rPr dirty="0" sz="2150" spc="-75">
                <a:solidFill>
                  <a:srgbClr val="757575"/>
                </a:solidFill>
                <a:latin typeface="Arial"/>
                <a:cs typeface="Arial"/>
              </a:rPr>
              <a:t>e</a:t>
            </a:r>
            <a:r>
              <a:rPr dirty="0" sz="2150" spc="-45">
                <a:solidFill>
                  <a:srgbClr val="757575"/>
                </a:solidFill>
                <a:latin typeface="Arial"/>
                <a:cs typeface="Arial"/>
              </a:rPr>
              <a:t>\</a:t>
            </a:r>
            <a:r>
              <a:rPr dirty="0" sz="2150" spc="-75">
                <a:solidFill>
                  <a:srgbClr val="757575"/>
                </a:solidFill>
                <a:latin typeface="Arial"/>
                <a:cs typeface="Arial"/>
              </a:rPr>
              <a:t>o</a:t>
            </a:r>
            <a:r>
              <a:rPr dirty="0" sz="2150" spc="40">
                <a:solidFill>
                  <a:srgbClr val="757575"/>
                </a:solidFill>
                <a:latin typeface="Arial"/>
                <a:cs typeface="Arial"/>
              </a:rPr>
              <a:t>\</a:t>
            </a:r>
            <a:r>
              <a:rPr dirty="0" sz="2150" spc="-15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dirty="0" sz="2150" spc="-114">
                <a:solidFill>
                  <a:srgbClr val="757575"/>
                </a:solidFill>
                <a:latin typeface="Arial"/>
                <a:cs typeface="Arial"/>
              </a:rPr>
              <a:t>a</a:t>
            </a:r>
            <a:r>
              <a:rPr dirty="0" sz="2150" spc="950">
                <a:solidFill>
                  <a:srgbClr val="757575"/>
                </a:solidFill>
                <a:latin typeface="Arial"/>
                <a:cs typeface="Arial"/>
              </a:rPr>
              <a:t>"</a:t>
            </a:r>
            <a:r>
              <a:rPr dirty="0" sz="2150" spc="745">
                <a:solidFill>
                  <a:srgbClr val="757575"/>
                </a:solidFill>
                <a:latin typeface="Arial"/>
                <a:cs typeface="Arial"/>
              </a:rPr>
              <a:t> </a:t>
            </a:r>
            <a:r>
              <a:rPr dirty="0" sz="2150" spc="50">
                <a:solidFill>
                  <a:srgbClr val="757575"/>
                </a:solidFill>
                <a:latin typeface="Arial"/>
                <a:cs typeface="Arial"/>
              </a:rPr>
              <a:t>profess</a:t>
            </a:r>
            <a:r>
              <a:rPr dirty="0" sz="2150" spc="70">
                <a:solidFill>
                  <a:srgbClr val="757575"/>
                </a:solidFill>
                <a:latin typeface="Arial"/>
                <a:cs typeface="Arial"/>
              </a:rPr>
              <a:t>o</a:t>
            </a:r>
            <a:r>
              <a:rPr dirty="0" sz="2150" spc="85">
                <a:solidFill>
                  <a:srgbClr val="757575"/>
                </a:solidFill>
                <a:latin typeface="Arial"/>
                <a:cs typeface="Arial"/>
              </a:rPr>
              <a:t>r</a:t>
            </a:r>
            <a:r>
              <a:rPr dirty="0" sz="2150" spc="-120">
                <a:solidFill>
                  <a:srgbClr val="757575"/>
                </a:solidFill>
                <a:latin typeface="Arial"/>
                <a:cs typeface="Arial"/>
              </a:rPr>
              <a:t> </a:t>
            </a:r>
            <a:r>
              <a:rPr dirty="0" sz="2150" spc="100">
                <a:solidFill>
                  <a:srgbClr val="757575"/>
                </a:solidFill>
                <a:latin typeface="Arial"/>
                <a:cs typeface="Arial"/>
              </a:rPr>
              <a:t>ooct</a:t>
            </a:r>
            <a:r>
              <a:rPr dirty="0" sz="2150" spc="140">
                <a:solidFill>
                  <a:srgbClr val="757575"/>
                </a:solidFill>
                <a:latin typeface="Arial"/>
                <a:cs typeface="Arial"/>
              </a:rPr>
              <a:t>o</a:t>
            </a:r>
            <a:r>
              <a:rPr dirty="0" sz="2150" spc="-30">
                <a:solidFill>
                  <a:srgbClr val="757575"/>
                </a:solidFill>
                <a:latin typeface="Arial"/>
                <a:cs typeface="Arial"/>
              </a:rPr>
              <a:t>r</a:t>
            </a:r>
            <a:r>
              <a:rPr dirty="0" sz="2150" spc="-5">
                <a:solidFill>
                  <a:srgbClr val="757575"/>
                </a:solidFill>
                <a:latin typeface="Arial"/>
                <a:cs typeface="Arial"/>
              </a:rPr>
              <a:t> </a:t>
            </a:r>
            <a:r>
              <a:rPr dirty="0" sz="2150" spc="140">
                <a:solidFill>
                  <a:srgbClr val="757575"/>
                </a:solidFill>
                <a:latin typeface="Arial"/>
                <a:cs typeface="Arial"/>
              </a:rPr>
              <a:t>o</a:t>
            </a:r>
            <a:r>
              <a:rPr dirty="0" sz="2150" spc="120">
                <a:solidFill>
                  <a:srgbClr val="757575"/>
                </a:solidFill>
                <a:latin typeface="Arial"/>
                <a:cs typeface="Arial"/>
              </a:rPr>
              <a:t>o</a:t>
            </a:r>
            <a:r>
              <a:rPr dirty="0" sz="2150" spc="180">
                <a:solidFill>
                  <a:srgbClr val="757575"/>
                </a:solidFill>
                <a:latin typeface="Arial"/>
                <a:cs typeface="Arial"/>
              </a:rPr>
              <a:t>rg</a:t>
            </a:r>
            <a:endParaRPr sz="21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595472" y="8128879"/>
            <a:ext cx="2219325" cy="30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-60" i="1">
                <a:solidFill>
                  <a:srgbClr val="909090"/>
                </a:solidFill>
                <a:latin typeface="Arial"/>
                <a:cs typeface="Arial"/>
              </a:rPr>
              <a:t>S</a:t>
            </a:r>
            <a:r>
              <a:rPr dirty="0" sz="2150" spc="70" i="1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dirty="0" sz="2150" spc="-50" i="1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z="2150" spc="15" i="1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dirty="0" sz="2150" spc="25" i="1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dirty="0" sz="2150" spc="65" i="1">
                <a:solidFill>
                  <a:srgbClr val="909090"/>
                </a:solidFill>
                <a:latin typeface="Arial"/>
                <a:cs typeface="Arial"/>
              </a:rPr>
              <a:t>U</a:t>
            </a:r>
            <a:r>
              <a:rPr dirty="0" sz="2150" spc="175" i="1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dirty="0" sz="2150" spc="-114" i="1">
                <a:solidFill>
                  <a:srgbClr val="909090"/>
                </a:solidFill>
                <a:latin typeface="Arial"/>
                <a:cs typeface="Arial"/>
              </a:rPr>
              <a:t>S</a:t>
            </a:r>
            <a:r>
              <a:rPr dirty="0" sz="2150" spc="-20" i="1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z="2150" spc="-320" i="1">
                <a:solidFill>
                  <a:srgbClr val="909090"/>
                </a:solidFill>
                <a:latin typeface="Arial"/>
                <a:cs typeface="Arial"/>
              </a:rPr>
              <a:t>/</a:t>
            </a:r>
            <a:r>
              <a:rPr dirty="0" sz="2150" spc="-190" i="1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z="2150" spc="120" i="1">
                <a:solidFill>
                  <a:srgbClr val="909090"/>
                </a:solidFill>
                <a:latin typeface="Arial"/>
                <a:cs typeface="Arial"/>
              </a:rPr>
              <a:t>N</a:t>
            </a:r>
            <a:r>
              <a:rPr dirty="0" sz="2150" spc="-95" i="1">
                <a:solidFill>
                  <a:srgbClr val="909090"/>
                </a:solidFill>
                <a:latin typeface="Arial"/>
                <a:cs typeface="Arial"/>
              </a:rPr>
              <a:t>D</a:t>
            </a:r>
            <a:endParaRPr sz="21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076998" y="8454487"/>
            <a:ext cx="1487805" cy="30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254760" algn="l"/>
              </a:tabLst>
            </a:pPr>
            <a:r>
              <a:rPr dirty="0" sz="2150" spc="30" i="1">
                <a:solidFill>
                  <a:srgbClr val="909090"/>
                </a:solidFill>
                <a:latin typeface="Arial"/>
                <a:cs typeface="Arial"/>
              </a:rPr>
              <a:t>B</a:t>
            </a:r>
            <a:r>
              <a:rPr dirty="0" sz="2150" spc="-220" i="1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z="2150" spc="55" i="1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z="2150" spc="-210" i="1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z="2150" spc="-135" i="1">
                <a:solidFill>
                  <a:srgbClr val="909090"/>
                </a:solidFill>
                <a:latin typeface="Arial"/>
                <a:cs typeface="Arial"/>
              </a:rPr>
              <a:t>EN</a:t>
            </a:r>
            <a:r>
              <a:rPr dirty="0" sz="2150" i="1">
                <a:solidFill>
                  <a:srgbClr val="909090"/>
                </a:solidFill>
                <a:latin typeface="Arial"/>
                <a:cs typeface="Arial"/>
              </a:rPr>
              <a:t>	</a:t>
            </a:r>
            <a:r>
              <a:rPr dirty="0" sz="2150" spc="-509">
                <a:solidFill>
                  <a:srgbClr val="575757"/>
                </a:solidFill>
                <a:latin typeface="Arial"/>
                <a:cs typeface="Arial"/>
              </a:rPr>
              <a:t>-&lt;&gt;</a:t>
            </a:r>
            <a:endParaRPr sz="21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783713" y="8571737"/>
            <a:ext cx="2784475" cy="578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350" spc="-1080">
                <a:solidFill>
                  <a:srgbClr val="757575"/>
                </a:solidFill>
                <a:latin typeface="Times New Roman"/>
                <a:cs typeface="Times New Roman"/>
              </a:rPr>
              <a:t>'%</a:t>
            </a:r>
            <a:r>
              <a:rPr dirty="0" sz="4350" spc="315">
                <a:solidFill>
                  <a:srgbClr val="757575"/>
                </a:solidFill>
                <a:latin typeface="Times New Roman"/>
                <a:cs typeface="Times New Roman"/>
              </a:rPr>
              <a:t> </a:t>
            </a:r>
            <a:r>
              <a:rPr dirty="0" sz="2200" spc="-70">
                <a:solidFill>
                  <a:srgbClr val="575757"/>
                </a:solidFill>
                <a:latin typeface="Arial"/>
                <a:cs typeface="Arial"/>
              </a:rPr>
              <a:t>Van</a:t>
            </a:r>
            <a:r>
              <a:rPr dirty="0" sz="2200" spc="-85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dirty="0" sz="2200" spc="-30">
                <a:solidFill>
                  <a:srgbClr val="575757"/>
                </a:solidFill>
                <a:latin typeface="Arial"/>
                <a:cs typeface="Arial"/>
              </a:rPr>
              <a:t>Abbemuse</a:t>
            </a:r>
            <a:r>
              <a:rPr dirty="0" sz="2200" spc="210">
                <a:solidFill>
                  <a:srgbClr val="575757"/>
                </a:solidFill>
                <a:latin typeface="Arial"/>
                <a:cs typeface="Arial"/>
              </a:rPr>
              <a:t>u</a:t>
            </a:r>
            <a:r>
              <a:rPr dirty="0" sz="2200" spc="220">
                <a:solidFill>
                  <a:srgbClr val="575757"/>
                </a:solidFill>
                <a:latin typeface="Arial"/>
                <a:cs typeface="Arial"/>
              </a:rPr>
              <a:t>m</a:t>
            </a:r>
            <a:endParaRPr sz="2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419782" y="9050921"/>
            <a:ext cx="782320" cy="276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64515" algn="l"/>
              </a:tabLst>
            </a:pPr>
            <a:r>
              <a:rPr dirty="0" sz="1950" spc="40">
                <a:solidFill>
                  <a:srgbClr val="575757"/>
                </a:solidFill>
                <a:latin typeface="Arial"/>
                <a:cs typeface="Arial"/>
              </a:rPr>
              <a:t>.§:</a:t>
            </a:r>
            <a:r>
              <a:rPr dirty="0" sz="1950" spc="40">
                <a:solidFill>
                  <a:srgbClr val="575757"/>
                </a:solidFill>
                <a:latin typeface="Arial"/>
                <a:cs typeface="Arial"/>
              </a:rPr>
              <a:t>	</a:t>
            </a:r>
            <a:r>
              <a:rPr dirty="0" sz="1950" spc="-175">
                <a:solidFill>
                  <a:srgbClr val="757575"/>
                </a:solidFill>
                <a:latin typeface="Arial"/>
                <a:cs typeface="Arial"/>
              </a:rPr>
              <a:t>:;.-</a:t>
            </a:r>
            <a:endParaRPr sz="19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495078" y="9398826"/>
            <a:ext cx="3270885" cy="516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25"/>
              </a:lnSpc>
              <a:tabLst>
                <a:tab pos="2660015" algn="l"/>
              </a:tabLst>
            </a:pPr>
            <a:r>
              <a:rPr dirty="0" sz="2100" spc="1864">
                <a:solidFill>
                  <a:srgbClr val="575757"/>
                </a:solidFill>
                <a:latin typeface="Arial"/>
                <a:cs typeface="Arial"/>
              </a:rPr>
              <a:t>\</a:t>
            </a:r>
            <a:r>
              <a:rPr dirty="0" sz="2100" spc="1864">
                <a:solidFill>
                  <a:srgbClr val="575757"/>
                </a:solidFill>
                <a:latin typeface="Arial"/>
                <a:cs typeface="Arial"/>
              </a:rPr>
              <a:t>	</a:t>
            </a:r>
            <a:r>
              <a:rPr dirty="0" sz="2100" spc="229" i="1">
                <a:solidFill>
                  <a:srgbClr val="757575"/>
                </a:solidFill>
                <a:latin typeface="Arial"/>
                <a:cs typeface="Arial"/>
              </a:rPr>
              <a:t>G</a:t>
            </a:r>
            <a:r>
              <a:rPr dirty="0" sz="2100" spc="150" i="1">
                <a:solidFill>
                  <a:srgbClr val="757575"/>
                </a:solidFill>
                <a:latin typeface="Arial"/>
                <a:cs typeface="Arial"/>
              </a:rPr>
              <a:t>h</a:t>
            </a:r>
            <a:endParaRPr sz="2100">
              <a:latin typeface="Arial"/>
              <a:cs typeface="Arial"/>
            </a:endParaRPr>
          </a:p>
          <a:p>
            <a:pPr marL="263525">
              <a:lnSpc>
                <a:spcPts val="2345"/>
              </a:lnSpc>
              <a:tabLst>
                <a:tab pos="2961640" algn="l"/>
              </a:tabLst>
            </a:pPr>
            <a:r>
              <a:rPr dirty="0" sz="2450" spc="-320" i="1">
                <a:solidFill>
                  <a:srgbClr val="575757"/>
                </a:solidFill>
                <a:latin typeface="Arial"/>
                <a:cs typeface="Arial"/>
              </a:rPr>
              <a:t>"/)</a:t>
            </a:r>
            <a:r>
              <a:rPr dirty="0" sz="2450" spc="-320" i="1">
                <a:solidFill>
                  <a:srgbClr val="575757"/>
                </a:solidFill>
                <a:latin typeface="Arial"/>
                <a:cs typeface="Arial"/>
              </a:rPr>
              <a:t>	</a:t>
            </a:r>
            <a:r>
              <a:rPr dirty="0" sz="2450" spc="-204" i="1">
                <a:solidFill>
                  <a:srgbClr val="757575"/>
                </a:solidFill>
                <a:latin typeface="Arial"/>
                <a:cs typeface="Arial"/>
              </a:rPr>
              <a:t>o</a:t>
            </a:r>
            <a:r>
              <a:rPr dirty="0" sz="2450" spc="-280" i="1">
                <a:solidFill>
                  <a:srgbClr val="757575"/>
                </a:solidFill>
                <a:latin typeface="Arial"/>
                <a:cs typeface="Arial"/>
              </a:rPr>
              <a:t>;</a:t>
            </a:r>
            <a:r>
              <a:rPr dirty="0" sz="2450" spc="-1205" i="1">
                <a:solidFill>
                  <a:srgbClr val="757575"/>
                </a:solidFill>
                <a:latin typeface="Arial"/>
                <a:cs typeface="Arial"/>
              </a:rPr>
              <a:t>o</a:t>
            </a:r>
            <a:r>
              <a:rPr dirty="0" sz="2450" spc="-105" i="1">
                <a:solidFill>
                  <a:srgbClr val="757575"/>
                </a:solidFill>
                <a:latin typeface="Arial"/>
                <a:cs typeface="Arial"/>
              </a:rPr>
              <a:t>.</a:t>
            </a:r>
            <a:endParaRPr sz="24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908513" y="9934027"/>
            <a:ext cx="523875" cy="270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195" i="1">
                <a:solidFill>
                  <a:srgbClr val="757575"/>
                </a:solidFill>
                <a:latin typeface="Times New Roman"/>
                <a:cs typeface="Times New Roman"/>
              </a:rPr>
              <a:t>S</a:t>
            </a:r>
            <a:r>
              <a:rPr dirty="0" sz="1900" spc="165" i="1">
                <a:solidFill>
                  <a:srgbClr val="757575"/>
                </a:solidFill>
                <a:latin typeface="Times New Roman"/>
                <a:cs typeface="Times New Roman"/>
              </a:rPr>
              <a:t>e</a:t>
            </a:r>
            <a:r>
              <a:rPr dirty="0" sz="1900" spc="-195" i="1">
                <a:solidFill>
                  <a:srgbClr val="757575"/>
                </a:solidFill>
                <a:latin typeface="Times New Roman"/>
                <a:cs typeface="Times New Roman"/>
              </a:rPr>
              <a:t>i.s,,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5360290" y="10073966"/>
            <a:ext cx="295275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215" i="1">
                <a:solidFill>
                  <a:srgbClr val="757575"/>
                </a:solidFill>
                <a:latin typeface="Times New Roman"/>
                <a:cs typeface="Times New Roman"/>
              </a:rPr>
              <a:t>e</a:t>
            </a:r>
            <a:r>
              <a:rPr dirty="0" sz="2250" spc="200" i="1">
                <a:solidFill>
                  <a:srgbClr val="757575"/>
                </a:solidFill>
                <a:latin typeface="Times New Roman"/>
                <a:cs typeface="Times New Roman"/>
              </a:rPr>
              <a:t>g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4946157" y="10583450"/>
            <a:ext cx="649605" cy="30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65">
                <a:solidFill>
                  <a:srgbClr val="909090"/>
                </a:solidFill>
                <a:latin typeface="Arial"/>
                <a:cs typeface="Arial"/>
              </a:rPr>
              <a:t>·</a:t>
            </a:r>
            <a:r>
              <a:rPr dirty="0" sz="2150" spc="-195">
                <a:solidFill>
                  <a:srgbClr val="757575"/>
                </a:solidFill>
                <a:latin typeface="Arial"/>
                <a:cs typeface="Arial"/>
              </a:rPr>
              <a:t>s</a:t>
            </a:r>
            <a:r>
              <a:rPr dirty="0" sz="2150" spc="40">
                <a:solidFill>
                  <a:srgbClr val="757575"/>
                </a:solidFill>
                <a:latin typeface="Arial"/>
                <a:cs typeface="Arial"/>
              </a:rPr>
              <a:t>\</a:t>
            </a:r>
            <a:r>
              <a:rPr dirty="0" sz="2150" spc="30">
                <a:solidFill>
                  <a:srgbClr val="757575"/>
                </a:solidFill>
                <a:latin typeface="Arial"/>
                <a:cs typeface="Arial"/>
              </a:rPr>
              <a:t>a</a:t>
            </a:r>
            <a:r>
              <a:rPr dirty="0" sz="2150" spc="155">
                <a:solidFill>
                  <a:srgbClr val="757575"/>
                </a:solidFill>
                <a:latin typeface="Arial"/>
                <a:cs typeface="Arial"/>
              </a:rPr>
              <a:t>a</a:t>
            </a:r>
            <a:endParaRPr sz="21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4795565" y="10772629"/>
            <a:ext cx="346075" cy="333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415">
                <a:solidFill>
                  <a:srgbClr val="757575"/>
                </a:solidFill>
                <a:latin typeface="Times New Roman"/>
                <a:cs typeface="Times New Roman"/>
              </a:rPr>
              <a:t>o</a:t>
            </a:r>
            <a:r>
              <a:rPr dirty="0" sz="2400" spc="-434">
                <a:solidFill>
                  <a:srgbClr val="757575"/>
                </a:solidFill>
                <a:latin typeface="Times New Roman"/>
                <a:cs typeface="Times New Roman"/>
              </a:rPr>
              <a:t>"</a:t>
            </a:r>
            <a:r>
              <a:rPr dirty="0" sz="2400" spc="-770">
                <a:solidFill>
                  <a:srgbClr val="757575"/>
                </a:solidFill>
                <a:latin typeface="Times New Roman"/>
                <a:cs typeface="Times New Roman"/>
              </a:rPr>
              <a:t>-</a:t>
            </a:r>
            <a:r>
              <a:rPr dirty="0" sz="2400" spc="155">
                <a:solidFill>
                  <a:srgbClr val="757575"/>
                </a:solidFill>
                <a:latin typeface="Times New Roman"/>
                <a:cs typeface="Times New Roman"/>
              </a:rPr>
              <a:t>"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142998" y="10971621"/>
            <a:ext cx="721360" cy="5219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900" spc="-575">
                <a:solidFill>
                  <a:srgbClr val="757575"/>
                </a:solidFill>
                <a:latin typeface="Times New Roman"/>
                <a:cs typeface="Times New Roman"/>
              </a:rPr>
              <a:t>$</a:t>
            </a:r>
            <a:r>
              <a:rPr dirty="0" sz="3900" spc="-215">
                <a:solidFill>
                  <a:srgbClr val="757575"/>
                </a:solidFill>
                <a:latin typeface="Times New Roman"/>
                <a:cs typeface="Times New Roman"/>
              </a:rPr>
              <a:t>'</a:t>
            </a:r>
            <a:r>
              <a:rPr dirty="0" sz="3900" spc="-515">
                <a:solidFill>
                  <a:srgbClr val="757575"/>
                </a:solidFill>
                <a:latin typeface="Times New Roman"/>
                <a:cs typeface="Times New Roman"/>
              </a:rPr>
              <a:t>"</a:t>
            </a:r>
            <a:r>
              <a:rPr dirty="0" sz="3900" spc="-310">
                <a:solidFill>
                  <a:srgbClr val="757575"/>
                </a:solidFill>
                <a:latin typeface="Times New Roman"/>
                <a:cs typeface="Times New Roman"/>
              </a:rPr>
              <a:t>"</a:t>
            </a:r>
            <a:r>
              <a:rPr dirty="0" sz="2100" spc="-335" i="1">
                <a:solidFill>
                  <a:srgbClr val="757575"/>
                </a:solidFill>
                <a:latin typeface="Arial"/>
                <a:cs typeface="Arial"/>
              </a:rPr>
              <a:t>':&gt;</a:t>
            </a:r>
            <a:endParaRPr sz="21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76330" y="4812438"/>
            <a:ext cx="2353945" cy="751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271145">
              <a:lnSpc>
                <a:spcPts val="4220"/>
              </a:lnSpc>
            </a:pPr>
            <a:r>
              <a:rPr dirty="0" sz="3850" spc="160">
                <a:solidFill>
                  <a:srgbClr val="757575"/>
                </a:solidFill>
                <a:latin typeface="Arial"/>
                <a:cs typeface="Arial"/>
              </a:rPr>
              <a:t>•</a:t>
            </a:r>
            <a:endParaRPr sz="3850">
              <a:latin typeface="Arial"/>
              <a:cs typeface="Arial"/>
            </a:endParaRPr>
          </a:p>
          <a:p>
            <a:pPr marL="12700">
              <a:lnSpc>
                <a:spcPts val="2240"/>
              </a:lnSpc>
            </a:pPr>
            <a:r>
              <a:rPr dirty="0" sz="2200" spc="-90">
                <a:solidFill>
                  <a:srgbClr val="575757"/>
                </a:solidFill>
                <a:latin typeface="Arial"/>
                <a:cs typeface="Arial"/>
              </a:rPr>
              <a:t>Evo</a:t>
            </a:r>
            <a:r>
              <a:rPr dirty="0" sz="2200" spc="-65">
                <a:solidFill>
                  <a:srgbClr val="575757"/>
                </a:solidFill>
                <a:latin typeface="Arial"/>
                <a:cs typeface="Arial"/>
              </a:rPr>
              <a:t>l</a:t>
            </a:r>
            <a:r>
              <a:rPr dirty="0" sz="2200" spc="45">
                <a:solidFill>
                  <a:srgbClr val="575757"/>
                </a:solidFill>
                <a:latin typeface="Arial"/>
                <a:cs typeface="Arial"/>
              </a:rPr>
              <a:t>u</a:t>
            </a:r>
            <a:r>
              <a:rPr dirty="0" sz="2200" spc="-35">
                <a:solidFill>
                  <a:srgbClr val="575757"/>
                </a:solidFill>
                <a:latin typeface="Arial"/>
                <a:cs typeface="Arial"/>
              </a:rPr>
              <a:t>o</a:t>
            </a:r>
            <a:r>
              <a:rPr dirty="0" sz="2200" spc="180">
                <a:solidFill>
                  <a:srgbClr val="575757"/>
                </a:solidFill>
                <a:latin typeface="Arial"/>
                <a:cs typeface="Arial"/>
              </a:rPr>
              <a:t>n</a:t>
            </a:r>
            <a:r>
              <a:rPr dirty="0" sz="2200" spc="-15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dirty="0" sz="2200" spc="-300">
                <a:solidFill>
                  <a:srgbClr val="575757"/>
                </a:solidFill>
                <a:latin typeface="Arial"/>
                <a:cs typeface="Arial"/>
              </a:rPr>
              <a:t>E</a:t>
            </a:r>
            <a:r>
              <a:rPr dirty="0" sz="2200" spc="-105">
                <a:solidFill>
                  <a:srgbClr val="575757"/>
                </a:solidFill>
                <a:latin typeface="Arial"/>
                <a:cs typeface="Arial"/>
              </a:rPr>
              <a:t>i</a:t>
            </a:r>
            <a:r>
              <a:rPr dirty="0" sz="2200" spc="50">
                <a:solidFill>
                  <a:srgbClr val="575757"/>
                </a:solidFill>
                <a:latin typeface="Arial"/>
                <a:cs typeface="Arial"/>
              </a:rPr>
              <a:t>h</a:t>
            </a:r>
            <a:r>
              <a:rPr dirty="0" sz="2200" spc="55">
                <a:solidFill>
                  <a:srgbClr val="575757"/>
                </a:solidFill>
                <a:latin typeface="Arial"/>
                <a:cs typeface="Arial"/>
              </a:rPr>
              <a:t>d</a:t>
            </a:r>
            <a:r>
              <a:rPr dirty="0" sz="2200" spc="-25">
                <a:solidFill>
                  <a:srgbClr val="575757"/>
                </a:solidFill>
                <a:latin typeface="Arial"/>
                <a:cs typeface="Arial"/>
              </a:rPr>
              <a:t>hoven</a:t>
            </a:r>
            <a:endParaRPr sz="22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136494" y="5230903"/>
            <a:ext cx="1120140" cy="308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160">
                <a:solidFill>
                  <a:srgbClr val="757575"/>
                </a:solidFill>
                <a:latin typeface="Arial"/>
                <a:cs typeface="Arial"/>
              </a:rPr>
              <a:t>F</a:t>
            </a:r>
            <a:r>
              <a:rPr dirty="0" sz="2200">
                <a:solidFill>
                  <a:srgbClr val="757575"/>
                </a:solidFill>
                <a:latin typeface="Arial"/>
                <a:cs typeface="Arial"/>
              </a:rPr>
              <a:t>reder</a:t>
            </a:r>
            <a:r>
              <a:rPr dirty="0" sz="2200" spc="-5">
                <a:solidFill>
                  <a:srgbClr val="757575"/>
                </a:solidFill>
                <a:latin typeface="Arial"/>
                <a:cs typeface="Arial"/>
              </a:rPr>
              <a:t>i</a:t>
            </a:r>
            <a:r>
              <a:rPr dirty="0" sz="2200" spc="40">
                <a:solidFill>
                  <a:srgbClr val="757575"/>
                </a:solidFill>
                <a:latin typeface="Arial"/>
                <a:cs typeface="Arial"/>
              </a:rPr>
              <a:t>k/</a:t>
            </a:r>
            <a:endParaRPr sz="22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278487" y="5496178"/>
            <a:ext cx="306070" cy="213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-350" i="1">
                <a:solidFill>
                  <a:srgbClr val="757575"/>
                </a:solidFill>
                <a:latin typeface="Times New Roman"/>
                <a:cs typeface="Times New Roman"/>
              </a:rPr>
              <a:t>Q</a:t>
            </a:r>
            <a:r>
              <a:rPr dirty="0" sz="1450" spc="-805" i="1">
                <a:solidFill>
                  <a:srgbClr val="757575"/>
                </a:solidFill>
                <a:latin typeface="Times New Roman"/>
                <a:cs typeface="Times New Roman"/>
              </a:rPr>
              <a:t>&gt;</a:t>
            </a:r>
            <a:r>
              <a:rPr dirty="0" sz="1450" spc="10" i="1">
                <a:solidFill>
                  <a:srgbClr val="757575"/>
                </a:solidFill>
                <a:latin typeface="Times New Roman"/>
                <a:cs typeface="Times New Roman"/>
              </a:rPr>
              <a:t>I')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526033" y="5594063"/>
            <a:ext cx="1817370" cy="702310"/>
          </a:xfrm>
          <a:custGeom>
            <a:avLst/>
            <a:gdLst/>
            <a:ahLst/>
            <a:cxnLst/>
            <a:rect l="l" t="t" r="r" b="b"/>
            <a:pathLst>
              <a:path w="1817370" h="702310">
                <a:moveTo>
                  <a:pt x="0" y="0"/>
                </a:moveTo>
                <a:lnTo>
                  <a:pt x="1816920" y="0"/>
                </a:lnTo>
                <a:lnTo>
                  <a:pt x="1816920" y="701796"/>
                </a:lnTo>
                <a:lnTo>
                  <a:pt x="0" y="701796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8533424" y="5701594"/>
            <a:ext cx="1851025" cy="515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850" spc="210" b="1">
                <a:solidFill>
                  <a:srgbClr val="A0A0A0"/>
                </a:solidFill>
                <a:latin typeface="Arial"/>
                <a:cs typeface="Arial"/>
              </a:rPr>
              <a:t>d</a:t>
            </a:r>
            <a:r>
              <a:rPr dirty="0" sz="3850" spc="110" b="1">
                <a:solidFill>
                  <a:srgbClr val="A0A0A0"/>
                </a:solidFill>
                <a:latin typeface="Arial"/>
                <a:cs typeface="Arial"/>
              </a:rPr>
              <a:t>h</a:t>
            </a:r>
            <a:r>
              <a:rPr dirty="0" sz="3850" spc="114" b="1">
                <a:solidFill>
                  <a:srgbClr val="A0A0A0"/>
                </a:solidFill>
                <a:latin typeface="Arial"/>
                <a:cs typeface="Arial"/>
              </a:rPr>
              <a:t>o</a:t>
            </a:r>
            <a:r>
              <a:rPr dirty="0" sz="3850" spc="125" b="1">
                <a:solidFill>
                  <a:srgbClr val="A0A0A0"/>
                </a:solidFill>
                <a:latin typeface="Arial"/>
                <a:cs typeface="Arial"/>
              </a:rPr>
              <a:t>v</a:t>
            </a:r>
            <a:r>
              <a:rPr dirty="0" sz="3850" spc="325" b="1">
                <a:solidFill>
                  <a:srgbClr val="A0A0A0"/>
                </a:solidFill>
                <a:latin typeface="Arial"/>
                <a:cs typeface="Arial"/>
              </a:rPr>
              <a:t>e</a:t>
            </a:r>
            <a:r>
              <a:rPr dirty="0" sz="3850" spc="-240" b="1">
                <a:solidFill>
                  <a:srgbClr val="A0A0A0"/>
                </a:solidFill>
                <a:latin typeface="Arial"/>
                <a:cs typeface="Arial"/>
              </a:rPr>
              <a:t>n</a:t>
            </a:r>
            <a:endParaRPr sz="38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821361" y="5762841"/>
            <a:ext cx="1329690" cy="396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5">
                <a:solidFill>
                  <a:srgbClr val="575757"/>
                </a:solidFill>
                <a:latin typeface="Arial"/>
                <a:cs typeface="Arial"/>
              </a:rPr>
              <a:t>Effenaar</a:t>
            </a:r>
            <a:r>
              <a:rPr dirty="0" sz="2200" spc="275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dirty="0" sz="2900" spc="-670">
                <a:solidFill>
                  <a:srgbClr val="909090"/>
                </a:solidFill>
                <a:latin typeface="Times New Roman"/>
                <a:cs typeface="Times New Roman"/>
              </a:rPr>
              <a:t>v</a:t>
            </a:r>
            <a:r>
              <a:rPr dirty="0" sz="2900" spc="-335">
                <a:solidFill>
                  <a:srgbClr val="757575"/>
                </a:solidFill>
                <a:latin typeface="Times New Roman"/>
                <a:cs typeface="Times New Roman"/>
              </a:rPr>
              <a:t>•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-12700" y="6538417"/>
            <a:ext cx="1944370" cy="7645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40410">
              <a:lnSpc>
                <a:spcPct val="100000"/>
              </a:lnSpc>
            </a:pPr>
            <a:r>
              <a:rPr dirty="0" sz="2150" spc="-90" i="1">
                <a:solidFill>
                  <a:srgbClr val="909090"/>
                </a:solidFill>
                <a:latin typeface="Arial"/>
                <a:cs typeface="Arial"/>
              </a:rPr>
              <a:t>HET</a:t>
            </a:r>
            <a:r>
              <a:rPr dirty="0" sz="2150" spc="-90" i="1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z="2150" spc="-204" i="1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z="2150" spc="-30" i="1">
                <a:solidFill>
                  <a:srgbClr val="909090"/>
                </a:solidFill>
                <a:latin typeface="Arial"/>
                <a:cs typeface="Arial"/>
              </a:rPr>
              <a:t>VEN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dirty="0" sz="2100" spc="-190" i="1">
                <a:solidFill>
                  <a:srgbClr val="575757"/>
                </a:solidFill>
                <a:latin typeface="Arial"/>
                <a:cs typeface="Arial"/>
              </a:rPr>
              <a:t>d</a:t>
            </a:r>
            <a:r>
              <a:rPr dirty="0" sz="2100" spc="-495" i="1">
                <a:solidFill>
                  <a:srgbClr val="757575"/>
                </a:solidFill>
                <a:latin typeface="Arial"/>
                <a:cs typeface="Arial"/>
              </a:rPr>
              <a:t>&lt;:Jf&lt;:</a:t>
            </a:r>
            <a:r>
              <a:rPr dirty="0" sz="2100" spc="-434" i="1">
                <a:solidFill>
                  <a:srgbClr val="757575"/>
                </a:solidFill>
                <a:latin typeface="Arial"/>
                <a:cs typeface="Arial"/>
              </a:rPr>
              <a:t>J</a:t>
            </a:r>
            <a:r>
              <a:rPr dirty="0" sz="2100" spc="-90" i="1">
                <a:solidFill>
                  <a:srgbClr val="757575"/>
                </a:solidFill>
                <a:latin typeface="Arial"/>
                <a:cs typeface="Arial"/>
              </a:rPr>
              <a:t>a</a:t>
            </a:r>
            <a:r>
              <a:rPr dirty="0" sz="2100" spc="125" i="1">
                <a:solidFill>
                  <a:srgbClr val="757575"/>
                </a:solidFill>
                <a:latin typeface="Arial"/>
                <a:cs typeface="Arial"/>
              </a:rPr>
              <a:t>n</a:t>
            </a:r>
            <a:endParaRPr sz="21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203192" y="6688698"/>
            <a:ext cx="734695" cy="30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140" i="1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z="2150" spc="120" i="1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z="2150" spc="80" i="1">
                <a:solidFill>
                  <a:srgbClr val="909090"/>
                </a:solidFill>
                <a:latin typeface="Arial"/>
                <a:cs typeface="Arial"/>
              </a:rPr>
              <a:t>I</a:t>
            </a:r>
            <a:r>
              <a:rPr dirty="0" sz="2150" spc="85" i="1">
                <a:solidFill>
                  <a:srgbClr val="909090"/>
                </a:solidFill>
                <a:latin typeface="Arial"/>
                <a:cs typeface="Arial"/>
              </a:rPr>
              <a:t>L</a:t>
            </a:r>
            <a:r>
              <a:rPr dirty="0" sz="2150" spc="-260" i="1">
                <a:solidFill>
                  <a:srgbClr val="909090"/>
                </a:solidFill>
                <a:latin typeface="Arial"/>
                <a:cs typeface="Arial"/>
              </a:rPr>
              <a:t>/</a:t>
            </a:r>
            <a:endParaRPr sz="21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62991" y="8407141"/>
            <a:ext cx="9766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60" i="1">
                <a:solidFill>
                  <a:srgbClr val="575757"/>
                </a:solidFill>
                <a:latin typeface="Arial"/>
                <a:cs typeface="Arial"/>
              </a:rPr>
              <a:t>Haste/</a:t>
            </a:r>
            <a:r>
              <a:rPr dirty="0" sz="2000" spc="-275" i="1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dirty="0" sz="2000" spc="50" i="1">
                <a:solidFill>
                  <a:srgbClr val="575757"/>
                </a:solidFill>
                <a:latin typeface="Arial"/>
                <a:cs typeface="Arial"/>
              </a:rPr>
              <a:t>.</a:t>
            </a:r>
            <a:r>
              <a:rPr dirty="0" sz="2000" spc="-80" i="1">
                <a:solidFill>
                  <a:srgbClr val="575757"/>
                </a:solidFill>
                <a:latin typeface="Arial"/>
                <a:cs typeface="Arial"/>
              </a:rPr>
              <a:t>.</a:t>
            </a:r>
            <a:r>
              <a:rPr dirty="0" sz="2000" spc="110" i="1">
                <a:solidFill>
                  <a:srgbClr val="575757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03404" y="8552738"/>
            <a:ext cx="457834" cy="258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40" i="1">
                <a:solidFill>
                  <a:srgbClr val="575757"/>
                </a:solidFill>
                <a:latin typeface="Arial"/>
                <a:cs typeface="Arial"/>
              </a:rPr>
              <a:t>•</a:t>
            </a:r>
            <a:r>
              <a:rPr dirty="0" sz="1800" spc="-35" i="1">
                <a:solidFill>
                  <a:srgbClr val="575757"/>
                </a:solidFill>
                <a:latin typeface="Arial"/>
                <a:cs typeface="Arial"/>
              </a:rPr>
              <a:t>•</a:t>
            </a:r>
            <a:r>
              <a:rPr dirty="0" sz="1800" spc="50" i="1">
                <a:solidFill>
                  <a:srgbClr val="575757"/>
                </a:solidFill>
                <a:latin typeface="Arial"/>
                <a:cs typeface="Arial"/>
              </a:rPr>
              <a:t>eg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-12700" y="8891888"/>
            <a:ext cx="334010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75" i="1">
                <a:solidFill>
                  <a:srgbClr val="575757"/>
                </a:solidFill>
                <a:latin typeface="Courier New"/>
                <a:cs typeface="Courier New"/>
              </a:rPr>
              <a:t>d</a:t>
            </a:r>
            <a:r>
              <a:rPr dirty="0" sz="2250" spc="-110" i="1">
                <a:solidFill>
                  <a:srgbClr val="575757"/>
                </a:solidFill>
                <a:latin typeface="Courier New"/>
                <a:cs typeface="Courier New"/>
              </a:rPr>
              <a:t>e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863659" y="6934074"/>
            <a:ext cx="1908175" cy="546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55"/>
              </a:lnSpc>
            </a:pPr>
            <a:r>
              <a:rPr dirty="0" sz="2200" spc="40">
                <a:solidFill>
                  <a:srgbClr val="575757"/>
                </a:solidFill>
                <a:latin typeface="Arial"/>
                <a:cs typeface="Arial"/>
              </a:rPr>
              <a:t>Muz</a:t>
            </a:r>
            <a:r>
              <a:rPr dirty="0" sz="2200" spc="-45">
                <a:solidFill>
                  <a:srgbClr val="575757"/>
                </a:solidFill>
                <a:latin typeface="Arial"/>
                <a:cs typeface="Arial"/>
              </a:rPr>
              <a:t>i</a:t>
            </a:r>
            <a:r>
              <a:rPr dirty="0" sz="2200" spc="-40">
                <a:solidFill>
                  <a:srgbClr val="575757"/>
                </a:solidFill>
                <a:latin typeface="Arial"/>
                <a:cs typeface="Arial"/>
              </a:rPr>
              <a:t>ekgebouw</a:t>
            </a:r>
            <a:endParaRPr sz="2200">
              <a:latin typeface="Arial"/>
              <a:cs typeface="Arial"/>
            </a:endParaRPr>
          </a:p>
          <a:p>
            <a:pPr marL="677545">
              <a:lnSpc>
                <a:spcPts val="2255"/>
              </a:lnSpc>
            </a:pPr>
            <a:r>
              <a:rPr dirty="0" sz="2200" spc="195">
                <a:solidFill>
                  <a:srgbClr val="575757"/>
                </a:solidFill>
                <a:latin typeface="Arial"/>
                <a:cs typeface="Arial"/>
              </a:rPr>
              <a:t>.</a:t>
            </a:r>
            <a:r>
              <a:rPr dirty="0" sz="2200" spc="-235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dirty="0" sz="2200" spc="20">
                <a:solidFill>
                  <a:srgbClr val="575757"/>
                </a:solidFill>
                <a:latin typeface="Arial"/>
                <a:cs typeface="Arial"/>
              </a:rPr>
              <a:t>s</a:t>
            </a:r>
            <a:r>
              <a:rPr dirty="0" sz="2200" spc="4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dirty="0" sz="2200" spc="10">
                <a:solidFill>
                  <a:srgbClr val="575757"/>
                </a:solidFill>
                <a:latin typeface="Arial"/>
                <a:cs typeface="Arial"/>
              </a:rPr>
              <a:t>Phi</a:t>
            </a:r>
            <a:r>
              <a:rPr dirty="0" sz="2200" spc="-55">
                <a:solidFill>
                  <a:srgbClr val="575757"/>
                </a:solidFill>
                <a:latin typeface="Arial"/>
                <a:cs typeface="Arial"/>
              </a:rPr>
              <a:t>l</a:t>
            </a:r>
            <a:r>
              <a:rPr dirty="0" sz="2200" spc="95">
                <a:solidFill>
                  <a:srgbClr val="575757"/>
                </a:solidFill>
                <a:latin typeface="Arial"/>
                <a:cs typeface="Arial"/>
              </a:rPr>
              <a:t>i</a:t>
            </a:r>
            <a:r>
              <a:rPr dirty="0" sz="2200" spc="20">
                <a:solidFill>
                  <a:srgbClr val="575757"/>
                </a:solidFill>
                <a:latin typeface="Arial"/>
                <a:cs typeface="Arial"/>
              </a:rPr>
              <a:t>ps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642419" y="7552806"/>
            <a:ext cx="2408555" cy="30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-60" i="1">
                <a:solidFill>
                  <a:srgbClr val="909090"/>
                </a:solidFill>
                <a:latin typeface="Arial"/>
                <a:cs typeface="Arial"/>
              </a:rPr>
              <a:t>W</a:t>
            </a:r>
            <a:r>
              <a:rPr dirty="0" sz="2150" spc="80" i="1">
                <a:solidFill>
                  <a:srgbClr val="909090"/>
                </a:solidFill>
                <a:latin typeface="Arial"/>
                <a:cs typeface="Arial"/>
              </a:rPr>
              <a:t>I</a:t>
            </a:r>
            <a:r>
              <a:rPr dirty="0" sz="2150" spc="-15" i="1">
                <a:solidFill>
                  <a:srgbClr val="909090"/>
                </a:solidFill>
                <a:latin typeface="Arial"/>
                <a:cs typeface="Arial"/>
              </a:rPr>
              <a:t>L</a:t>
            </a:r>
            <a:r>
              <a:rPr dirty="0" sz="2150" spc="215" i="1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z="2150" spc="-15" i="1">
                <a:solidFill>
                  <a:srgbClr val="909090"/>
                </a:solidFill>
                <a:latin typeface="Arial"/>
                <a:cs typeface="Arial"/>
              </a:rPr>
              <a:t>EL</a:t>
            </a:r>
            <a:r>
              <a:rPr dirty="0" sz="2150" spc="240" i="1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dirty="0" sz="2150" spc="80" i="1">
                <a:solidFill>
                  <a:srgbClr val="909090"/>
                </a:solidFill>
                <a:latin typeface="Arial"/>
                <a:cs typeface="Arial"/>
              </a:rPr>
              <a:t>I</a:t>
            </a:r>
            <a:r>
              <a:rPr dirty="0" sz="2150" spc="20" i="1">
                <a:solidFill>
                  <a:srgbClr val="909090"/>
                </a:solidFill>
                <a:latin typeface="Arial"/>
                <a:cs typeface="Arial"/>
              </a:rPr>
              <a:t>N</a:t>
            </a:r>
            <a:r>
              <a:rPr dirty="0" sz="2150" spc="-45" i="1">
                <a:solidFill>
                  <a:srgbClr val="909090"/>
                </a:solidFill>
                <a:latin typeface="Arial"/>
                <a:cs typeface="Arial"/>
              </a:rPr>
              <a:t>AP</a:t>
            </a:r>
            <a:r>
              <a:rPr dirty="0" sz="2150" spc="-220" i="1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z="2150" spc="80" i="1">
                <a:solidFill>
                  <a:srgbClr val="909090"/>
                </a:solidFill>
                <a:latin typeface="Arial"/>
                <a:cs typeface="Arial"/>
              </a:rPr>
              <a:t>L</a:t>
            </a:r>
            <a:r>
              <a:rPr dirty="0" sz="2150" spc="-145" i="1">
                <a:solidFill>
                  <a:srgbClr val="909090"/>
                </a:solidFill>
                <a:latin typeface="Arial"/>
                <a:cs typeface="Arial"/>
              </a:rPr>
              <a:t>EI</a:t>
            </a:r>
            <a:endParaRPr sz="21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462777" y="8200864"/>
            <a:ext cx="1851025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50" spc="75">
                <a:solidFill>
                  <a:srgbClr val="757575"/>
                </a:solidFill>
                <a:latin typeface="Arial"/>
                <a:cs typeface="Arial"/>
              </a:rPr>
              <a:t>O</a:t>
            </a:r>
            <a:r>
              <a:rPr dirty="0" sz="2550" spc="245">
                <a:solidFill>
                  <a:srgbClr val="757575"/>
                </a:solidFill>
                <a:latin typeface="Arial"/>
                <a:cs typeface="Arial"/>
              </a:rPr>
              <a:t>u</a:t>
            </a:r>
            <a:r>
              <a:rPr dirty="0" sz="2550" spc="125">
                <a:solidFill>
                  <a:srgbClr val="757575"/>
                </a:solidFill>
                <a:latin typeface="Arial"/>
                <a:cs typeface="Arial"/>
              </a:rPr>
              <a:t>d</a:t>
            </a:r>
            <a:r>
              <a:rPr dirty="0" sz="2550" spc="-395">
                <a:solidFill>
                  <a:srgbClr val="757575"/>
                </a:solidFill>
                <a:latin typeface="Arial"/>
                <a:cs typeface="Arial"/>
              </a:rPr>
              <a:t> </a:t>
            </a:r>
            <a:r>
              <a:rPr dirty="0" sz="2550" spc="90">
                <a:solidFill>
                  <a:srgbClr val="909090"/>
                </a:solidFill>
                <a:latin typeface="Arial"/>
                <a:cs typeface="Arial"/>
              </a:rPr>
              <a:t>-</a:t>
            </a:r>
            <a:r>
              <a:rPr dirty="0" sz="2550" spc="-38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z="2550" spc="65">
                <a:solidFill>
                  <a:srgbClr val="909090"/>
                </a:solidFill>
                <a:latin typeface="Arial"/>
                <a:cs typeface="Arial"/>
              </a:rPr>
              <a:t>S</a:t>
            </a:r>
            <a:r>
              <a:rPr dirty="0" sz="2550" spc="130">
                <a:solidFill>
                  <a:srgbClr val="757575"/>
                </a:solidFill>
                <a:latin typeface="Arial"/>
                <a:cs typeface="Arial"/>
              </a:rPr>
              <a:t>t</a:t>
            </a:r>
            <a:r>
              <a:rPr dirty="0" sz="2550" spc="-375">
                <a:solidFill>
                  <a:srgbClr val="757575"/>
                </a:solidFill>
                <a:latin typeface="Arial"/>
                <a:cs typeface="Arial"/>
              </a:rPr>
              <a:t> </a:t>
            </a:r>
            <a:r>
              <a:rPr dirty="0" sz="2550" spc="55">
                <a:solidFill>
                  <a:srgbClr val="757575"/>
                </a:solidFill>
                <a:latin typeface="Arial"/>
                <a:cs typeface="Arial"/>
              </a:rPr>
              <a:t>r</a:t>
            </a:r>
            <a:r>
              <a:rPr dirty="0" sz="2550" spc="-440">
                <a:solidFill>
                  <a:srgbClr val="757575"/>
                </a:solidFill>
                <a:latin typeface="Arial"/>
                <a:cs typeface="Arial"/>
              </a:rPr>
              <a:t> </a:t>
            </a:r>
            <a:r>
              <a:rPr dirty="0" sz="2550" spc="114">
                <a:solidFill>
                  <a:srgbClr val="757575"/>
                </a:solidFill>
                <a:latin typeface="Arial"/>
                <a:cs typeface="Arial"/>
              </a:rPr>
              <a:t>i</a:t>
            </a:r>
            <a:r>
              <a:rPr dirty="0" sz="2550" spc="85">
                <a:solidFill>
                  <a:srgbClr val="909090"/>
                </a:solidFill>
                <a:latin typeface="Arial"/>
                <a:cs typeface="Arial"/>
              </a:rPr>
              <a:t>j</a:t>
            </a:r>
            <a:r>
              <a:rPr dirty="0" sz="2550" spc="-175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z="2550">
                <a:solidFill>
                  <a:srgbClr val="757575"/>
                </a:solidFill>
                <a:latin typeface="Arial"/>
                <a:cs typeface="Arial"/>
              </a:rPr>
              <a:t>p</a:t>
            </a:r>
            <a:endParaRPr sz="25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-12700" y="7799777"/>
            <a:ext cx="482600" cy="308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145">
                <a:solidFill>
                  <a:srgbClr val="575757"/>
                </a:solidFill>
                <a:latin typeface="Times New Roman"/>
                <a:cs typeface="Times New Roman"/>
              </a:rPr>
              <a:t>r</a:t>
            </a:r>
            <a:r>
              <a:rPr dirty="0" sz="2200" spc="145">
                <a:solidFill>
                  <a:srgbClr val="575757"/>
                </a:solidFill>
                <a:latin typeface="Times New Roman"/>
                <a:cs typeface="Times New Roman"/>
              </a:rPr>
              <a:t>aat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88880" y="9563971"/>
            <a:ext cx="1308100" cy="308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13690" indent="-300990">
              <a:lnSpc>
                <a:spcPct val="100000"/>
              </a:lnSpc>
              <a:buClr>
                <a:srgbClr val="757575"/>
              </a:buClr>
              <a:buFont typeface="Arial"/>
              <a:buChar char="•"/>
              <a:tabLst>
                <a:tab pos="314325" algn="l"/>
              </a:tabLst>
            </a:pPr>
            <a:r>
              <a:rPr dirty="0" sz="2200" spc="-130">
                <a:solidFill>
                  <a:srgbClr val="575757"/>
                </a:solidFill>
                <a:latin typeface="Arial"/>
                <a:cs typeface="Arial"/>
              </a:rPr>
              <a:t>De</a:t>
            </a:r>
            <a:r>
              <a:rPr dirty="0" sz="2200" spc="-1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dirty="0" sz="2200" spc="-114">
                <a:solidFill>
                  <a:srgbClr val="575757"/>
                </a:solidFill>
                <a:latin typeface="Arial"/>
                <a:cs typeface="Arial"/>
              </a:rPr>
              <a:t>H</a:t>
            </a:r>
            <a:r>
              <a:rPr dirty="0" sz="2200" spc="50">
                <a:solidFill>
                  <a:srgbClr val="575757"/>
                </a:solidFill>
                <a:latin typeface="Arial"/>
                <a:cs typeface="Arial"/>
              </a:rPr>
              <a:t>u</a:t>
            </a:r>
            <a:r>
              <a:rPr dirty="0" sz="2200" spc="-20">
                <a:solidFill>
                  <a:srgbClr val="575757"/>
                </a:solidFill>
                <a:latin typeface="Arial"/>
                <a:cs typeface="Arial"/>
              </a:rPr>
              <a:t>rk</a:t>
            </a:r>
            <a:endParaRPr sz="22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-128494" y="10701963"/>
            <a:ext cx="251460" cy="434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0416" sz="4800" spc="-2295">
                <a:solidFill>
                  <a:srgbClr val="575757"/>
                </a:solidFill>
                <a:latin typeface="Arial"/>
                <a:cs typeface="Arial"/>
              </a:rPr>
              <a:t>'</a:t>
            </a:r>
            <a:r>
              <a:rPr dirty="0" sz="900" spc="140">
                <a:solidFill>
                  <a:srgbClr val="575757"/>
                </a:solidFill>
                <a:latin typeface="Arial"/>
                <a:cs typeface="Arial"/>
              </a:rPr>
              <a:t>I</a:t>
            </a:r>
            <a:r>
              <a:rPr dirty="0" sz="900" spc="170">
                <a:solidFill>
                  <a:srgbClr val="575757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1419782" y="10746254"/>
            <a:ext cx="1950720" cy="30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-235" i="1">
                <a:solidFill>
                  <a:srgbClr val="909090"/>
                </a:solidFill>
                <a:latin typeface="Arial"/>
                <a:cs typeface="Arial"/>
              </a:rPr>
              <a:t>EI</a:t>
            </a:r>
            <a:r>
              <a:rPr dirty="0" sz="2150" spc="-5" i="1">
                <a:solidFill>
                  <a:srgbClr val="909090"/>
                </a:solidFill>
                <a:latin typeface="Arial"/>
                <a:cs typeface="Arial"/>
              </a:rPr>
              <a:t>J</a:t>
            </a:r>
            <a:r>
              <a:rPr dirty="0" sz="2150" spc="50" i="1">
                <a:solidFill>
                  <a:srgbClr val="909090"/>
                </a:solidFill>
                <a:latin typeface="Arial"/>
                <a:cs typeface="Arial"/>
              </a:rPr>
              <a:t>Z</a:t>
            </a:r>
            <a:r>
              <a:rPr dirty="0" sz="2150" spc="-170" i="1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z="2150" spc="-40" i="1">
                <a:solidFill>
                  <a:srgbClr val="909090"/>
                </a:solidFill>
                <a:latin typeface="Arial"/>
                <a:cs typeface="Arial"/>
              </a:rPr>
              <a:t>NT-</a:t>
            </a:r>
            <a:r>
              <a:rPr dirty="0" sz="2150" spc="-325" i="1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z="2150" spc="-100" i="1">
                <a:solidFill>
                  <a:srgbClr val="909090"/>
                </a:solidFill>
                <a:latin typeface="Arial"/>
                <a:cs typeface="Arial"/>
              </a:rPr>
              <a:t>NOOR</a:t>
            </a:r>
            <a:endParaRPr sz="215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1783713" y="11868261"/>
            <a:ext cx="8315959" cy="883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15">
                <a:solidFill>
                  <a:srgbClr val="575757"/>
                </a:solidFill>
                <a:latin typeface="Arial"/>
                <a:cs typeface="Arial"/>
              </a:rPr>
              <a:t>Parktheater</a:t>
            </a:r>
            <a:r>
              <a:rPr dirty="0" sz="2200" spc="27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dirty="0" sz="2200" spc="15">
                <a:solidFill>
                  <a:srgbClr val="757575"/>
                </a:solidFill>
                <a:latin typeface="Arial"/>
                <a:cs typeface="Arial"/>
              </a:rPr>
              <a:t>•</a:t>
            </a:r>
            <a:r>
              <a:rPr dirty="0" sz="2200" spc="395">
                <a:solidFill>
                  <a:srgbClr val="757575"/>
                </a:solidFill>
                <a:latin typeface="Arial"/>
                <a:cs typeface="Arial"/>
              </a:rPr>
              <a:t>"</a:t>
            </a:r>
            <a:endParaRPr sz="22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945"/>
              </a:spcBef>
            </a:pPr>
            <a:r>
              <a:rPr dirty="0" sz="2150" spc="125" i="1">
                <a:solidFill>
                  <a:srgbClr val="909090"/>
                </a:solidFill>
                <a:latin typeface="Arial"/>
                <a:cs typeface="Arial"/>
              </a:rPr>
              <a:t>B</a:t>
            </a:r>
            <a:r>
              <a:rPr dirty="0" sz="2150" spc="-570" i="1">
                <a:solidFill>
                  <a:srgbClr val="909090"/>
                </a:solidFill>
                <a:latin typeface="Arial"/>
                <a:cs typeface="Arial"/>
              </a:rPr>
              <a:t>LJ</a:t>
            </a:r>
            <a:endParaRPr sz="21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471850" y="12857815"/>
            <a:ext cx="75565" cy="508000"/>
          </a:xfrm>
          <a:prstGeom prst="rect">
            <a:avLst/>
          </a:prstGeom>
          <a:solidFill>
            <a:srgbClr val="DAD8D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2950" spc="-250">
                <a:solidFill>
                  <a:srgbClr val="BABABA"/>
                </a:solidFill>
                <a:latin typeface="Times New Roman"/>
                <a:cs typeface="Times New Roman"/>
              </a:rPr>
              <a:t>\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342632" y="13624171"/>
            <a:ext cx="460375" cy="1214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z="3650" spc="1115">
                <a:solidFill>
                  <a:srgbClr val="757575"/>
                </a:solidFill>
                <a:latin typeface="Arial"/>
                <a:cs typeface="Arial"/>
              </a:rPr>
              <a:t>t</a:t>
            </a:r>
            <a:endParaRPr sz="3650">
              <a:latin typeface="Arial"/>
              <a:cs typeface="Arial"/>
            </a:endParaRPr>
          </a:p>
          <a:p>
            <a:pPr marL="263525">
              <a:lnSpc>
                <a:spcPts val="4475"/>
              </a:lnSpc>
            </a:pPr>
            <a:r>
              <a:rPr dirty="0" baseline="-25593" sz="6675" spc="-2572">
                <a:solidFill>
                  <a:srgbClr val="575757"/>
                </a:solidFill>
                <a:latin typeface="Times New Roman"/>
                <a:cs typeface="Times New Roman"/>
              </a:rPr>
              <a:t>-</a:t>
            </a:r>
            <a:r>
              <a:rPr dirty="0" sz="900" spc="20">
                <a:solidFill>
                  <a:srgbClr val="757575"/>
                </a:solidFill>
                <a:latin typeface="Arial"/>
                <a:cs typeface="Arial"/>
              </a:rPr>
              <a:t>C</a:t>
            </a:r>
            <a:r>
              <a:rPr dirty="0" sz="900" spc="20">
                <a:solidFill>
                  <a:srgbClr val="757575"/>
                </a:solidFill>
                <a:latin typeface="Arial"/>
                <a:cs typeface="Arial"/>
              </a:rPr>
              <a:t>l)</a:t>
            </a:r>
            <a:endParaRPr sz="9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346582" y="13498117"/>
            <a:ext cx="204470" cy="276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-210">
                <a:solidFill>
                  <a:srgbClr val="757575"/>
                </a:solidFill>
                <a:latin typeface="Times New Roman"/>
                <a:cs typeface="Times New Roman"/>
              </a:rPr>
              <a:t>.....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095595" y="13659539"/>
            <a:ext cx="449580" cy="9251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3195">
              <a:lnSpc>
                <a:spcPct val="100000"/>
              </a:lnSpc>
            </a:pPr>
            <a:r>
              <a:rPr dirty="0" sz="3450" spc="-844">
                <a:solidFill>
                  <a:srgbClr val="757575"/>
                </a:solidFill>
                <a:latin typeface="Times New Roman"/>
                <a:cs typeface="Times New Roman"/>
              </a:rPr>
              <a:t>-&amp;</a:t>
            </a:r>
            <a:endParaRPr sz="3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2350" spc="125">
                <a:solidFill>
                  <a:srgbClr val="757575"/>
                </a:solidFill>
                <a:latin typeface="Arial"/>
                <a:cs typeface="Arial"/>
              </a:rPr>
              <a:t>c;</a:t>
            </a:r>
            <a:endParaRPr sz="23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16241" y="14114633"/>
            <a:ext cx="234315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-10">
                <a:solidFill>
                  <a:srgbClr val="575757"/>
                </a:solidFill>
                <a:latin typeface="Times New Roman"/>
                <a:cs typeface="Times New Roman"/>
              </a:rPr>
              <a:t>l</a:t>
            </a:r>
            <a:r>
              <a:rPr dirty="0" sz="1550" spc="165">
                <a:solidFill>
                  <a:srgbClr val="575757"/>
                </a:solidFill>
                <a:latin typeface="Times New Roman"/>
                <a:cs typeface="Times New Roman"/>
              </a:rPr>
              <a:t>&gt;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27318" y="13854735"/>
            <a:ext cx="96520" cy="8299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300" spc="-1555">
                <a:solidFill>
                  <a:srgbClr val="575757"/>
                </a:solidFill>
                <a:latin typeface="Times New Roman"/>
                <a:cs typeface="Times New Roman"/>
              </a:rPr>
              <a:t>-</a:t>
            </a:r>
            <a:endParaRPr sz="63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11470" y="14347752"/>
            <a:ext cx="298450" cy="339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805">
                <a:solidFill>
                  <a:srgbClr val="575757"/>
                </a:solidFill>
                <a:latin typeface="Times New Roman"/>
                <a:cs typeface="Times New Roman"/>
              </a:rPr>
              <a:t>0</a:t>
            </a:r>
            <a:r>
              <a:rPr dirty="0" baseline="-30030" sz="2775" spc="-270" i="1">
                <a:solidFill>
                  <a:srgbClr val="575757"/>
                </a:solidFill>
                <a:latin typeface="Times New Roman"/>
                <a:cs typeface="Times New Roman"/>
              </a:rPr>
              <a:t>r</a:t>
            </a:r>
            <a:r>
              <a:rPr dirty="0" baseline="-30030" sz="2775" spc="-862" i="1">
                <a:solidFill>
                  <a:srgbClr val="575757"/>
                </a:solidFill>
                <a:latin typeface="Times New Roman"/>
                <a:cs typeface="Times New Roman"/>
              </a:rPr>
              <a:t>o</a:t>
            </a:r>
            <a:r>
              <a:rPr dirty="0" sz="1350" spc="275">
                <a:solidFill>
                  <a:srgbClr val="575757"/>
                </a:solidFill>
                <a:latin typeface="Times New Roman"/>
                <a:cs typeface="Times New Roman"/>
              </a:rPr>
              <a:t>-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90065" y="14618208"/>
            <a:ext cx="226060" cy="207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950">
                <a:solidFill>
                  <a:srgbClr val="575757"/>
                </a:solidFill>
                <a:latin typeface="Times New Roman"/>
                <a:cs typeface="Times New Roman"/>
              </a:rPr>
              <a:t>?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618718" y="14625428"/>
            <a:ext cx="198755" cy="30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 sz="950" spc="204">
                <a:solidFill>
                  <a:srgbClr val="757575"/>
                </a:solidFill>
                <a:latin typeface="Arial"/>
                <a:cs typeface="Arial"/>
              </a:rPr>
              <a:t>Q</a:t>
            </a:r>
            <a:r>
              <a:rPr dirty="0" sz="950" spc="90">
                <a:solidFill>
                  <a:srgbClr val="757575"/>
                </a:solidFill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dirty="0" sz="1000" spc="120">
                <a:solidFill>
                  <a:srgbClr val="757575"/>
                </a:solidFill>
                <a:latin typeface="Arial"/>
                <a:cs typeface="Arial"/>
              </a:rPr>
              <a:t>Q)</a:t>
            </a:r>
            <a:endParaRPr sz="10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86766" y="14712419"/>
            <a:ext cx="261620" cy="339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20576" sz="2025" spc="-1207">
                <a:solidFill>
                  <a:srgbClr val="575757"/>
                </a:solidFill>
                <a:latin typeface="Times New Roman"/>
                <a:cs typeface="Times New Roman"/>
              </a:rPr>
              <a:t>0</a:t>
            </a:r>
            <a:r>
              <a:rPr dirty="0" sz="2450" spc="-285">
                <a:solidFill>
                  <a:srgbClr val="575757"/>
                </a:solidFill>
                <a:latin typeface="Times New Roman"/>
                <a:cs typeface="Times New Roman"/>
              </a:rPr>
              <a:t>....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606170" y="14916356"/>
            <a:ext cx="213360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300">
                <a:solidFill>
                  <a:srgbClr val="757575"/>
                </a:solidFill>
                <a:latin typeface="Times New Roman"/>
                <a:cs typeface="Times New Roman"/>
              </a:rPr>
              <a:t>:J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65361" y="14763793"/>
            <a:ext cx="311150" cy="490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50" spc="65">
                <a:solidFill>
                  <a:srgbClr val="575757"/>
                </a:solidFill>
                <a:latin typeface="Arial"/>
                <a:cs typeface="Arial"/>
              </a:rPr>
              <a:t>-</a:t>
            </a:r>
            <a:r>
              <a:rPr dirty="0" sz="3650" spc="-260">
                <a:solidFill>
                  <a:srgbClr val="757575"/>
                </a:solidFill>
                <a:latin typeface="Arial"/>
                <a:cs typeface="Arial"/>
              </a:rPr>
              <a:t>·</a:t>
            </a:r>
            <a:endParaRPr sz="36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1369584" y="12860352"/>
            <a:ext cx="2175510" cy="289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50" spc="60" i="1">
                <a:solidFill>
                  <a:srgbClr val="575757"/>
                </a:solidFill>
                <a:latin typeface="Arial"/>
                <a:cs typeface="Arial"/>
              </a:rPr>
              <a:t>Stadswandelpa</a:t>
            </a:r>
            <a:r>
              <a:rPr dirty="0" sz="2050" spc="305" i="1">
                <a:solidFill>
                  <a:srgbClr val="575757"/>
                </a:solidFill>
                <a:latin typeface="Arial"/>
                <a:cs typeface="Arial"/>
              </a:rPr>
              <a:t>r</a:t>
            </a:r>
            <a:r>
              <a:rPr dirty="0" sz="2050" spc="-15" i="1">
                <a:solidFill>
                  <a:srgbClr val="575757"/>
                </a:solidFill>
                <a:latin typeface="Arial"/>
                <a:cs typeface="Arial"/>
              </a:rPr>
              <a:t>k</a:t>
            </a:r>
            <a:endParaRPr sz="20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303586" y="13538953"/>
            <a:ext cx="2075814" cy="30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-75" i="1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z="2150" spc="-90" i="1">
                <a:solidFill>
                  <a:srgbClr val="909090"/>
                </a:solidFill>
                <a:latin typeface="Arial"/>
                <a:cs typeface="Arial"/>
              </a:rPr>
              <a:t>AP</a:t>
            </a:r>
            <a:r>
              <a:rPr dirty="0" sz="2150" spc="-235" i="1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z="2150" spc="-95" i="1">
                <a:solidFill>
                  <a:srgbClr val="909090"/>
                </a:solidFill>
                <a:latin typeface="Arial"/>
                <a:cs typeface="Arial"/>
              </a:rPr>
              <a:t>EL</a:t>
            </a:r>
            <a:r>
              <a:rPr dirty="0" sz="2150" spc="60" i="1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z="2150" spc="120" i="1">
                <a:solidFill>
                  <a:srgbClr val="909090"/>
                </a:solidFill>
                <a:latin typeface="Arial"/>
                <a:cs typeface="Arial"/>
              </a:rPr>
              <a:t>N</a:t>
            </a:r>
            <a:r>
              <a:rPr dirty="0" sz="2150" spc="-75" i="1">
                <a:solidFill>
                  <a:srgbClr val="909090"/>
                </a:solidFill>
                <a:latin typeface="Arial"/>
                <a:cs typeface="Arial"/>
              </a:rPr>
              <a:t>B</a:t>
            </a:r>
            <a:r>
              <a:rPr dirty="0" sz="2150" spc="135" i="1">
                <a:solidFill>
                  <a:srgbClr val="909090"/>
                </a:solidFill>
                <a:latin typeface="Arial"/>
                <a:cs typeface="Arial"/>
              </a:rPr>
              <a:t>U</a:t>
            </a:r>
            <a:r>
              <a:rPr dirty="0" sz="2150" spc="-165" i="1">
                <a:solidFill>
                  <a:srgbClr val="909090"/>
                </a:solidFill>
                <a:latin typeface="Arial"/>
                <a:cs typeface="Arial"/>
              </a:rPr>
              <a:t>RG</a:t>
            </a:r>
            <a:endParaRPr sz="21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9587572" y="13528771"/>
            <a:ext cx="803910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220" i="1">
                <a:solidFill>
                  <a:srgbClr val="575757"/>
                </a:solidFill>
                <a:latin typeface="Arial"/>
                <a:cs typeface="Arial"/>
              </a:rPr>
              <a:t>8</a:t>
            </a:r>
            <a:r>
              <a:rPr dirty="0" sz="2250" spc="65" i="1">
                <a:solidFill>
                  <a:srgbClr val="575757"/>
                </a:solidFill>
                <a:latin typeface="Arial"/>
                <a:cs typeface="Arial"/>
              </a:rPr>
              <a:t>oute</a:t>
            </a:r>
            <a:endParaRPr sz="225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9549924" y="13816716"/>
            <a:ext cx="249554" cy="207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85">
                <a:solidFill>
                  <a:srgbClr val="757575"/>
                </a:solidFill>
                <a:latin typeface="Times New Roman"/>
                <a:cs typeface="Times New Roman"/>
              </a:rPr>
              <a:t>'!-...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0365633" y="13708781"/>
            <a:ext cx="902335" cy="339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50" spc="-90" i="1">
                <a:solidFill>
                  <a:srgbClr val="575757"/>
                </a:solidFill>
                <a:latin typeface="Arial"/>
                <a:cs typeface="Arial"/>
              </a:rPr>
              <a:t>nsfaan</a:t>
            </a:r>
            <a:endParaRPr sz="24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9411880" y="13830610"/>
            <a:ext cx="360045" cy="704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5350" spc="1145" i="1">
                <a:solidFill>
                  <a:srgbClr val="757575"/>
                </a:solidFill>
                <a:latin typeface="Times New Roman"/>
                <a:cs typeface="Times New Roman"/>
              </a:rPr>
              <a:t>t</a:t>
            </a:r>
            <a:endParaRPr sz="535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796961" y="14438290"/>
            <a:ext cx="494030" cy="683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5095">
              <a:lnSpc>
                <a:spcPct val="100000"/>
              </a:lnSpc>
            </a:pPr>
            <a:r>
              <a:rPr dirty="0" sz="2050" spc="409" i="1">
                <a:solidFill>
                  <a:srgbClr val="757575"/>
                </a:solidFill>
                <a:latin typeface="Arial"/>
                <a:cs typeface="Arial"/>
              </a:rPr>
              <a:t>\</a:t>
            </a:r>
            <a:r>
              <a:rPr dirty="0" sz="2050" spc="-190" i="1">
                <a:solidFill>
                  <a:srgbClr val="757575"/>
                </a:solidFill>
                <a:latin typeface="Arial"/>
                <a:cs typeface="Arial"/>
              </a:rPr>
              <a:t>)</a:t>
            </a:r>
            <a:r>
              <a:rPr dirty="0" sz="2050" spc="170" i="1">
                <a:solidFill>
                  <a:srgbClr val="757575"/>
                </a:solidFill>
                <a:latin typeface="Arial"/>
                <a:cs typeface="Arial"/>
              </a:rPr>
              <a:t>o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2300" spc="-150" i="1">
                <a:solidFill>
                  <a:srgbClr val="757575"/>
                </a:solidFill>
                <a:latin typeface="Arial"/>
                <a:cs typeface="Arial"/>
              </a:rPr>
              <a:t>/:!</a:t>
            </a:r>
            <a:endParaRPr sz="23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5912461" y="5664535"/>
            <a:ext cx="104521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20">
                <a:solidFill>
                  <a:srgbClr val="575757"/>
                </a:solidFill>
                <a:latin typeface="Arial"/>
                <a:cs typeface="Arial"/>
              </a:rPr>
              <a:t>Park</a:t>
            </a:r>
            <a:r>
              <a:rPr dirty="0" sz="2000" spc="-114">
                <a:solidFill>
                  <a:srgbClr val="575757"/>
                </a:solidFill>
                <a:latin typeface="Arial"/>
                <a:cs typeface="Arial"/>
              </a:rPr>
              <a:t>l</a:t>
            </a:r>
            <a:r>
              <a:rPr dirty="0" sz="2000" spc="40">
                <a:solidFill>
                  <a:srgbClr val="575757"/>
                </a:solidFill>
                <a:latin typeface="Arial"/>
                <a:cs typeface="Arial"/>
              </a:rPr>
              <a:t>aa0</a:t>
            </a:r>
            <a:endParaRPr sz="20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4607328" y="6315748"/>
            <a:ext cx="126365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40">
                <a:solidFill>
                  <a:srgbClr val="575757"/>
                </a:solidFill>
                <a:latin typeface="Arial"/>
                <a:cs typeface="Arial"/>
              </a:rPr>
              <a:t>F</a:t>
            </a:r>
            <a:r>
              <a:rPr dirty="0" sz="2000" spc="-235">
                <a:solidFill>
                  <a:srgbClr val="575757"/>
                </a:solidFill>
                <a:latin typeface="Arial"/>
                <a:cs typeface="Arial"/>
              </a:rPr>
              <a:t>a</a:t>
            </a:r>
            <a:r>
              <a:rPr dirty="0" sz="2000" spc="20">
                <a:solidFill>
                  <a:srgbClr val="575757"/>
                </a:solidFill>
                <a:latin typeface="Arial"/>
                <a:cs typeface="Arial"/>
              </a:rPr>
              <a:t>z</a:t>
            </a:r>
            <a:r>
              <a:rPr dirty="0" sz="2000" spc="-70">
                <a:solidFill>
                  <a:srgbClr val="575757"/>
                </a:solidFill>
                <a:latin typeface="Arial"/>
                <a:cs typeface="Arial"/>
              </a:rPr>
              <a:t>a</a:t>
            </a:r>
            <a:r>
              <a:rPr dirty="0" sz="2000" spc="-140">
                <a:solidFill>
                  <a:srgbClr val="575757"/>
                </a:solidFill>
                <a:latin typeface="Arial"/>
                <a:cs typeface="Arial"/>
              </a:rPr>
              <a:t>n</a:t>
            </a:r>
            <a:r>
              <a:rPr dirty="0" sz="2000" spc="130">
                <a:solidFill>
                  <a:srgbClr val="575757"/>
                </a:solidFill>
                <a:latin typeface="Arial"/>
                <a:cs typeface="Arial"/>
              </a:rPr>
              <a:t>t</a:t>
            </a:r>
            <a:r>
              <a:rPr dirty="0" sz="2000" spc="20">
                <a:solidFill>
                  <a:srgbClr val="575757"/>
                </a:solidFill>
                <a:latin typeface="Arial"/>
                <a:cs typeface="Arial"/>
              </a:rPr>
              <a:t>\</a:t>
            </a:r>
            <a:r>
              <a:rPr dirty="0" sz="2000" spc="-25">
                <a:solidFill>
                  <a:srgbClr val="575757"/>
                </a:solidFill>
                <a:latin typeface="Arial"/>
                <a:cs typeface="Arial"/>
              </a:rPr>
              <a:t>a</a:t>
            </a:r>
            <a:r>
              <a:rPr dirty="0" sz="2000" spc="-35">
                <a:solidFill>
                  <a:srgbClr val="575757"/>
                </a:solidFill>
                <a:latin typeface="Arial"/>
                <a:cs typeface="Arial"/>
              </a:rPr>
              <a:t>a</a:t>
            </a:r>
            <a:r>
              <a:rPr dirty="0" sz="2000" spc="30">
                <a:solidFill>
                  <a:srgbClr val="575757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6238737" y="11384942"/>
            <a:ext cx="1468120" cy="30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25" i="1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dirty="0" sz="2150" spc="65" i="1">
                <a:solidFill>
                  <a:srgbClr val="909090"/>
                </a:solidFill>
                <a:latin typeface="Arial"/>
                <a:cs typeface="Arial"/>
              </a:rPr>
              <a:t>U</a:t>
            </a:r>
            <a:r>
              <a:rPr dirty="0" sz="2150" spc="80" i="1">
                <a:solidFill>
                  <a:srgbClr val="909090"/>
                </a:solidFill>
                <a:latin typeface="Arial"/>
                <a:cs typeface="Arial"/>
              </a:rPr>
              <a:t>I</a:t>
            </a:r>
            <a:r>
              <a:rPr dirty="0" sz="2150" spc="120" i="1">
                <a:solidFill>
                  <a:srgbClr val="909090"/>
                </a:solidFill>
                <a:latin typeface="Arial"/>
                <a:cs typeface="Arial"/>
              </a:rPr>
              <a:t>N</a:t>
            </a:r>
            <a:r>
              <a:rPr dirty="0" sz="2150" spc="-130" i="1">
                <a:solidFill>
                  <a:srgbClr val="909090"/>
                </a:solidFill>
                <a:latin typeface="Arial"/>
                <a:cs typeface="Arial"/>
              </a:rPr>
              <a:t>DO</a:t>
            </a:r>
            <a:r>
              <a:rPr dirty="0" sz="2150" spc="120" i="1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z="2150" spc="-60" i="1">
                <a:solidFill>
                  <a:srgbClr val="909090"/>
                </a:solidFill>
                <a:latin typeface="Arial"/>
                <a:cs typeface="Arial"/>
              </a:rPr>
              <a:t>P</a:t>
            </a:r>
            <a:endParaRPr sz="215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9589425" y="4692399"/>
            <a:ext cx="565150" cy="308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100" i="1">
                <a:solidFill>
                  <a:srgbClr val="757575"/>
                </a:solidFill>
                <a:latin typeface="Arial"/>
                <a:cs typeface="Arial"/>
              </a:rPr>
              <a:t>K</a:t>
            </a:r>
            <a:r>
              <a:rPr dirty="0" sz="2200" spc="-40" i="1">
                <a:solidFill>
                  <a:srgbClr val="757575"/>
                </a:solidFill>
                <a:latin typeface="Arial"/>
                <a:cs typeface="Arial"/>
              </a:rPr>
              <a:t>a</a:t>
            </a:r>
            <a:r>
              <a:rPr dirty="0" sz="2200" spc="-200" i="1">
                <a:solidFill>
                  <a:srgbClr val="757575"/>
                </a:solidFill>
                <a:latin typeface="Arial"/>
                <a:cs typeface="Arial"/>
              </a:rPr>
              <a:t>/</a:t>
            </a:r>
            <a:r>
              <a:rPr dirty="0" sz="2200" spc="-250" i="1">
                <a:solidFill>
                  <a:srgbClr val="757575"/>
                </a:solidFill>
                <a:latin typeface="Arial"/>
                <a:cs typeface="Arial"/>
              </a:rPr>
              <a:t>I</a:t>
            </a:r>
            <a:r>
              <a:rPr dirty="0" sz="2200" spc="275" i="1">
                <a:solidFill>
                  <a:srgbClr val="757575"/>
                </a:solidFill>
                <a:latin typeface="Arial"/>
                <a:cs typeface="Arial"/>
              </a:rPr>
              <a:t>,</a:t>
            </a:r>
            <a:endParaRPr sz="22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9952816" y="7131698"/>
            <a:ext cx="194945" cy="377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5015" sz="2775" spc="-1087">
                <a:solidFill>
                  <a:srgbClr val="575757"/>
                </a:solidFill>
                <a:latin typeface="Arial"/>
                <a:cs typeface="Arial"/>
              </a:rPr>
              <a:t>.</a:t>
            </a:r>
            <a:r>
              <a:rPr dirty="0" sz="2350" spc="-265">
                <a:solidFill>
                  <a:srgbClr val="757575"/>
                </a:solidFill>
                <a:latin typeface="Arial"/>
                <a:cs typeface="Arial"/>
              </a:rPr>
              <a:t>.</a:t>
            </a:r>
            <a:r>
              <a:rPr dirty="0" sz="2350" spc="-66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dirty="0" baseline="-15015" sz="2775" spc="30">
                <a:solidFill>
                  <a:srgbClr val="575757"/>
                </a:solidFill>
                <a:latin typeface="Arial"/>
                <a:cs typeface="Arial"/>
              </a:rPr>
              <a:t>.</a:t>
            </a:r>
            <a:endParaRPr baseline="-15015" sz="2775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0041203" y="7487546"/>
            <a:ext cx="78105" cy="1200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50" spc="160">
                <a:solidFill>
                  <a:srgbClr val="575757"/>
                </a:solidFill>
                <a:latin typeface="Arial"/>
                <a:cs typeface="Arial"/>
              </a:rPr>
              <a:t>(</a:t>
            </a:r>
            <a:endParaRPr sz="75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9953360" y="7591245"/>
            <a:ext cx="135255" cy="396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900" spc="-595" i="1">
                <a:solidFill>
                  <a:srgbClr val="575757"/>
                </a:solidFill>
                <a:latin typeface="Times New Roman"/>
                <a:cs typeface="Times New Roman"/>
              </a:rPr>
              <a:t>d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9526676" y="8983214"/>
            <a:ext cx="58420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 i="1">
                <a:solidFill>
                  <a:srgbClr val="575757"/>
                </a:solidFill>
                <a:latin typeface="Arial"/>
                <a:cs typeface="Arial"/>
              </a:rPr>
              <a:t>kana</a:t>
            </a:r>
            <a:endParaRPr sz="200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19097198" y="10743790"/>
            <a:ext cx="1000760" cy="1234440"/>
          </a:xfrm>
          <a:custGeom>
            <a:avLst/>
            <a:gdLst/>
            <a:ahLst/>
            <a:cxnLst/>
            <a:rect l="l" t="t" r="r" b="b"/>
            <a:pathLst>
              <a:path w="1000759" h="1234440">
                <a:moveTo>
                  <a:pt x="0" y="0"/>
                </a:moveTo>
                <a:lnTo>
                  <a:pt x="1000182" y="0"/>
                </a:lnTo>
                <a:lnTo>
                  <a:pt x="1000182" y="1234222"/>
                </a:lnTo>
                <a:lnTo>
                  <a:pt x="0" y="1234222"/>
                </a:lnTo>
                <a:lnTo>
                  <a:pt x="0" y="0"/>
                </a:lnTo>
                <a:close/>
              </a:path>
            </a:pathLst>
          </a:custGeom>
          <a:solidFill>
            <a:srgbClr val="DA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19112543" y="10938476"/>
            <a:ext cx="1002030" cy="930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100" spc="-450">
                <a:solidFill>
                  <a:srgbClr val="BABABA"/>
                </a:solidFill>
                <a:latin typeface="Arial"/>
                <a:cs typeface="Arial"/>
              </a:rPr>
              <a:t>----</a:t>
            </a:r>
            <a:endParaRPr sz="7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7290" y="753903"/>
            <a:ext cx="603123" cy="577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921194" y="1155985"/>
            <a:ext cx="703643" cy="904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725358" y="804163"/>
            <a:ext cx="402081" cy="1281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67290" y="1558067"/>
            <a:ext cx="603123" cy="5277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890859" y="3166395"/>
            <a:ext cx="1030335" cy="13570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247885" y="3493087"/>
            <a:ext cx="879554" cy="8795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253091" y="804163"/>
            <a:ext cx="1105725" cy="12816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484467" y="1155985"/>
            <a:ext cx="628253" cy="9046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278221" y="3518217"/>
            <a:ext cx="753903" cy="10052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132645" y="3166395"/>
            <a:ext cx="1155985" cy="13318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910784" y="5578887"/>
            <a:ext cx="6232271" cy="565427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085617" y="929814"/>
            <a:ext cx="0" cy="967740"/>
          </a:xfrm>
          <a:custGeom>
            <a:avLst/>
            <a:gdLst/>
            <a:ahLst/>
            <a:cxnLst/>
            <a:rect l="l" t="t" r="r" b="b"/>
            <a:pathLst>
              <a:path w="0" h="967739">
                <a:moveTo>
                  <a:pt x="0" y="967509"/>
                </a:moveTo>
                <a:lnTo>
                  <a:pt x="0" y="0"/>
                </a:lnTo>
              </a:path>
            </a:pathLst>
          </a:custGeom>
          <a:ln w="50260">
            <a:solidFill>
              <a:srgbClr val="08080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059409" y="3430261"/>
            <a:ext cx="0" cy="829310"/>
          </a:xfrm>
          <a:custGeom>
            <a:avLst/>
            <a:gdLst/>
            <a:ahLst/>
            <a:cxnLst/>
            <a:rect l="l" t="t" r="r" b="b"/>
            <a:pathLst>
              <a:path w="0" h="829310">
                <a:moveTo>
                  <a:pt x="0" y="829294"/>
                </a:moveTo>
                <a:lnTo>
                  <a:pt x="0" y="0"/>
                </a:lnTo>
              </a:path>
            </a:pathLst>
          </a:custGeom>
          <a:ln w="50260">
            <a:solidFill>
              <a:srgbClr val="0F0F0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411231" y="4435466"/>
            <a:ext cx="603250" cy="0"/>
          </a:xfrm>
          <a:custGeom>
            <a:avLst/>
            <a:gdLst/>
            <a:ahLst/>
            <a:cxnLst/>
            <a:rect l="l" t="t" r="r" b="b"/>
            <a:pathLst>
              <a:path w="603250" h="0">
                <a:moveTo>
                  <a:pt x="0" y="0"/>
                </a:moveTo>
                <a:lnTo>
                  <a:pt x="603122" y="0"/>
                </a:lnTo>
              </a:path>
            </a:pathLst>
          </a:custGeom>
          <a:ln w="37695">
            <a:solidFill>
              <a:srgbClr val="0F0F0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725223" y="2294965"/>
            <a:ext cx="754380" cy="930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100" spc="210">
                <a:latin typeface="Arial"/>
                <a:cs typeface="Arial"/>
              </a:rPr>
              <a:t>'n</a:t>
            </a:r>
            <a:endParaRPr sz="7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03435" y="12741636"/>
            <a:ext cx="13902690" cy="930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100" spc="195">
                <a:solidFill>
                  <a:srgbClr val="161616"/>
                </a:solidFill>
                <a:latin typeface="Times New Roman"/>
                <a:cs typeface="Times New Roman"/>
              </a:rPr>
              <a:t>f</a:t>
            </a:r>
            <a:r>
              <a:rPr dirty="0" sz="7100" spc="785">
                <a:solidFill>
                  <a:srgbClr val="161616"/>
                </a:solidFill>
                <a:latin typeface="Times New Roman"/>
                <a:cs typeface="Times New Roman"/>
              </a:rPr>
              <a:t>ind</a:t>
            </a:r>
            <a:r>
              <a:rPr dirty="0" sz="7100" spc="2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7100" spc="869">
                <a:solidFill>
                  <a:srgbClr val="161616"/>
                </a:solidFill>
                <a:latin typeface="Times New Roman"/>
                <a:cs typeface="Times New Roman"/>
              </a:rPr>
              <a:t>t</a:t>
            </a:r>
            <a:r>
              <a:rPr dirty="0" sz="7100" spc="835">
                <a:solidFill>
                  <a:srgbClr val="161616"/>
                </a:solidFill>
                <a:latin typeface="Times New Roman"/>
                <a:cs typeface="Times New Roman"/>
              </a:rPr>
              <a:t>he</a:t>
            </a:r>
            <a:r>
              <a:rPr dirty="0" sz="7100" spc="1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7100" spc="635">
                <a:solidFill>
                  <a:srgbClr val="161616"/>
                </a:solidFill>
                <a:latin typeface="Times New Roman"/>
                <a:cs typeface="Times New Roman"/>
              </a:rPr>
              <a:t>be</a:t>
            </a:r>
            <a:r>
              <a:rPr dirty="0" sz="7100" spc="-106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7100" spc="484">
                <a:solidFill>
                  <a:srgbClr val="161616"/>
                </a:solidFill>
                <a:latin typeface="Times New Roman"/>
                <a:cs typeface="Times New Roman"/>
              </a:rPr>
              <a:t>s</a:t>
            </a:r>
            <a:r>
              <a:rPr dirty="0" sz="7100" spc="610">
                <a:solidFill>
                  <a:srgbClr val="161616"/>
                </a:solidFill>
                <a:latin typeface="Times New Roman"/>
                <a:cs typeface="Times New Roman"/>
              </a:rPr>
              <a:t>t</a:t>
            </a:r>
            <a:r>
              <a:rPr dirty="0" sz="7100" spc="7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7100" spc="690">
                <a:solidFill>
                  <a:srgbClr val="161616"/>
                </a:solidFill>
                <a:latin typeface="Times New Roman"/>
                <a:cs typeface="Times New Roman"/>
              </a:rPr>
              <a:t>w</a:t>
            </a:r>
            <a:r>
              <a:rPr dirty="0" sz="7100" spc="490">
                <a:solidFill>
                  <a:srgbClr val="161616"/>
                </a:solidFill>
                <a:latin typeface="Times New Roman"/>
                <a:cs typeface="Times New Roman"/>
              </a:rPr>
              <a:t>o</a:t>
            </a:r>
            <a:r>
              <a:rPr dirty="0" sz="7100" spc="1085">
                <a:solidFill>
                  <a:srgbClr val="161616"/>
                </a:solidFill>
                <a:latin typeface="Times New Roman"/>
                <a:cs typeface="Times New Roman"/>
              </a:rPr>
              <a:t>r</a:t>
            </a:r>
            <a:r>
              <a:rPr dirty="0" sz="7100" spc="819">
                <a:solidFill>
                  <a:srgbClr val="161616"/>
                </a:solidFill>
                <a:latin typeface="Times New Roman"/>
                <a:cs typeface="Times New Roman"/>
              </a:rPr>
              <a:t>ks</a:t>
            </a:r>
            <a:r>
              <a:rPr dirty="0" sz="7100" spc="1110">
                <a:solidFill>
                  <a:srgbClr val="161616"/>
                </a:solidFill>
                <a:latin typeface="Times New Roman"/>
                <a:cs typeface="Times New Roman"/>
              </a:rPr>
              <a:t>p</a:t>
            </a:r>
            <a:r>
              <a:rPr dirty="0" sz="7100" spc="894">
                <a:solidFill>
                  <a:srgbClr val="161616"/>
                </a:solidFill>
                <a:latin typeface="Times New Roman"/>
                <a:cs typeface="Times New Roman"/>
              </a:rPr>
              <a:t>a</a:t>
            </a:r>
            <a:r>
              <a:rPr dirty="0" sz="7100" spc="660">
                <a:solidFill>
                  <a:srgbClr val="161616"/>
                </a:solidFill>
                <a:latin typeface="Times New Roman"/>
                <a:cs typeface="Times New Roman"/>
              </a:rPr>
              <a:t>ce</a:t>
            </a:r>
            <a:r>
              <a:rPr dirty="0" sz="7100" spc="18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7100" spc="140">
                <a:solidFill>
                  <a:srgbClr val="161616"/>
                </a:solidFill>
                <a:latin typeface="Times New Roman"/>
                <a:cs typeface="Times New Roman"/>
              </a:rPr>
              <a:t>f</a:t>
            </a:r>
            <a:r>
              <a:rPr dirty="0" sz="7100" spc="250">
                <a:solidFill>
                  <a:srgbClr val="161616"/>
                </a:solidFill>
                <a:latin typeface="Times New Roman"/>
                <a:cs typeface="Times New Roman"/>
              </a:rPr>
              <a:t>o</a:t>
            </a:r>
            <a:r>
              <a:rPr dirty="0" sz="7100" spc="850">
                <a:solidFill>
                  <a:srgbClr val="161616"/>
                </a:solidFill>
                <a:latin typeface="Times New Roman"/>
                <a:cs typeface="Times New Roman"/>
              </a:rPr>
              <a:t>r</a:t>
            </a:r>
            <a:r>
              <a:rPr dirty="0" sz="7100" spc="-5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7100" spc="880">
                <a:solidFill>
                  <a:srgbClr val="161616"/>
                </a:solidFill>
                <a:latin typeface="Times New Roman"/>
                <a:cs typeface="Times New Roman"/>
              </a:rPr>
              <a:t>y</a:t>
            </a:r>
            <a:r>
              <a:rPr dirty="0" sz="7100" spc="710">
                <a:solidFill>
                  <a:srgbClr val="161616"/>
                </a:solidFill>
                <a:latin typeface="Times New Roman"/>
                <a:cs typeface="Times New Roman"/>
              </a:rPr>
              <a:t>ou</a:t>
            </a:r>
            <a:endParaRPr sz="7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2015-10-25T05:31:33Z</dcterms:created>
  <dcterms:modified xsi:type="dcterms:W3CDTF">2015-10-25T05:31:33Z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2015-10-25T00:00:00Z</vt:filetime>
  </property>
  <property fmtid="{D5CDD505-2E9C-101B-9397-08002B2CF9AE}" pid="3" name="LastSaved">
    <vt:filetime>2015-10-25T00:00:00Z</vt:filetime>
  </property>
</Properties>
</file>