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267" r:id="rId3"/>
    <p:sldId id="268" r:id="rId4"/>
    <p:sldId id="269" r:id="rId5"/>
    <p:sldId id="271" r:id="rId6"/>
    <p:sldId id="274" r:id="rId7"/>
    <p:sldId id="272" r:id="rId8"/>
    <p:sldId id="273" r:id="rId9"/>
  </p:sldIdLst>
  <p:sldSz cx="20104100" cy="15081250"/>
  <p:notesSz cx="20104100" cy="15081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99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6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5T12:47:11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14634 32868 14 0,'-26'6'7'0,"33"-18"-4"0,-7 1 8 0,6-1-11 16,1 0 0-16,6 1 0 16,-7-7 0-16,1 7 0 15,-1-1 0-15,-6 12 0 16,7 0 1-16,-1 12 0 16,1 11 0-16,0 6 1 15,-7 18 0-15,6 5 0 16,-6 6 0-16,0 6 0 15,7 12 0-15,-7-6-1 16,6-6 1-16,1-6-2 16,-1-6 1-16,1-5-2 15,6-18 1-15,0 0-3 16,0-23 1-16,0-1-4 16,0-10 0-16,0-7-1 15,7-11 0-15</inkml:trace>
  <inkml:trace contextRef="#ctx0" brushRef="#br0" timeOffset="628.2433">14811 32676 14 0,'-20'35'7'0,"-12"-29"-8"16,32 0 13-16,0-1-11 16,-7 1 0-16,7-6 1 15,0 0 1-15,7 6-3 16,6-6 0-16,6 0 3 15,1 0 0-15,6-6 0 16,7 0 1-16,13 1-2 16,6-1 1-16,7 0-2 15,6-6 1-15,7-5-2 16,7 11 1-16,13 0-4 16,-1 0 0-16,-12 6 0 15,-14-5 0-15,-12 10 1 16,-8 13 0-16,-12 5 1 15,0 6 0-15,-20 6 3 0,0 6 1 16,-13 0-1-16,0 11 1 16,-13 0-2-16,0 1 0 15,0-1-1-15,-7 0 0 16,1 1 0-16,-8-1 0 16,1 1 0-16,0-1 0 15,-7 0 1-15,7-5 1 16,-7-1 0-16,7-5 1 15,0-6 0-15,-7-12 0 0,7-5 0 16,0-12 0-16,-7-12-2 16,7-6 1-16,6-5-3 15,1 5 1-15,6 6-3 16,6 0 1-16,0 1-5 16,7-1 0-16,0 0-3 15,0-17 1-15</inkml:trace>
  <inkml:trace contextRef="#ctx0" brushRef="#br0" timeOffset="1093.5301">14870 30803 30 0,'-13'29'15'0,"13"6"-16"16,0-24 28-16,0 12-26 15,0 1 0-15,6 5 0 16,7 0 0-16,14 6-1 15,-8 11 0-15,7 7 0 16,1-1 0-16,-1 0-4 16,0 1 0-16,0-12-4 15,-6-1 0-15,-1-5-2 16,1-6 0-16</inkml:trace>
  <inkml:trace contextRef="#ctx0" brushRef="#br0" timeOffset="1527.6482">15001 30605 19 0,'-13'6'9'0,"26"5"-8"0,0-22 18 15,0 5-19-15,0-12 1 16,7 1-1-16,-1-6 1 15,7 11-2-15,7 0 1 16,0 12 0-16,6 0 0 16,27 35 0-1,-7 12 0-15,-1-1-1 16,-5-11 1-16,-1 18-1 16,-13-1 1-16,-6-6 0 15,0-5 0-15,-13 0 1 16,-1-12 0-16,-6 0 0 15,-6 0 1-15,-7-6-1 16,0-5 0-16,-7-1 0 16,-6 1 0-16,0-7-1 15,-7 1 1-15,-6 0-1 16,0 5 0-16,0 1 0 16,-7 5 0-16,-6 0 0 15,-7 6 0-15,-6 0-3 16,-7 0 1-16,0-11-5 15,7-6 1-15</inkml:trace>
  <inkml:trace contextRef="#ctx0" brushRef="#br0" timeOffset="1949.7725">13358 28341 38 0,'0'0'19'0,"32"53"-25"15,-12-36 36-15,6 6-29 16,7 18 0-16,0 6-1 15,-14 11 1-15,1 23-3 16,-7 7 1-16,0-1-4 16,0 0 0-16,-19 0-5 0,-1 1 0 15</inkml:trace>
  <inkml:trace contextRef="#ctx0" brushRef="#br0" timeOffset="2384.0807">13168 28539 13 0,'0'-41'6'0,"19"-40"5"16,-5 64 1-16,-1-1-11 15,0 6 0-15,0 1 0 16,-7 5 1-16,14 0-3 15,0 0 1-15,-1 6 0 16,1 0 1-16,13 0-1 16,6 12 0-16,13 0 0 15,-12-1 0-15,25 30-1 16,7 6 1-16,0-7 0 16,0 7 0-16,0-12 0 15,-13-6 0-15,26 0 0 16,-26-6 0-16,0 0 1 15,-20-5 0-15,-13-6 0 16,-13 11 1-16,-19 0 0 0,-14 12 0 16,-12 0-1-16,-8 0 1 15,-6 0-2-15,7 5 1 16,-13 13-2-16,-1-1 1 16,-5 1-6-16,-1-1 1 15,6 0-2-15,-6 6 0 16</inkml:trace>
  <inkml:trace contextRef="#ctx0" brushRef="#br0" timeOffset="3286.7445">13109 24071 27 0,'-20'-12'13'0,"33"24"-6"0,-6-7 14 0,6 7-21 16,0 11 0-16,7 6 0 16,6 18 1-16,0 17-2 15,0 12 1-15,7 5-3 16,0 6 1-16,6 1-7 15,-13-1 1-15</inkml:trace>
  <inkml:trace contextRef="#ctx0" brushRef="#br0" timeOffset="3750.8345">12860 24367 22 0,'-33'0'11'0,"27"-29"-9"15,6 18 13-15,6-13-14 16,14 1 0-16,13-6 0 0,19 0 0 16,20-6-2-16,20 0 1 15,13 6 0-15,12 6 1 16,1-1-2-16,-6 7 1 15,-8 11-1-15,-6 6 0 16,-6 12 0-16,-13 5 1 16,-14 7-1-16,-26 10 1 15,-12 7 1-15,-21 6 0 16,-12 5 0-16,-8 0 1 0,-12 12-1 16,-6-5 1-16,-8-7-1 15,-6 6 0-15,-6-11 0 16,-7 11 0-16,0-6-1 15,-6 1 0-15,12 5 0 16,8-6 0-16,-1 1 1 16,6 5 0-16,1-12 0 15,6-5 1-15,7 0 0 16,0 0 0-16,6-18-3 16,1-6 0-16,6-11-8 15,13-18 1-15</inkml:trace>
  <inkml:trace contextRef="#ctx0" brushRef="#br0" timeOffset="4171.1073">16971 22762 30 0,'-52'-12'15'0,"39"82"-13"15,19-59 23-15,-6 13-24 16,0 11 1-16,13 11 0 16,0 6 1-16,7 24-4 15,13 23 0-15,-1 6 1 16,8 5 0-16,-1 1-8 15,0 5 1-15,-6 1-3 16,-13-30 0-16</inkml:trace>
  <inkml:trace contextRef="#ctx0" brushRef="#br0" timeOffset="4621.8214">16631 23268 31 0,'13'17'15'0,"177"-11"-18"0,-131-12 28 0,19-11-25 16,14-1 0-16,6 12-2 15,13 12 0-15,-6 0 1 16,-20 6 1-16,-13 5-1 16,-20 6 0-16,-25 7 1 15,-14 10 1-15,-26 7 1 16,-20-1 1-16,-13 13 0 16,-19 10 0-16,-14 1 0 15,0 6 1-15,7-1-2 16,7-5 0-16,6-6-2 15,13-11 1-15,7 5-1 16,13 0 0-16,6-11-1 16,7-18 1-16,7 6-1 15,-1-6 1-15,7-6-2 16,0-11 1-16,0-12-8 16,-7-12 1-16,14 0-2 15,0-11 0-15</inkml:trace>
  <inkml:trace contextRef="#ctx0" brushRef="#br0" timeOffset="5327.2095">20028 23431 37 0,'-33'-12'18'0,"40"35"-24"15,-7-17 36-15,6 6-30 16,8 11 0-16,-1 12 0 15,0 11 0-15,6 18-1 16,8 0 1-16,-1 18-4 16,6-1 1-16,1-5-7 15,0 0 1-15</inkml:trace>
  <inkml:trace contextRef="#ctx0" brushRef="#br0" timeOffset="5702.4594">19871 23332 26 0,'-39'11'13'0,"65"30"-14"0,-13-41 17 15,7 6-16-15,6-6 0 16,13 0 0-16,33 0 0 0,20 0-1 15,19 6 1-15,13 5-1 16,14 7 1-16,-14-1-1 16,-6 7 1-16,-13 5-1 15,-7 0 1-15,-19 6 0 16,-21 11 0-16,-25 1 2 16,-20-7 0-16,-26 13 0 15,-13 5 1-15,-20 0 0 16,-19 0 0-16,-20 1 0 15,-1-1 0-15,-5 0-5 16,-1-6 1-16,7-5-5 16,0 5 0-16,26 1-3 15,13-19 0-15</inkml:trace>
  <inkml:trace contextRef="#ctx0" brushRef="#br0" timeOffset="6169.0639">21900 27777 45 0,'-46'-17'22'0,"33"98"-30"16,13-64 47-16,0 7-40 16,7 5 1-16,6 17-1 15,7 7 1-15,-1 11-1 16,7 11 0-16,7 13-5 0,0 5 1 15,0-12-7-15,-1 6 1 16</inkml:trace>
  <inkml:trace contextRef="#ctx0" brushRef="#br0" timeOffset="6573.1999">21848 27602 40 0,'6'-11'20'0,"79"-47"-24"0,-58 46 32 0,12-6-29 16,13 1 1-16,20 0-2 15,7 11 1-15,-1 17-2 16,21 7 1-16,-14 5-2 15,0 12 1-15,-13 17 0 16,0 1 0-16,-7 5 1 16,-12-6 1-16,-8 7 3 15,-12-1 0-15,-7 6 0 16,-13 0 0-16,-13 0 0 16,-13 0 0-16,-19-6-1 15,-14 6 0-15,-20 6 0 16,-19-12 0-16,-13 0 0 15,0-6 1-15,6-17-3 16,7 0 1-16,13-17-7 0,20-7 1 16,26-16-4-16,26-30 0 15</inkml:trace>
  <inkml:trace contextRef="#ctx0" brushRef="#br0" timeOffset="6963.6624">24303 24926 46 0,'-40'6'23'0,"67"40"-32"16,-14-28 46-16,6 5-37 15,7 18 1-15,1 5-2 16,5 18 1-16,1 12-3 0,0 11 1 16,-7 6-7-16,0 6 0 15,-6-11-3-15,-7-7 0 16</inkml:trace>
  <inkml:trace contextRef="#ctx0" brushRef="#br0" timeOffset="7338.9329">24119 24833 49 0,'-59'11'24'0,"72"24"-33"15,1-35 49-15,12 0-40 16,13-11 1-16,26-1-2 15,8-11 0-15,12-12-2 16,6 12 1-16,1-1-1 16,-7-5 1-16,0 18-2 15,-6 5 1-15,-7 0 1 16,-13 12 0-16,-14 23 2 16,-12 12 0-16,-13 34 0 15,-14 13 1-15,-12 22 1 16,-20 1 0-16,-1-7 1 15,1-10 1 1,33-30-3-16,19-41 0 16,13-46-6-16,27-24 0 15,32-34-7-15,-13-18 1 16</inkml:trace>
  <inkml:trace contextRef="#ctx0" brushRef="#br0" timeOffset="7728.6537">24342 19928 55 0,'-59'-12'27'0,"66"76"-32"16,-1-52 51-16,1 23-45 15,-1 17 0-15,7 24 0 0,7 11 0 16,6 24-2-16,0 11 1 16,0 6-4-16,7 0 0 15,0-6-7-15,0-6 1 16,-7-40-6-16,0-12 1 16</inkml:trace>
  <inkml:trace contextRef="#ctx0" brushRef="#br0" timeOffset="8149.6887">24663 19812 42 0,'-66'5'21'0,"53"30"-29"15,13-35 36-15,13 6-29 16,20 0 1-16,13 0-1 16,19-6 0-16,14 6 0 15,19-1 0-15,20 7-1 16,6 6 0-16,0 5 0 16,-6 0 1-16,-6 6 0 15,-8 12 0-15,-12 0 2 16,-13 11 0-16,-27 12 0 15,-19 0 1-15,-33 12 0 16,-27 17 0-16,-18-12 0 0,-21 6 1 16,-19 7-2-16,-7-7 1 15,-6-12-1-15,7-5 0 16,-8-12-1-16,8-17 0 16,-1-6-4-16,20-29 0 15,7 0-5-15,19-6 1 16,33-12-3-16,13-17 0 15</inkml:trace>
  <inkml:trace contextRef="#ctx0" brushRef="#br0" timeOffset="8494.8021">26266 17647 47 0,'-72'-41'23'0,"72"65"-34"15,7-18 49-15,-1 5-38 16,8 1 0-16,5 11 0 16,7 24 0-16,14 11-1 15,-1 12 1-15,7 23-3 0,-7 0 0 16,0 12-6-16,-6 5 0 16,-13-17-3-16,-1-23 1 15</inkml:trace>
  <inkml:trace contextRef="#ctx0" brushRef="#br0" timeOffset="8913.9191">26430 17292 48 0,'-52'35'24'0,"52"0"-35"16,0-35 48-16,0 0-38 15,0 0 1-15,13-6-5 16,6-5 0-16,8-18 2 16,12-1 1-16,7-10-5 15,19-1 1-15,7 0 0 16,20 1 1-16,-7 16 2 15,7 18 1-15,6 24 3 16,-13 17 1-16,-13 17 1 16,-13 24 1-16,-13 5 0 15,-20 12 0-15,-20 12 1 16,-12 0 0-16,-14 5-1 0,-6-5 1 16,-7-12-2-16,-6 0 0 15,-7-17-3-15,0-6 0 16,0-18-6-16,1-11 0 15,-8-6-7-15,14-6 1 16</inkml:trace>
  <inkml:trace contextRef="#ctx0" brushRef="#br0" timeOffset="9425.6318">30207 16309 45 0,'-20'6'22'0,"34"-18"-26"0,-8 18 39 16,1 6-36-16,-1 11 1 16,7 12 0-16,7 11 0 0,6 18 0 15,7 18 0-15,0-7-4 16,-1 18 1-16,1 18-5 15,-7-12 1-15,-6-18-5 16,-1-11 0-16</inkml:trace>
  <inkml:trace contextRef="#ctx0" brushRef="#br0" timeOffset="9772.0237">30351 16251 39 0,'-13'6'19'0,"59"-24"-25"15,-27 18 36-15,8-6-30 16,5 6 0-16,14-6 0 16,7 6 0-16,19 0-1 0,0 12 1 15,19 6-1-15,-6 11 0 16,0 6 0-16,-6 11 1 15,-7 12-1-15,-7-5 0 16,-19 22 1-16,-13 1 0 16,-7-6 1-16,-19 5 1 15,-14 18 0-15,-12-5 1 16,-21 5-1-16,-19-6 1 16,-13 0-3-16,-13-5 1 0,0-12-7 15,0-12 1-15,13-12-7 16,0-28 1-16</inkml:trace>
  <inkml:trace contextRef="#ctx0" brushRef="#br0" timeOffset="10162.5924">32812 14546 49 0,'-13'-12'24'0,"20"41"-27"0,-7-23 46 15,0 0-43-15,6 12 0 16,1 16 0-16,0 13 1 16,12 29-2-16,7 11 1 0,1 0-3 15,-8 0 0-15,1 7-6 16,-7-1 0-16,0-12-5 15,0-11 0-15</inkml:trace>
  <inkml:trace contextRef="#ctx0" brushRef="#br0" timeOffset="10507.9486">32799 14662 41 0,'-6'-11'20'0,"39"11"-25"15,-20-6 36-15,19 0-32 16,8 0 1-16,12-5-3 0,7-1 0 16,0-5 1-16,6 11 1 15,1 6-3-15,-1-6 1 16,1 12 0-16,-7 5 0 15,-7 13 1-15,0 11 1 16,-19 11 1-16,-13 6 1 16,-14 12 1-16,-12 18 0 15,-7-1 0-15,-14 1 1 16,-12 5-1-16,-7-5 1 16,0-7-5-16,-6-5 0 15</inkml:trace>
  <inkml:trace contextRef="#ctx0" brushRef="#br0" timeOffset="10867.0934">30770 12736 35 0,'-26'-29'17'0,"46"35"-11"0,-7-6 17 16,6 6-21-16,7 6 1 15,7 11 0-15,6 12 0 16,7 23-5-16,7 0 1 16,-8 12 1-16,-5 0 1 15,-8 17-6-15,-12-5 0 32,-13-7-7-32,-14-28 1 15</inkml:trace>
  <inkml:trace contextRef="#ctx0" brushRef="#br0" timeOffset="11197.813">30822 12422 43 0,'0'-17'21'0,"112"52"-28"15,-80-35 37-15,21 0-31 16,6 0 1-16,19 11-3 16,20 1 0-16,7 0 1 15,6 11 0-15,1 6-2 16,-1 6 0-16,-19 6 3 16,-14 11 0-16,-12-5 4 15,-20 11 0-15,-27 12 4 16,-19-1 1-16,-33 1 0 15,-19-6 0-15,-13 6-3 0,-27 6 0 16,-13 5-10-16,0-17 0 16,7 0-10-16,0-6 1 15</inkml:trace>
  <inkml:trace contextRef="#ctx0" brushRef="#br0" timeOffset="11828.0439">29566 27265 48 0,'-66'-18'24'0,"53"42"-25"15,13-18 24-15,0 5-23 16,7 18 0-16,6 24-1 15,0-1 1-15,6 18-2 16,1 0 0-16,6 17-7 16,0-11 1-16,1 5-4 15,-14-17 1-15</inkml:trace>
  <inkml:trace contextRef="#ctx0" brushRef="#br0" timeOffset="12173.679">29670 27131 52 0,'-26'41'26'0,"98"-6"-38"0,-33-35 52 15,27 0-41-15,12-6 1 16,34-6-6-16,25 6 0 15,14 12 4-15,-1 6 0 0,1 11-4 16,-14 18 1-16,-32 11 1 16,-20 6 1-16,-26 6 6 15,-20 12 1-15,-32 11 3 16,-20-11 1-16,-20-6-1 16,-19-6 1-16,-20 0-4 15,-13-12 1-15,-20-11-9 16,0-6 0-16,7-12-6 15,19-5 1-15,-19-13-6 16,26 1 0-16</inkml:trace>
  <inkml:trace contextRef="#ctx0" brushRef="#br0" timeOffset="12503.6936">33303 27044 46 0,'-26'64'23'0,"46"46"-31"0,-7-92 43 0,13 23-36 16,7 5 1-16,19 6-10 16,1 7 1-16,5-1 2 15,1 6 0-15</inkml:trace>
  <inkml:trace contextRef="#ctx0" brushRef="#br0" timeOffset="12893.4305">33336 26759 55 0,'7'-24'27'0,"104"-28"-38"0,-59 35 50 16,7-1-44-16,26-5 1 15,13 5-10-15,7 7 0 16,-7 17 15-16,-6 5 1 16,-20 30-9-16,-13 17 1 15,-20 6 5-15,-13 12 0 16,-12 11 6-16,-8-5 1 15,-6 11 0-15,-6-12 0 16,-8-5-2-16,1-18 0 16,-6 0-4-16,-7-17 0 0,-7-6-2 15,0-12 0-15,-13-6-1 16,0-5 1-16,-6-12 0 16,0 0 1-16,-1 6-4 15,1 6 1-15,13-12-6 16,19 23 1-16</inkml:trace>
  <inkml:trace contextRef="#ctx0" brushRef="#br0" timeOffset="13404.4725">37074 29133 60 0,'-59'5'30'0,"52"13"-41"16,7-12 59-16,0 0-49 16,0 11 1-16,7 6-1 15,6 12 1-15,0 12 0 16,7 17 0-16,6 11-1 16,7 1 1-16,-1 5-6 15,1 7 1-15,-7-13-5 16,1 1 0-16,-8-12-6 15,-6-12 1-15</inkml:trace>
  <inkml:trace contextRef="#ctx0" brushRef="#br0" timeOffset="13764.3612">36897 29191 54 0,'-13'35'27'0,"26"0"-39"0,0-30 53 16,13 1-42-16,20-6 1 16,52-11-9-1,1 11 1-15,5 0 8 16,-12 11 0-16,-7 7-4 16,-6 11 0-16,-14 6 0 15,-6 11 1-15,-13 12 4 16,-7 1 0-16,-6 5 0 15,-7 0 0-15,-6 11 0 16,-7 1 0-16,-13-12 1 16,-7 0 0-16,-19 0 0 15,-13-6 0-15,-14 0-1 16,-12-11 0-16,-1-12-3 16,-6-12 0-16,0-5-6 15,0-13 0-15,14 7-4 16,12-6 0-16</inkml:trace>
  <inkml:trace contextRef="#ctx0" brushRef="#br0" timeOffset="14095.1692">38926 29400 47 0,'-39'24'23'0,"13"-7"-34"15,26-5 45-15,0-1-34 16,6 7 0-16,8 11-1 15,-1 6 1-15,6 17 0 16,7 0 0-16,-6 12-3 16,6-5 1-16,7 5-7 15,0-6 1-15,13-6-3 16,-14-11 0-16</inkml:trace>
  <inkml:trace contextRef="#ctx0" brushRef="#br0" timeOffset="14500.2588">38743 29749 54 0,'0'6'27'0,"92"-64"-52"0,-53 29 55 15,20-12-35-15,19-11 1 16,8-1-3-16,-8 7 0 16,7 5 11-16,0 12 0 15,0 17-5-15,-6 7 1 0,-7 16 2 16,-13 18 1-16,-7 24 1 16,-12 11 1-16,-8 11-2 15,-6 13 0-15,-12 5-1 16,-14 6 0-16,-14 0-1 15,-18-12 0-15,-21 6-1 16,-12 0 0-16,-20 0-1 16,-20-6 0-16,-13-17-1 15,0-17 0-15,1-13-3 16,-8-16 0-16,27-7-4 16,26-23 0-16,26-11-2 15,40-36 0-15</inkml:trace>
  <inkml:trace contextRef="#ctx0" brushRef="#br0" timeOffset="14891.8544">39928 26264 45 0,'-13'-17'22'0,"13"17"-26"15,6 0 47-15,1 17-42 16,-1 12 1-16,1 18 0 16,6 11 0-16,0 18-3 15,0 5 1-15,0 6-3 16,-6 1 1-16,-7-1-4 16,0-11 1-16,-7-12-4 15,-6-18 0-15,0-5-5 16,-6-35 0-16</inkml:trace>
  <inkml:trace contextRef="#ctx0" brushRef="#br0" timeOffset="15220.8863">39745 26258 55 0,'-7'6'27'0,"73"-6"-40"0,-40 0 55 15,6 6-47-15,21-6 1 16,6 0-5-16,13 12 0 16,0 5 10-16,-7 18 0 15,1 12-6-15,-1-7 0 16,-6 18 3-16,-7 6 0 16,-6 6 4-16,-6 0 0 0,-14 6 4 15,-13 11 0-15,-7 0 1 16,-12-5 0-16,-14 11-1 15,1-29 0-15,-14-6-6 16,-13-17 1-16,-19-12-8 16,-14-23 0-16,0-12-7 15,-6-17 0-15,-6-30-2 16,-1-28 1-16</inkml:trace>
  <inkml:trace contextRef="#ctx0" brushRef="#br0" timeOffset="15611.8687">37676 20993 41 0,'-20'-47'20'0,"34"24"-19"0,-8 23 43 0,7 0-42 16,7 6 0-16,-1 11 0 15,8 6 0-15,5 24-3 16,1 17 0-16,6 12 2 16,-6 11 0-16,0 18-6 15,0-1 1-15,-7 13-8 16,0-7 1-16,-6-5-3 16,-7-29 0-16</inkml:trace>
  <inkml:trace contextRef="#ctx0" brushRef="#br0" timeOffset="15941.1264">38265 21348 50 0,'59'0'25'0,"46"17"-41"0,-72-11 51 16,6 6-40-16,7 11 1 16,0 0-3-16,-1 24 0 15,-5 22 10-15,-14-5 0 16,-13 24-4-16,-20 11 1 16,-12 17 4-16,-14 0 1 0,-6 1 1 15,6-30 1-15,-19 35-1 16,-7-23 0-16,-13-12-8 15,-7-11 1-15,1-29-12 16,6-12 0-16,-7-35-2 16,7-47 1-16</inkml:trace>
  <inkml:trace contextRef="#ctx0" brushRef="#br0" timeOffset="16317.8159">36891 17950 34 0,'-14'-35'17'0,"28"0"-16"0,-8 29 33 16,7 6-33-16,7 6 1 16,13 6 0-16,12 5 1 15,8 18-3-15,-1 23 0 16,-6 0 2-16,0 12 1 0,6 12-5 15,-13-1 1-15,-6 0-5 16,-7-17 0-16,-6-11-7 16,6-12 0-16</inkml:trace>
  <inkml:trace contextRef="#ctx0" brushRef="#br0" timeOffset="16631.6839">37277 17700 48 0,'19'5'24'0,"99"-16"-35"16,-65 11 44-16,19 0-35 16,13 6 1-16,6 11-8 15,8 12 1-15,-1 12 8 16,-13 0 0-16,-13 17-3 0,-13 12 1 15,-20 11 3-15,-32 0 1 16,-34 13 5-16,-18-13 1 16,-14 6 1-16,-20-5 0 15,-19-1-4-15,-7-5 1 16,7-12-9-16,0-6 1 31,6-41-13-31,27-28 0 0</inkml:trace>
  <inkml:trace contextRef="#ctx0" brushRef="#br0" timeOffset="17217.9553">44000 26991 57 0,'-46'-17'28'0,"-7"5"-31"16,47 12 46-16,-1 6-44 15,1 6 1-15,12 11 0 16,7 18 0-16,7 5 0 15,6 1 0-15,0 23-1 16,14 0 1-16,5 11-5 16,1-5 1-16,-6-7-7 15,-1-10 0-15,7 16-4 16,-20-28 0-16</inkml:trace>
  <inkml:trace contextRef="#ctx0" brushRef="#br0" timeOffset="17547.7602">44039 26538 63 0,'-53'110'31'0,"67"-110"-47"0,-1 6 64 15,19 0-50-15,8 0 0 16,19 5-7-16,13 1 0 15,0 5 8-15,6 7 1 0,7 16-6 16,-6 1 1-16,-7 17 1 16,-13 18 1-16,-7 0 5 15,-26 34 1-15,-13-5 3 16,-13-6 0-16,-13 5 1 16,-6-5 0-16,-14-11-3 15,-13-18 0-15,7-18-8 16,-14-11 1-16,-6-30-10 15,-13-5 0-15,14-6-4 16,5-6 1-16</inkml:trace>
  <inkml:trace contextRef="#ctx0" brushRef="#br0" timeOffset="18028.351">44235 31024 66 0,'-39'0'33'0,"39"0"-52"16,0 0 69-16,13-6-52 15,0-6 1-15,13 24-2 16,-6 5 1-16,6 7 2 16,7 16 1-16,-7 13-6 15,7 5 1-15,-1 17-6 16,14-11 0-16,7 12-5 0,-8-12 0 15</inkml:trace>
  <inkml:trace contextRef="#ctx0" brushRef="#br0" timeOffset="18373.5051">44202 30680 60 0,'-39'29'30'0,"65"-11"-52"0,1-24 58 0,18-6-42 15,14-5 1-15,20-6-2 16,19-6 0-16,13 5 10 16,7 13 0-16,0 17-7 15,-7-1 0-15,-13 19 3 16,-6 5 0-16,-20 17 2 15,-13 12 1 1,-46 53 0 0,-26 0 1-16,-20-13 0 15,-19-4 0-15,-14-13-2 16,-19-5 1-16,-6-12-7 16,6-12 1-16,6-23-8 15,27-11 0-15</inkml:trace>
  <inkml:trace contextRef="#ctx0" brushRef="#br0" timeOffset="19619.1394">21174 18101 12 0,'-59'-64'6'0,"13"0"-6"15,33 41 6-15,0-6-10 16,-7-12 1-16,-6-6-1 16,6 1 0-16,7-12 5 15,0-6 1-15,0 0-1 16,-7 5 1-16,7 7 4 16,7 11 1-16,-7 1 1 15,6 11 0-15,0 23 1 16,7-6 0-16,7 6-3 15,13 12 1-15,-1 12-4 16,7 16 1-16,7 19-3 16,13-7 0-16,6 13-3 0,7 16 0 15,-6-11-2-15,-7-11 0 16,-1-13-4-16,-12-11 0 16,0-11-2-16,0-18 0 15</inkml:trace>
  <inkml:trace contextRef="#ctx0" brushRef="#br0" timeOffset="19965.4064">20964 17310 40 0,'-65'-12'20'0,"32"12"-26"0,33 0 41 0,0 0-35 16,26-12 0-16,7-5 0 15,19-6 0-15,27-6-1 16,26-6 0-16,12 6-1 16,8 5 1-16,12 7-1 15,-12 23 1-15,5 5-1 16,8 13 1-16,-14 11 0 16,-19 11 1-16,-20 6 1 15,-13 12 1-15,-19 0 1 16,-27 0 1-16,-20 6 1 15,-19 12 0-15,-26-7 0 16,-13-16 0-16,-7 5-3 16,0 0 1-16,-7-12-8 15,-6-17 0-15,13-12-9 0,13-17 0 16</inkml:trace>
  <inkml:trace contextRef="#ctx0" brushRef="#br0" timeOffset="21421.0542">39424 7546 36 0,'-79'53'18'0,"151"-106"-11"0,13-11 18 16,92-58-24-16,65-110 0 0,118-83-1 15,53-75 1-15,65-69-2 16,65-36 1-16,26-40-1 15,27-6 1-15,-33 23-1 16,-20 58 0-16,-65 71-1 16,-72 74 1-16,-79 88 0 15,-91 105 0-15,-85 93 2 16,-79 76 0-16,-92 110 2 16,-85 151 1-16,-111 111-1 15,-78 157 0-15,-86 134 0 16,7 75 1-16,6-11-2 15,60-87 0-15,91-129-1 16,98-144 1-16,98-118-1 16,79-115 1-16,85-117-2 15,92-105 1-15,98-122-3 16,65-105 1-16,66-98-3 16,19-53 0-16,7-6-2 0,-46 53 1 15,-52 69-1-15,-98 100 1 16,-93 98 3-16,-103 93 0 15,-73 117 4-15,-98 133 1 16,-98 141 2-16,-73 144 0 16,-38 71 1-16,-7 40 1 15,72-17-2-15,65-99 1 16,86-105-4-16,111-105 1 16,91-128-3-16,86-116 1 0,97-110-4 15,113-134 0-15,90-100-4 16,40-75 1-16,39-23-5 15,-19 6 1-15,-40 69-1 16,-78 100 0-16,-111 104 7 16,-73 128 1-16,-98 116 8 15,-78 158 1-15,-111 168 7 16,-119 157 1-16,-45 129 1 16,-40 110 1-16,27 11-7 15,65-92 1-15,86-111-11 16,84-140 0-16,105-110-11 15,98-123 0-15,119-86-7 16,58-135 1-16</inkml:trace>
  <inkml:trace contextRef="#ctx0" brushRef="#br0" timeOffset="22486.9213">47312 34747 52 0,'-85'47'26'0,"150"-152"-22"0,-12 41 26 0,77-58-29 16,80-87 1-16,52-71-1 15,78-28 1-15,46-41-3 16,27 6 0-16,6 17 1 16,-27 29 0-16,-51 58-2 15,-53 59 1-15,-72 81-1 16,-72 70 1-16,-79 76 0 16,-65 81 1-16,-78 104 1 15,-99 129 1-15,-104 93 0 16,-60 104 1-16,-52 112 0 15,-6 28 0-15,39-29 1 16,72-70 0-16,85-128 0 16,72-121 0-16,85-129-1 15,86-88 0-15,58-103-2 16,72-94 0-16,79-123-3 16,85-74 0-16,52-77-3 0,39-34 1 15,7 40-3-15,-72 53 1 16,-52 87 1-16,-79 81 0 15,-85 88 3-15,-85 116 0 16,-78 99 4-16,-80 111 1 16,-90 110 1-16,-60 93 1 15,-7 35 3-15,8-17 0 16,45-59-3-16,72-87 1 16,59-98-3-16,59-77 0 15,78-86-1-15,53-82 1 0,105-99-4 16,91-88 0-16,92-63-5 15,65-41 0-15,0 0-3 16,-6 58 1-16,-46 41-2 16,-65 58 0-16,-60 70-4 15,-39 64 0-15,-52 64-1 16,-91 0 0-16</inkml:trace>
  <inkml:trace contextRef="#ctx0" brushRef="#br0" timeOffset="24678.8118">12742 20702 28 0,'-52'-18'14'0,"52"1"-12"15,0 17 15-15,7-12-14 16,-7 12 0-16,0-6 0 16,6-5 1-16,1 5-6 0,6 12 1 15,0 11 3-15,6 18 0 16,1 29-1-16,0 18 0 16,6 34 0-16,7 0 0 15,-1 12-2-15,8-5 0 16,-8-19-3-16,1-5 0 15,-7-23-4-15,0-18 0 16,-12-23-2-16,5-18 0 16</inkml:trace>
  <inkml:trace contextRef="#ctx0" brushRef="#br0" timeOffset="25174.4568">12814 20679 20 0,'-6'-6'10'0,"-1"0"-7"15,7 6 18-15,-6 6-20 16,6 17 1-16,-7 0-1 16,14 6 1-16,-1 0-3 15,7 1 0-15,14-1 2 16,12-6 0-16,20-6-1 15,13-5 0-15,13-6 1 16,13-12 0-16,13 0 0 16,1-11 1-16,-14-1-1 15,0 1 1-15,-6-1-1 0,-7 13 1 16,-13 5-2-16,-7 11 1 16,-6 12-1-16,-20 12 1 15,-6 6-1-15,-13 11 0 16,-7 12 0-16,0 0 1 15,0 6-1-15,0 6 0 16,-6-6 0-16,-7 0 0 16,0-6 2-16,-7-6 0 15,1-6 1-15,-14-5 0 0,-13-7 1 16,-13 1 1-16,-6 6 0 16,-20-1 1-16,-7-5-2 15,1-6 1-15,6-6-4 16,6-12 1-16,1-5-10 15,6-12 0-15,7-12-7 16,-1-23 0-16</inkml:trace>
  <inkml:trace contextRef="#ctx0" brushRef="#br0" timeOffset="28853.7113">25442 13109 19 0,'-40'0'9'0,"47"-12"-1"16,-7 12 9-16,6 6-16 0,8 6 0 15,-1-1 1-15,6 24 0 16,14 18-3-16,6 11 0 16,14 0 0-16,-1 11 0 15,7 7-5-15,-7-7 0 16,1-11-2-16,-14-6 1 16</inkml:trace>
  <inkml:trace contextRef="#ctx0" brushRef="#br0" timeOffset="29273.1429">25370 12934 29 0,'-59'70'14'0,"26"-29"-20"16,26-41 30-16,1 11-24 16,12-5 1-16,7-6 0 15,14 0 1-15,12-17-3 16,20-6 1-16,19-7 1 16,14 1 0-16,19-6-1 15,1 6 1-15,19 6-1 16,13 6 0-16,0 5 0 15,0 0 1-15,-20 18-1 16,0 6 0-16,-25 5 0 0,-21 24 1 16,-19 6 1-16,-13 11 0 15,-33 0 0-15,-26 23 1 16,-33 7 0-16,-19-1 1 16,-27 6-1-16,-19 0 0 15,-1-6-4-15,1-17 1 16,0-6-11-16,6-23 0 15</inkml:trace>
  <inkml:trace contextRef="#ctx0" brushRef="#br0" timeOffset="30459.644">26266 32769 51 0,'-65'35'25'0,"45"12"-27"0,20-30 25 15,7 12-23-15,6 18 0 16,13 11-3-16,20 18 1 16,19 17-3-16,1-6 1 0,12 12-8 15,8 11 1-15</inkml:trace>
  <inkml:trace contextRef="#ctx0" brushRef="#br0" timeOffset="30819.7625">26063 32711 52 0,'0'70'26'0,"99"-18"-36"15,-60-46 48-15,33-6-38 16,20 6 0-16,25 5-2 0,14-5 1 31,53 52 1-31,-21-5 1 16,-19 11-1-16,-32 11 0 16,-27 7 0-16,-20-6 1 15,-26 11 1-15,-26 0 1 16,-26 6-1-16,-26-6 1 15,-20 24-2-15,-19-18 0 16,-21-11-5-16,-5-13 1 16,-8-16-12-16,8-13 1 15</inkml:trace>
  <inkml:trace contextRef="#ctx0" brushRef="#br0" timeOffset="31825.6315">20480 32152 36 0,'-40'-35'18'0,"93"-133"-16"16,-27 110 18-16,13-47-21 0,20-29 1 16,13-23-7-16,0-23 1 15,0-7 4-15,0 24 0 16,-13 18-4-16,-6 34 0 15,-14 42 3-15,-6 34 0 16,-14 58 5-16,-12 58 1 16,-14 47 3-16,1 53 0 15,6 34 1-15,0 18 1 16,13-6-4-16,6-6 0 0,8-29-2 16,-1-41 0-16,0-40-1 15,0-30 1-15,0-40-1 16,0-47 0-16,7-46 0 15,6-41 0-15,1-47-1 16,6-35 0-16,-1-34-2 16,1-1 1-16,0 1-1 15,-7 40 0-15,1 24 1 16,-1 40 1-16,-6 35 4 16,-1 30 0-16,-6 45 1 15,1 42 1-15,-1 29-1 16,7 22 1-16,-1 25-2 15,8 10 0-15,5-5-4 16,8-5 1-16,12-13-8 16,14-23 0-16,19-5-9 15,39-18 1-15</inkml:trace>
  <inkml:trace contextRef="#ctx0" brushRef="#br0" timeOffset="32666.6265">28466 31873 45 0,'-66'210'22'0,"47"-112"-24"0,32-86 33 15,13-12-31-15,7-23 1 16,13-35-1-16,19-35 1 16,14-47-3-16,6-23 1 0,6-17-2 15,1-18 0-15,-20 0-2 16,-13 23 0-16,-7 18 0 15,-6 35 0-15,-13 35 4 16,-7 17 1-16,-13 76 2 16,-13 52 0-16,-6 53 3 15,-8 46 1-15,1 52-1 16,0 12 1-16,0-5-3 16,7-30 0-16,-1-35-1 15,7-29 1-15,7-29-2 16,12-46 1-16,14-53-1 15,26-41 0-15,13-57-1 16,13-30 0-16,20-41-2 16,6-22 0-16,7 16-1 15,-13 30 0-15,-20 35 2 16,-13 46 1-16,-7 52 2 16,-6 53 1-16,0 64 2 15,13 41 0-15,0 28-2 0,7 24 1 16,6-5-11-16,13-7 0 15,20-5-9-15,-14-42 1 16</inkml:trace>
  <inkml:trace contextRef="#ctx0" brushRef="#br0" timeOffset="33537.2314">35477 20120 53 0,'-99'29'26'0,"54"29"-20"0,38-34 27 0,1 10-33 15,-1 19 0-15,-6 5 0 16,0 23 0-16,6-17 0 16,14-11 0-16,12-12 0 15,27-7 0-15,33-39 1 16,19-36 0-16,33-23-1 16,19-47 0-16,21-34-3 15,12-1 1-15,0-11-2 16,-19 12 0-16,-20 17-1 15,-26 41 1-15,-33 40 2 16,-39 35 1-16,-46 53 4 16,-27 52 0-16,-31 70 2 15,-28 41 1-15,1 29 0 16,7 40 0-16,12 0-3 16,14-28 0-16,19-36-3 15,20-52 1-15,13-34-2 16,26-54 0-16,27-34-1 0,19-46 0 15,26-42-1-15,20-40 0 16,0-29-2-16,-7-12 1 16,-6 18 0-16,-7 17 0 15,-13 29 5-15,-20 24 0 16,-12 63 4-16,-1 35 1 16,0 47 2-16,1 35 0 15,12 12-2-15,1 22 0 16,12-16-13-16,14-7 0 0,19-17-12 15,-19-47 0-15</inkml:trace>
  <inkml:trace contextRef="#ctx0" brushRef="#br0" timeOffset="35879.5303">30561 20120 46 0,'-53'6'23'0,"27"35"-12"0,19-41 24 15,1 17-35-15,6 0 1 16,6 18-1-16,8 0 1 16,12 18-2-16,6 16 1 0,14 1-2 15,0-6 0-15,7 0-4 16,5 0 0-16,-12-6-7 16,-6 1 1-16,-8-13-2 15,-6-11 0-15</inkml:trace>
  <inkml:trace contextRef="#ctx0" brushRef="#br0" timeOffset="36239.3503">30449 20033 56 0,'-59'35'28'0,"66"23"-41"15,6-52 59-15,13-12-47 16,13-6 1-16,20-5-3 16,13-1 1-16,20-5 0 0,19 0 1 15,-6 5-3-15,13 7 1 16,0 16-1-16,-7 7 1 16,-19 29 1-16,-14 17 0 15,-19 18 2-15,-26 23 0 16,-20-1 3-16,-26 7 1 15,-20 12 2-15,-13-19 0 16,0-4-1-16,1-1 1 16,-8-12-2-16,-6-34 0 0,0-12-8 15,1-30 0-15,5-10-12 16,7-13 0-16,-6-5-1 16,26 0 1-16</inkml:trace>
  <inkml:trace contextRef="#ctx0" brushRef="#br0" timeOffset="36645.0669">28688 23244 64 0,'-13'30'32'0,"20"28"-49"0,-1-41 68 0,14 6-52 16,0 18 0-16,12 12-6 16,8 11 1-16,6 11 1 15,6 1 0-15,-13 5-11 16,-6 1 0-16</inkml:trace>
  <inkml:trace contextRef="#ctx0" brushRef="#br0" timeOffset="36990.4454">28839 23227 57 0,'-33'58'28'0,"99"-23"-35"16,-47-23 50-16,8-1-44 15,12-5 1-15,13-6-4 16,14 0 1-16,12 12 1 0,14 5 1 16,-1 7-2-16,1 10 0 15,0 13 0-15,-20 17 0 16,-13 6 4-16,-13 5 0 15,-14 7 4-15,-19-6 0 16,-13-7 1-16,-13-5 0 16,-19 0-1-16,-14 0 0 15,-26-5-4-15,-7-7 0 16,-13 0-7-16,-6-5 0 0,-13-18-12 16,-13-12 0-16</inkml:trace>
  <inkml:trace contextRef="#ctx0" brushRef="#br0" timeOffset="38012.9791">11237 22924 48 0,'-33'-34'24'0,"53"34"-16"16,-1 0 25-16,7 11-32 15,7 12 0-15,13 18 0 16,6 12 0-16,7 11-2 16,7 17 0-16,-14 0-3 15,-6 1 1-15,-7 11-5 16,-13-6 1-16,-6-5-6 0,-7-7 0 16,-19-5-1-16,-1-12 0 15</inkml:trace>
  <inkml:trace contextRef="#ctx0" brushRef="#br0" timeOffset="38296.0609">11328 22872 38 0,'7'-23'19'0,"58"0"-26"0,-51 11 39 0,31 0-32 15,1 18 0-15,13 0-1 16,-7 0 0-16,1 5 0 15,6 13 1-15,0 5-1 16,6 11 1-16,-6 7 0 16,-13 0 0-16,-7 11 2 15,-19 0 0-15,-14 18 2 16,-19-1 1-16,-20 12-1 16,-6 1 0-16,-20-1 0 15,0-17 0-15,-13-6-3 16,-13-6 1-16,13-23-8 15,7-6 0-15,6-12-8 16,7 1 1-16</inkml:trace>
  <inkml:trace contextRef="#ctx0" brushRef="#br0" timeOffset="38762.4874">16074 20644 59 0,'-104'-29'29'0,"64"29"-37"16,34 0 53-16,6 5-46 16,-7 19 1-16,7 5-1 15,-6 23 0-15,6 18-1 16,6 11 1-16,1 30-6 16,6-1 1-16,-7 13-7 15,1-1 1-15,-1-17-3 16,1-12 0-16</inkml:trace>
  <inkml:trace contextRef="#ctx0" brushRef="#br0" timeOffset="39092.2614">16166 20679 52 0,'-39'0'26'0,"52"23"-36"0,-7-17 54 0,7-6-45 16,7 0 0-16,13 0-3 16,6-6 1-16,0 6 2 15,14 6 1-15,-1 5-3 16,7 1 0-16,0 17 0 16,0 12 1-16,-13 5 1 15,-7 1 1-15,-6 23 3 16,-20-6 0-16,-7 5 1 15,-19 1 1-15,-13-6 1 16,-13 6 0-16,-7 0-2 16,0-12 0-16,-6-11-8 15,-7-1 0-15,0-23-12 16,6-5 1-16</inkml:trace>
  <inkml:trace contextRef="#ctx0" brushRef="#br0" timeOffset="39903.048">17442 28900 54 0,'-39'6'27'0,"19"-18"-21"16,20 18 27-16,0-6-34 15,7 6 0-15,6 17 0 16,7 18 0-16,6 29 1 16,7 17 0-16,-1 29-5 15,8 12 1-15,-1 18-7 16,-13 5 0-16,0 12-4 15,-6-18 1-15</inkml:trace>
  <inkml:trace contextRef="#ctx0" brushRef="#br0" timeOffset="40232.7574">17397 29115 53 0,'-7'-6'26'0,"0"1"-43"0,21-7 53 0,5-6-37 16,7 1 0-16,20-6-2 15,7 5 0-15,12 7 3 16,7-7 0-16,0 24-2 16,0 6 0-16,7 11 0 15,6 12 1-15,0 11 1 16,0 7 0-16,-13 5 0 15,0 12 1-15,-13 5 2 16,-13-11 0-16,-7 6 0 16,-13 6 1-16,-13-1 0 15,-6-11 0-15,-14-5-7 16,-6-7 1-16,-13-11-11 16,-13-30 1-16</inkml:trace>
  <inkml:trace contextRef="#ctx0" brushRef="#br0" timeOffset="40683.8129">11931 25729 56 0,'-13'6'28'0,"65"46"-34"16,-32-29 47-16,12 6-41 15,14 24 0-15,13 17-2 16,-7 5 0-16,7 18-2 15,0-11 0-15,0 11-7 16,-13-12 1-16,0-5-5 0,-13 5 1 16</inkml:trace>
  <inkml:trace contextRef="#ctx0" brushRef="#br0" timeOffset="41013.7685">12422 25624 54 0,'-53'41'27'0,"125"11"-42"16,-39-34 54-16,13 5-39 16,13 12 0-16,6-6-3 15,7 6 0-15,13 11 2 16,13 7 1-16,1-7-2 15,-1 7 0-15,-13-13 0 16,-13 7 1-16,-13 0 3 16,-13 5 0-16,-27 0 1 15,-19 6 0-15,-19 1-1 16,-14 5 1-16,-13-12-4 16,-13-11 0-16,-6-6-10 15,6 0 0-15,-7-6-3 16,7-12 0-16</inkml:trace>
  <inkml:trace contextRef="#ctx0" brushRef="#br0" timeOffset="42184.8071">21756 25834 54 0,'-98'-12'27'0,"118"-11"-24"16,-20 23 28-16,13-12-32 16,6 12 0-16,14 0 0 15,0 6 0-15,13 11-1 16,-7 1 1-16,7 17-4 15,0 5 0-15,-1 13-4 16,1-7 1-16,-6-5-6 0,-1 0 1 16</inkml:trace>
  <inkml:trace contextRef="#ctx0" brushRef="#br0" timeOffset="42499.7795">22018 25386 55 0,'-20'40'27'0,"112"-34"-40"0,-53-17 54 0,20 11-43 16,13-12 1-16,20 0-4 15,6-5 1-15,0-6 4 16,0 5 0-16,-19 12-3 15,-14 6 1-15,-6 12 0 16,-26 17 0-16,-20 6 4 16,-19 11 0-16,-21 1 0 15,-25 5 0-15,0 1-2 16,6-13 0 0,-6 1-11-1,6-12 0-15</inkml:trace>
  <inkml:trace contextRef="#ctx0" brushRef="#br0" timeOffset="43325.7699">26469 28010 55 0,'-32'-24'27'0,"58"24"-32"16,-13 12 45-16,13 11-41 15,7 12 1-15,6 18-1 16,7 22 1-16,0 13-2 15,0 5 0-15,-14 6-5 16,-6 23 0-16,-12 0-6 16,-14-6 0-16,0-11-1 15,-7-29 0-15</inkml:trace>
  <inkml:trace contextRef="#ctx0" brushRef="#br0" timeOffset="43641.2238">26502 27661 57 0,'13'17'28'0,"79"12"-45"0,-46-23 62 0,6 23-51 16,20 18 1-16,7-1-4 15,12 12 0-15,7 18 11 16,-6 5 1-16,-7 13-7 15,-6 4 1-15,-14 1 3 16,-13 0 1-16,-6-11 3 16,-13 5 0-16,-13-6-1 15,-7-11 1-15,-13-7-2 16,-13 1 1-16,-20 0-5 16,-19-6 1-16,-14-6-8 15,-19 0 1-15,-20-5-5 16,-19-13 1-16</inkml:trace>
  <inkml:trace contextRef="#ctx0" brushRef="#br0" timeOffset="44182.6977">34141 29906 73 0,'-65'24'36'0,"65"-30"-55"16,6 18 75-16,1 11-58 0,13 6 0 15,6 17 0-15,6 24 0 16,8 12 0-16,12 11 1 15,7 23-9-15,0 6 1 16,6 6-8-16,-12 12 0 16</inkml:trace>
  <inkml:trace contextRef="#ctx0" brushRef="#br0" timeOffset="44557.3063">33814 30203 67 0,'-59'53'33'0,"98"-36"-49"16,-19-23 60-16,32-5-49 15,27-7 0-15,19 1-4 16,40-7 0-16,19 13 11 15,19 11 1-15,-5 11-8 16,-8 19 1-16,-6 10 4 16,-13 13 1-16,-26 16 4 15,-13 1 0-15,-27-12 3 16,-12-5 0-16,-27-1-1 16,-19 1 0-16,-33 5-3 15,-33 0 1-15,-26 6-7 0,-46 12 0 16,-13-1-7-16,-26 1 1 15,0-12-10-15,0 0 0 16,13-18 0-16,13-40 1 16</inkml:trace>
  <inkml:trace contextRef="#ctx0" brushRef="#br0" timeOffset="45653.9968">37558 33933 56 0,'0'0'28'0,"59"151"-27"16,-33-116 28-16,20 17-30 16,7 18 1-16,12-12-8 15,7-5 1-15,0-1 2 16,-7-11 1-16,-6-24-10 0,-13-17 0 15</inkml:trace>
  <inkml:trace contextRef="#ctx0" brushRef="#br0" timeOffset="45982.96">37310 33299 58 0,'-20'35'29'0,"85"-41"-43"0,-25-12 56 0,25-11-44 15,27 0 0-15,19 0 0 16,20 6 0-16,0-6 3 16,0 11 0-16,0 12-2 15,-7 18 1-15,-19 23 2 16,-14 17 0-16,-12 12 1 15,-20 12 1-15,-20 11 0 16,-13 6 1-16,-19 6-2 16,-20 0 1-16,-26-12-5 15,-20 1 1-15,-13-7-10 16,-27-5 1-16,-25-1-9 16,-13-5 1-16</inkml:trace>
  <inkml:trace contextRef="#ctx0" brushRef="#br0" timeOffset="50697.2017">3984 13551 11 0,'0'17'5'0,"13"-5"6"0,-13-12 5 16,0 0-15-16,0 0 1 15,0 0 1-15,0 0 1 16,0-17-5-16,0-7 0 16,0-11 4-16,0-23 0 15,0-6-1-15,0-29 1 0,-13-23-2 16,-7-18 1-16,1-6 0 15,-8-17 0-15,-5-11-2 16,-8-1 0-16,-6 12 0 16,20 5 0-16,-26 19 0 15,19 28 0-15,7 12-1 16,13 17 1-16,6 12-1 16,-12 18 0-16,12 5 0 15,7 12 1-15,7 17 0 16,-7 12 0-16,19 18 1 15,21 34 1-15,19 12 0 16,19 46 0-16,27 24 0 16,6 12 0-16,14 11-1 15,-14-6 0-15,-20-5-1 16,-5-13 1-16,-8-16-1 16,-12-24 1-16,-8-17-1 15,-5-12 0-15,-14-18 0 0,-13-11 1 16,-6-18-1-16,0 7 1 15,-20-13-5-15,0-11 1 16,-14 12-5-16,-5-24 0 16,6-11-2-16,-13 0 0 15</inkml:trace>
  <inkml:trace contextRef="#ctx0" brushRef="#br0" timeOffset="50907.8622">4049 13167 25 0,'26'-35'12'0,"33"-41"-3"16,-32 42 22-16,12-7-28 15,7 0 0-15,6-5 0 16,-6-7 1-16,0 1-6 16,-1 5 1-16,1 1 2 15,-13 11 1-15,-13 0-7 16,-1 12 1-16,14 5-8 15,-13-5 1-15</inkml:trace>
  <inkml:trace contextRef="#ctx0" brushRef="#br0" timeOffset="51868.7222">5470 10118 13 0,'-20'29'6'0,"27"-29"5"0,-7 6-2 16,6 12-7-16,14 5 1 15,6 18 1-15,13 17 0 16,14 23-5-16,12 24 0 16,20 29 3-16,7 0 1 15,-1 11-2-15,1-5 0 16,0-18-1-16,-7-12 1 15,-20-11-1-15,-6-17 1 0,-19-18 0 16,-14-6 0-16,-13-17 0 16,-13-12 0-16,-13-12 0 15,-13-17 1-15,-1-11-1 16,1-19 0-16,-7 1-1 16,1-11 1-16,-1-13-1 15,7-11 0-15,6 0 0 16,7 12 0-16,13 5 0 15,0 1 1-15,20 5 0 16,12 0 0-16,14 12 0 16,7 12 1-16,6 11-1 15,6 12 1-15,0 0-2 16,7 17 0-16,-6 6 0 16,-1 12 1-16,-6 17-1 15,-6-6 0-15,-14 6 0 16,-13 12 1-16,-6 0-1 0,-33 6 1 15,6-1 0-15,-26 1 0 16,7 5-1-16,-7-5 1 16,-6-23-1-16,6-13 0 15,-6-5-4-15,6-12 1 16,7-17-5-16,13-17 1 16,7-13-4-16,19-22 1 15</inkml:trace>
  <inkml:trace contextRef="#ctx0" brushRef="#br0" timeOffset="52332.7666">7047 11055 19 0,'0'-12'9'0,"-6"36"-3"16,6-24 13-16,0 11-17 15,0 12 0-15,6 1 3 16,1 11 1-16,6 11-7 16,7 7 0-16,6-1 4 15,0 6 1-15,7 0-2 16,13-11 1-16,-1-12-1 0,8-18 0 15,-1-5 1-15,0-30 1 16,7 1 0-16,-13-24 1 16,0-23-1-16,-13 0 0 15,-7 0-1-15,-13-6 0 16,-6 1-2-16,-7-13 0 16,-14 6-1-16,-5 12 0 15,-14 0 0-15,0 12 0 16,7 6-1-16,7 11 1 15,-8 6-3-15,8 5 1 16,-1 7-3-16,14 11 1 16,6 6-6-16,6 6 1 0,27 0-5 15,6-1 1-15</inkml:trace>
  <inkml:trace contextRef="#ctx0" brushRef="#br0" timeOffset="52798.7">7761 10328 21 0,'-7'-12'10'0,"7"-5"-2"15,0 22 12-15,7 1-16 16,6 12 1-16,0 5 2 15,7 0 0-15,6 12-9 16,0 17 0-16,7 7 6 0,-1-7 0 16,1 0-2-16,0 7 0 15,0-30-2-15,-7-6 1 16,0-11 0-16,-6-12 1 16,-1-18-1-16,1-17 1 15,-7-17-1-15,0-6 1 16,0-12-1-16,-6-6 1 15,-1-11-2-15,-6 0 1 16,0 5-2-16,0 12 1 16,7 12-1-16,6 17 1 15,0 18 0-15,0 12 0 0,13 16 0 16,1 7 1-16,5 17 0 16,1 0 0-16,13 6 0 15,-7 17 0-15,0 7-5 16,1-7 1-16,-8-5-4 15,8-7 0-15,-8-5-7 16,-5-12 1-16</inkml:trace>
  <inkml:trace contextRef="#ctx0" brushRef="#br0" timeOffset="53580.0659">8959 9915 25 0,'-26'-47'12'0,"-27"-52"-10"0,40 82 16 16,-7-12-18-16,1-1 1 15,6 1 2-15,0 6 1 16,0 6-4-16,6 5 0 15,0 12 2-15,1 12 1 16,6 11-1-16,0 12 1 16,13 23-2-16,7 12 0 15,6 11-1-15,7 1 1 0,6-7-1 16,0-11 0-16,7-17 0 16,6-12 0-16,-6-24 0 15,0-16 0-15,6-13 0 16,-19-17 1-16,-7-23-1 15,-6-12 1-15,-7-11 0 16,0-24 0-16,-6 0-1 16,-14-11 0-16,-6-18-1 15,-13-11 1-15,-13-12-1 16,-7-6 0-16,-13 0-1 16,0 0 1-16,-7 6 0 15,1 5 1-15,-7-16 0 16,0 40 0-16,0 17 0 15,6 18 1-15,14 17 0 16,13 18 1-16,6 12 0 16,20 17 1-16,13 11 2 0,20 24 0 15,12 52-1-15,14 12 1 16,7 29-2-16,12 35 0 16,14 34 0-16,12 24 0 15,7-11-3-15,1-7 1 16,-1-22-1-16,-7-36 1 15,-5-23-1-15,-14-23 1 16,-14-18-1-16,1-23 1 16,-13-23-1-16,0-23 1 15,-13-18-1-15,-7-12 0 0,-6-17-2 16,-7-11 1-16,0 22-1 16,0 1 1-16,0 23-1 15,0 17 0-15,7 24 1 16,-1 17 1-16,7 12 0 15,7 5 0-15,0 12-2 16,6 12 1-16,0-6-8 16,7 0 1-16,0-6-6 15,-13-5 1-15</inkml:trace>
  <inkml:trace contextRef="#ctx0" brushRef="#br0" timeOffset="54390.7352">11911 8018 28 0,'-20'-18'14'0,"-6"7"-7"0,20 5 19 16,-1 0-25 0,-6 0 0-16,-7 12 1 0,1 0 0 15,-7 5-2-15,-1 13 0 16,1 5 2-16,0 12 0 15,13 17-1-15,6-6 1 16,14 12-1-16,6-23 0 16,13 5-1-16,-6-17 1 15,6-17 0-15,7-12 0 16,6 0 1-16,0-23 0 0,1-6 0 16,-1-12 1-16,-6 6 0 15,-14-23 0-15,-12 17-2 16,-7-11 1-16,-7 11-1 15,-12-5 0-15,-8 5-1 16,-5-6 1-16,5 12-1 16,-5-11 0-16,-1 5-1 15,0 6 0-15,14 12-3 16,6 11 1-16,13 12-2 16,6 6 0-16,14 17-5 15,12 12 1-15,27 6-4 16,7 11 0-16</inkml:trace>
  <inkml:trace contextRef="#ctx0" brushRef="#br0" timeOffset="54691.815">12854 8070 30 0,'13'-17'15'0,"-20"-47"-9"0,7 52 25 16,-13-17-28-16,-7-12 0 15,-19-5 3-15,-7-18 0 16,-19-12-7-16,-7-11 0 15,-7-6 4-15,-12-18 1 16,-14-5-2-16,-6-12 0 16,19-29-1-16,7 17 0 15,19 24-2-15,21 17 1 16,12 17 1-16,13 12 0 0,7 6 0 16,20 18 1-16,12 11 0 15,21 0 0-15,12 18-1 16,13 5 1-16,21 24-5 15,5-1 1-15,7 24-6 16,-6 23 0-16,-13 35-7 16,-1 30 0-16</inkml:trace>
  <inkml:trace contextRef="#ctx0" brushRef="#br0" timeOffset="54856.7489">12258 8099 41 0,'98'-52'20'0,"112"-111"-21"16,-158 111 31-16,7-18-30 15,13-18 1-15,6-5-7 16,8 12 1-16,-8-6-4 0,14 5 1 16</inkml:trace>
  <inkml:trace contextRef="#ctx0" brushRef="#br0" timeOffset="55576.9908">4390 15628 28 0,'-7'6'14'0,"73"-6"-7"16,-53 6 14-16,6 5-21 15,1 7 1-15,0 5-1 16,-1 6 1-16,-6 6-2 15,20 0 1-15,-26 0-2 16,6 0 0-16,0-12-6 16,0-11 0-16,6-18-1 15,14-6 1-15</inkml:trace>
  <inkml:trace contextRef="#ctx0" brushRef="#br0" timeOffset="55757.4871">4678 15448 37 0,'0'11'18'0,"19"-22"-22"0,-19 11 38 16,0 6-34-16,7 5 1 15,6 1-1-15,0 17 1 16,7-6-2-16,-1 1 0 16,7 5-5-16,7 6 0 15,13-1-5-15,0 1 1 16</inkml:trace>
  <inkml:trace contextRef="#ctx0" brushRef="#br0" timeOffset="56072.6537">5241 15087 35 0,'-7'18'17'0,"27"-48"-14"16,-7 36 29-16,6 0-30 15,21 6 1 1,32 40 2 0,-7 24 0-16,1-1-6 0,12 18 0 15,1 24 3-15,-1-7 0 16,1-5-3-16,-20-6 0 15,0-12-3-15,-13-11 0 16,-7-24-5-16,-6-11 1 16,-7-18-5-16,-7-17 1 15</inkml:trace>
  <inkml:trace contextRef="#ctx0" brushRef="#br0" timeOffset="56344.0245">5201 15791 22 0,'13'-23'11'0,"40"-35"0"16,-34 40 14-16,21 1-21 15,-8-7 1-15,8-16 1 16,6-13 1-16,6-5-10 15,-13-12 1-15,7-11 5 16,0 5 1-16,0 6-6 16,-1 6 0-16,-5 6-7 15,-8 6 0-15,8 0-3 16,-8 5 1-16</inkml:trace>
  <inkml:trace contextRef="#ctx0" brushRef="#br0" timeOffset="56808.6116">5686 14465 30 0,'-7'-18'15'0,"20"24"-9"0,0-6 27 16,14 23-31-16,-8-5 1 15,20 17 3-15,14 23 0 16,-7 12-8-16,19 17 1 15,1 12 4-15,12 17 1 0,1-17-2 16,-7-12 0-16,-7-17-2 16,1-18 1-16,-27-11 0 15,13-23 0-15,-12-18-1 16,-1-18 0-16,-6-11-2 16,-20-23 1-16,0-24-1 15,0 6 0-15,-7-5-1 16,1-7 0-16,-7 7 0 15,0 16 0-15,0 19 2 16,6-1 1-16,8 18 1 16,5 5 1-16,-12 12 0 15,12 12 1-15,1 12 1 16,6 11 0-16,13 6 0 16,-6 11 0-16,6-5-2 15,1 11 0-15,-1 1-2 0,-6-7 0 16,-1-5-6-16,-5 0 1 15,-8-12-8-15,1-6 0 16,0-23-2-16,-7-23 0 16</inkml:trace>
  <inkml:trace contextRef="#ctx0" brushRef="#br0" timeOffset="57033.4463">7100 14552 31 0,'-20'29'15'0,"40"-23"-5"0,-20-6 27 0,0 0-33 16,6 6 0-16,7 5 0 15,0 7 1-15,7 5-7 16,0 6 0-16,-1 6 4 16,14-6 1-16,0 0-7 15,0-6 0-15,6-5-4 16,-6-1 0-16,-1-17-6 15,1-17 1-15</inkml:trace>
  <inkml:trace contextRef="#ctx0" brushRef="#br0" timeOffset="57408.3682">7460 14174 36 0,'6'29'18'0,"7"6"-16"0,0-18 30 15,1 6-31-15,-1 12 1 16,0 0 0-16,6 6 1 16,1 0-3-16,-7-12 0 15,7-6 2-15,-1 0 0 16,1-17 0-16,0-18 0 16,-1-11-2-16,-6-18 1 15,0-11-3-15,1-12 0 16,-8-6-1-16,1 0 0 15,-1 1 0-15,1 10 0 16,-7 19 0-16,6 11 0 0,1 11 2 16,-7 18 1-16,6 12 1 15,7 17 0-15,1-6 0 16,12 12 0-16,-13 0 0 16,6 6 1-16,1 5-3 15,0 1 1-15,-1-12-7 16,1 5 1-16,6-28-5 15,0 0 0-15</inkml:trace>
  <inkml:trace contextRef="#ctx0" brushRef="#br0" timeOffset="57963.2371">8134 13813 31 0,'7'29'15'0,"-14"6"-8"0,7-12 24 16,0 12-30-16,0 0 1 16,13 0-1-16,0 6 1 15,7 11-3-15,13-11 0 16,6-12 2-16,0-12 0 16,0-11-1-16,7-6 1 15,-7-23-1-15,-12-18 0 16,-8-17-2-16,-6-6 1 15,0-6-1-15,-13-6 0 16,0 7-2-16,-13-1 1 0,-19 0-1 16,-8 12 0-16,-5 11 1 15,12 18 1-15,0 6-1 16,7 11 1-16,6 12 1 16,7 12 1-16,7-1 0 15,6 13 1-15,13 5 0 16,19 12 1-16,14 5-1 15,13 12 1-15,7 24-1 16,-1-7 1-16,-6 7-1 16,0-1 0-16,0 1-1 15,0-1 1-15,0-5 0 16,0 5 1-16,-1-5 0 16,1 0 1-16,-6-1 1 15,-14-11 1-15,-6 6 0 16,-14-6 0-16,-12 0-1 15,-14 6 1-15,-12-18-2 0,-7-5 1 16,-14-6-5-16,-6-12 1 16,1-12-7-16,5-17 1 15,-5-17-9-15,18-30 1 16</inkml:trace>
  <inkml:trace contextRef="#ctx0" brushRef="#br0" timeOffset="58324.424">8867 12940 26 0,'-26'47'13'0,"-20"34"5"16,40-58 12-16,-8 12-26 15,1 12 1-15,0 5 0 16,7-5 0-16,6-12-7 16,0 0 1-16,6-6 5 15,7-6 1-15,14-11-1 16,18-1 0-16,8-5 0 16,6-6 0-16,0 6-1 15,-7 5 1-15,0 1-2 16,-12 6 1-16,-14-7-1 15,-7 12 0-15,-19 7-6 16,-6 4 1-16,-14 1-8 0,-13-6 0 16,1-5-7-16,-1-13 0 15</inkml:trace>
  <inkml:trace contextRef="#ctx0" brushRef="#br0" timeOffset="58564.7136">7178 13685 29 0,'-39'-6'14'0,"-13"12"-8"15,39-6 16-15,-1 0-22 16,1 6 1-16,0-1-1 15,7 1 1-15,6-6-6 16,13-6 1-16,13-11-5 16,7-6 1-16</inkml:trace>
  <inkml:trace contextRef="#ctx0" brushRef="#br0" timeOffset="58894.979">8429 12102 36 0,'0'24'18'0,"32"22"-12"0,-19-34 31 16,0 5-33-16,1 6 0 16,-1 7 0-16,6 4 1 0,-6 1-7 15,7 0 0-15,0-6 4 16,6 0 1-16,0-11-7 16,0-12 1-16,0-24-8 15,1-11 0-15,5-17-3 16,1-7 0-16</inkml:trace>
  <inkml:trace contextRef="#ctx0" brushRef="#br0" timeOffset="59060.1797">8743 11765 39 0,'-7'6'19'0,"27"5"-14"16,-27-5 35-16,7 6-37 15,0 11 0 1,13 24-3-1,0-13 1-15,1 1-11 16,5 6 1-16,7-6-4 16,1-12 1-16</inkml:trace>
  <inkml:trace contextRef="#ctx0" brushRef="#br0" timeOffset="59735.2287">10477 10770 27 0,'0'6'13'0,"-6"-1"-4"0,6 7 15 0,20 6-21 15,12 22 0-15,14 24 2 16,0 12 0-16,6 17-6 15,1 12 0-15,12 17 4 16,7 18 0-16,0 5-3 16,0-17 1-16,-13-6-4 15,-7-17 1-15,-6-12-5 16,-7-6 1-16,-12-17-6 16,-8-17 0-16</inkml:trace>
  <inkml:trace contextRef="#ctx0" brushRef="#br0" timeOffset="60156.0986">10805 12143 28 0,'0'-17'14'0,"26"-36"-9"0,-13 36 21 16,7-12-24-16,12-18 1 15,8 6 0-15,5-11 0 16,8 0-4-16,-1-1 0 15,1 7 2-15,-8 11 1 16,-12 6-2-16,-7 11 1 16,0 18-1-16,-6 18 1 15,0 5-1-15,-1 12 0 16,8 0 0-16,5 5 0 0,14-5 0 16,0-11 0-16,6-7 1 15,1-5 0-15,-7-24 1 16,-1-11 1-16,1-6-1 15,0-6 1-15,0-6 0 16,-7 0 0-16,-13 6-1 16,-13 1 0-16,-6 4-1 15,-14 13 0-15,-12 5-1 16,-7 7 1-16,-7-1-1 16,-13 0 0-16,0 0-4 15,-19 0 0-15,-7 6-5 16,6-6 0-16,14-5-5 15,6-1 0-15</inkml:trace>
  <inkml:trace contextRef="#ctx0" brushRef="#br0" timeOffset="61177.0879">12749 9100 7 0,'0'-23'3'0,"-7"23"13"16,7 5-7-16,0 7-6 15,-6 11 0-15,6 1 1 16,6 22 1-16,7 7-6 16,7 22 0-16,19 30 4 15,27 23 1-15,12 17-3 16,21 18 1-16,-8 12-1 0,7-18 0 16,-6-12-1-16,-7-17 1 15,-19-23 1-15,-7-23 1 16,-20-18 0-16,-6-41 1 15,-14-11-1-15,-6-24 1 16,-6-17 0-16,-14-18 0 16,1-11-3-16,-7-18 1 15,-7-11-2-15,-6-12 1 16,6 6-2-16,7 0 1 16,13 6 0-16,0 11 0 15,26 12 0-15,0 6 0 0,7 17 0 16,6 12 0-16,-6 12 1 15,0 11 0-15,6 18 0 16,0 22 0-16,1 13-1 16,-8 17 1-16,-5 0-1 15,-14 6 1-15,-7 0 0 16,-12-12 0-16,-7 0 0 16,-7 0 0-16,7-5-2 15,-7-7 0-15,1-5-1 16,6-18 0-16,-1-5-2 15,1-7 1-15,13-5-1 16,13-6 1-16,-6-6 1 16,6 0 0-16,13-5 2 15,0-1 0-15,7 0 2 16,13-11 1-16,6-18 0 0,1-5 1 16,-1-12-1-16,0-12 1 15,1-12-1-15,-7-11 0 16,-1 12-2-16,-12 5 1 15,-13 6-2-15,-7 12 1 16,-13 6-1-16,-13 17 0 16,-7 18-1-16,1 17 1 15,-8 11-1-15,1 24 1 16,7 17-2-16,12 7 1 16,14 5 0-16,12-6 1 15,20-6-2-15,14-11 0 0,19-12-3 16,6-17 1-16,1-12-8 15,13-24 0-15,-1-16 0 16,-6-13 0-16</inkml:trace>
  <inkml:trace contextRef="#ctx0" brushRef="#br0" timeOffset="61987.4582">15439 8728 25 0,'-13'11'12'0,"26"24"-11"16,0-23 23-16,14 17-21 16,5 0 0-16,8 17 1 15,5 1 1-15,1 11-7 16,0 6 1-16,-7 0 3 16,-6-6 1-16,-7-11-2 15,0-6 0-15,7-18 0 16,-7 0 0-16,1-23 0 15,-8-17 1-15,1-12-1 16,-7-12 1-16,-7 0-1 16,-6-17 0-16,0-6-1 15,-6-6 1-15,-1 6-1 16,1 12 0-16,6 11-1 16,0 6 1-16,0 6 0 15,6 6 0-15,7 17 0 0,1 12 0 16,5 0 0-16,7 23 1 15,1-6 0-15,-1-6 0 16,0 7 1-16,0-7 0 16,0-5 1-16,-6-12 0 15,0-12 0-15,-1-17 0 16,1 0 0-16,-7-18 0 16,0 7-1-16,0-18 0 15,0-1-2-15,0 7 1 16,0 0-1-16,0 5 0 0,7 6-1 15,-7 12 1-15,7 12-1 16,-1 11 0-16,14 6 0 16,0 6 1-16,0 11-3 15,-1 12 0-15,8 0-6 16,5 6 1-16,14-6-6 16,7-5 0-16</inkml:trace>
  <inkml:trace contextRef="#ctx0" brushRef="#br0" timeOffset="62407.6783">17285 7925 28 0,'-13'-41'14'0,"-26"-11"-8"15,26 40 17-15,-7 0-21 0,-6 12 1 16,0 6 2-16,0 12 0 15,-1 5-6-15,1 6 1 16,0 6 4-16,6 6 1 16,7-1-3-16,0 7 0 15,7-6-1-15,6-1 0 16,6 1-1-16,1-6 1 16,6-12-1-16,7-17 1 15,6-6 0-15,0-12 0 16,7-11 0-16,-1-6 1 0,1 0-1 15,0-12 0-15,-7 6-1 16,-6 0 1-16,-1 6-1 16,1 6 0-16,-7 17 0 15,-6 6 0-15,6 6-1 16,-7 11 1-16,7 1-3 16,0-1 1-16,0 7-3 15,1-7 0-15,5 6-4 16,7-5 0-16,1-1-4 15,-1-11 0-15</inkml:trace>
  <inkml:trace contextRef="#ctx0" brushRef="#br0" timeOffset="62782.8064">17554 7628 28 0,'0'-12'14'0,"19"18"-8"0,-12 0 23 16,6 0-26-1,0 17 0-15,0 12 2 0,0 6 1 16,7-12-7-16,6 0 1 16,0 0 3-16,-6 0 1 15,-1-6-1-15,1-17 0 16,0-6-1-16,-7-12 0 16,0-11-1-16,7-18 0 15,-1 1-1-15,-6-7 1 16,0-23-1-16,1 18 1 15,-1 5-1-15,-7 7 0 0,1 11-1 16,-7 0 1-16,6 11-1 16,-6 18 1-16,0 6 0 15,7 11 0-15,-1 7-1 16,7-1 1-16,1 0 0 16,-1 0 1-16,6 1-4 15,7 5 1-15,1 0-6 16,-1-6 0-16,13 0-6 15,0-11 1-15</inkml:trace>
  <inkml:trace contextRef="#ctx0" brushRef="#br0" timeOffset="63248.485">18706 7238 38 0,'-13'-35'19'0,"-27"-11"-20"0,27 28 30 16,-6-23-29-16,-14 18 0 15,0-6 0-15,7 17 0 16,0 1 0-16,6 11 1 16,1 11 0-16,-1 24 0 15,13 0 0-15,1 29 0 16,6-29 0-16,6 12 1 15,7 5-1-15,1-11 0 16,5 0-1-16,14-12 1 0,-7-12 0 16,0-11 0-16,7-12 0 15,6-11 1-15,-6-12 0 16,0-12 0-16,-1 0-1 16,1-23 0-16,-13 18-1 15,6-7 0-15,-13 1-1 16,0 23 1-16,0 11-2 15,-13 7 1-15,0 22 0 16,0 18 0-16,-6 0 0 16,6 18 0-16,6 0 0 15,7-13 1-15,1 1-4 16,5-6 0-16,1 1-6 16,-1-13 1-16,8-17-3 15,12-6 0-15</inkml:trace>
  <inkml:trace contextRef="#ctx0" brushRef="#br0" timeOffset="64044.5423">19210 6610 25 0,'-13'-18'12'0,"0"7"-4"0,13 5 19 16,0 6-25-16,-7 6 1 15,7-1 2-15,0 13 0 16,7 17-7-16,6 0 1 15,0 11 3-15,6 7 0 16,8-1-1-16,-1 0 0 0,0-11-2 16,0-6 1-16,7-18-2 15,0-11 1-15,-1-12-2 16,1-11 1-16,-7-30-1 16,-6-5 1-16,0 0 0 15,-20-6 0-15,-7-6 1 16,-6 5 0-16,-7-11 1 15,1 18 0-15,-1 11 0 16,0 12 1-16,7 6-1 16,7 0 0-16,6 11 0 15,6 12 1-15,14 12 0 16,13 11 0-16,19 12 1 16,13 0 0-16,1 11 0 15,-1 36 0-15,-6 11-1 16,0 6 1-16,-6 11-1 15,-1-16 0-15,-6-1-1 0,-7 0 1 16,0-18-1 0,-6-5 1-16,-13-17-1 0,-7-7 1 15,-13-11 0-15,-13-12 0 16,-7-5 0-16,-6-7 0 16,0-5-1-16,-14-6 0 15,8 0-1-15,-1-6 0 16,0-5 0-16,7-13 0 15,6 1 0-15,14-12 0 16,12-17 1-16,14 0 0 16,0-12 1-16,-1-6 0 0,14-29 1 15,6-12 0-15,14-11-1 16,6 6 1-16,0-12-1 16,-7 0 1-16,-13 17-1 15,-13 12 0-15,-13 18-1 16,-13 23 1-16,-6 17-1 15,-7 12 0-15,-7 23 0 16,1 23 1-16,-8 1 0 16,8 28 0-16,12 7 0 15,14 5 0-15,6 18 1 16,13-18 0-16,13 12-2 16,1-1 0-16,5-10-4 15,8-19 1-15,-1-22-5 16,7-18 1-16,-7-18-7 15,7-28 1-15,7-30-1 16,-7-17 0-16</inkml:trace>
  <inkml:trace contextRef="#ctx0" brushRef="#br0" timeOffset="64449.3062">20598 4375 39 0,'-33'-5'19'0,"39"40"-23"0,1-18 42 15,13 12-34-15,12 6 0 16,14 29 3-16,6 23 1 16,7 1-9-16,-6 22 0 15,-1 6 6-15,7 7 1 0,13-1-3 16,0 12 1-16,0-18-2 16,-6-17 0-16,-14-23-1 15,-6-12 1-15,-14-18 0 16,-5-11 0-16,-14-18-1 15,-13-17 0-15,-13-5-3 16,-14-30 1-16,-18 6-4 16,-8 0 0-16,1 11-1 15,6 18 0-15,0 12 0 16,0 34 1-16,1 12 3 16,5 24 1-16,8 11 2 15,12 0 1-15,20 0-1 16,6-6 1-16,14-11 0 15,19-12 1-15,14-12-5 16,25-22 1-16,7-19-8 16,20-11 0-16,33-11-5 0,6-30 0 15</inkml:trace>
  <inkml:trace contextRef="#ctx0" brushRef="#br0" timeOffset="67902.5581">12690 13429 11 0,'-33'-23'5'0,"1"23"4"16,25 0 5-16,-6-6-10 16,-7 0 0-16,1 0 3 15,-1-6 1-15,0 12-10 16,1-5 1-16,6-1 5 16,0 17 1-16,13 24-2 0,19 18 0 15,20 34-2-15,27 58 0 16,-1 65 0-16,27 52 0 15,19 75 0-15,7 7 0 16,33 51-1-16,-7 18 1 16,-7 0-1-16,-39-17 1 15,-13-18-1-15,-13-40 1 16,-19-53-1-16,-14-23 1 16,-13-41-1-16,-13-53 0 15,0-34 0-15,-6-41 1 16,-27-23-1-16,-6-58 1 15,-7-30-1-15,-25-46 0 0,-14-17 0 16,0-35 0-16,-1-1-1 16,8-5 1-16,6 0 0 15,7 17 0-15,6 12 0 16,7 17 0-16,12 24-1 16,8 11 1-16,19 1-1 15,19 5 1-15,14-12-1 16,33-23 1-16,19 12 0 15,13-12 0-15,0-17 0 16,7 5 0-16,6 7 0 16,0-1 0-16,1 12 0 15,-21 18 0-15,-6 11 0 16,-19 29 1-16,-27 18-1 16,-19 34 1-16,-20 24-1 15,-13 23 1-15,-13 6-7 0,-14-6 0 16,1 0-5-16,6-40 1 15</inkml:trace>
  <inkml:trace contextRef="#ctx0" brushRef="#br0" timeOffset="68577.9243">13384 12946 19 0,'-13'-52'9'0,"72"57"0"16,-20-5 9-16,20 35-15 16,26 18 0-16,26 40 0 15,33 29 1-15,59 23-6 16,0 42 1-16,13 45 3 0,20 24 0 15,32 12-1-15,-45 29 0 16,-14-1-1-16,-6-28 1 16,-26-6 0-16,-7-35 0 15,-39-24 0-15,-39-28 0 16,-33-41 1-16,-27-18 1 16,-32-23-1-16,-26-23 1 15,-26-29-2-15,-14-12 1 16,1-35-1-16,-7-40 0 15,-7-24-1-15,-6-29 0 16,0 0-1-16,33-17 0 0,19 5 0 16,26-5 0-16,14-7 0 15,13 13 1-15,12 5 0 16,1 18 0-16,6 0 0 16,7 34 0-16,7 30 1 15,-1 29 0-15,-6 40 1 16,-7 30 1-16,-6 46-1 15,-14 6 1-15,-6 12 0 16,-13-1 0-16,-6 1-5 16,-1-35 1-16,7-41-12 15,7-47 0-15</inkml:trace>
  <inkml:trace contextRef="#ctx0" brushRef="#br0" timeOffset="69193.459">14457 12446 14 0,'-131'75'7'0,"66"-46"4"0,52-23-6 0,0 6-4 16,0-1 1-16,0 1 2 16,13 0 1-16,13-1-4 15,26 1 0-15,53 5 4 16,19-5 0-16,46 5-1 15,66 13 0-15,32-7-1 16,26 29 0-16,47 18-2 16,-8 6 0-16,-5 17 0 15,-14 11 0-15,-13 13-1 16,-66-7 0-16,-38 7 1 16,-40-18 0-1,-46 69 0 1,-39-11 0-16,-46-17 0 15,-46-24 1-15,-26-34-1 0,-19-18 0 16,-7-6 0-16,-7-35 0 16,13-34-1-16,14-13 0 15,13-28-1-15,12-12 1 16,8-17-1-16,25 5 0 16,20-5 0-16,20 5 1 15,19 6-1-15,14 12 1 16,6 6 0-16,6 22 0 15,1 19 1-15,-14 11 0 16,-6 11-2-16,-7 13 0 16,-12 11-9-16,-8-24 0 0</inkml:trace>
  <inkml:trace contextRef="#ctx0" brushRef="#br0" timeOffset="69719.9666">15655 11148 30 0,'-98'52'15'0,"13"-46"-11"15,78 0 17-15,14 0-20 16,19 0 1-16,27-1 1 15,19 7 1-15,32-6-5 16,60 6 1-16,59-18 2 0,19-6 1 16,52-11-2-16,34 0 1 15,5-1-1-15,34 1 0 16,-13 6-1-16,-21 5 1 16,21 6-1-16,-60 6 1 15,-38 12-1-15,-34 11 1 16,-32 12 0-16,-39 6 0 15,-33 5 2-15,-40 1 0 16,-32 5 0-16,-26 12 0 16,-20 0 0-16,-27 0 0 0,-5-17-1 15,-21-7 1-15,-6 1-2 16,-6 0 0-16,-1-18-2 16,27 0 1-16,19-23-1 15,20 0 1-15,33-5 0 16,6-13 0-16,7-5-1 15,13 5 1-15,20 1 1 16,12 11 0-16,8 12-2 16,5 0 0-16,8 5-7 15,19 13 1-15,-7-7-8 16,7 6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5T12:48:29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4226 8332 12 0,'-26'-41'6'0,"-13"12"2"16,25 12 6-16,1-1-13 15,-6-5 0-15,-1 11 2 16,0 1 0-16,1-1-2 16,-1 6 1-16,1-5 2 15,-1 11 1-15,7 11-1 16,-7 18 0-16,14 12-1 15,-14 40 1-15,13 53-3 16,1-29 1-16,-7 168-1 16,6 59 0-16,-6 46 0 15,13 30 1-15,0 11-1 16,13 11 1-16,7-17-1 16,0-35 1-16,12-46-1 15,1-35 0-15,6-53-1 0,-13-46 0 16,7-41-1-16,6-58 0 15,14-41-4-15,-27-40 1 16,7-65-5-16,-1-46 1 16,8-52-3-16,-8-71 0 15</inkml:trace>
  <inkml:trace contextRef="#ctx0" brushRef="#br0" timeOffset="662.2234">4121 8483 9 0,'-46'-203'4'0,"-32"-19"7"0,45 170 2 0,-6 6-10 16,-13 5 0-16,6 23 2 15,-7 18 0-15,-19 18-5 16,13 17 0-16,0 5 4 16,27 1 0-16,12 0-1 15,40 11 0-15,12 1-1 16,54-1 0-16,71 6-2 15,39 6 1-15,59 0-1 16,60-6 0-16,25-11 0 16,33-6 1-16,7-18-1 15,6 0 1-15,26 41-3 16,-19 0 0-16,-52 0 0 16,-8 0 0-16,-58 0 2 15,-59 12 0-15,-39 17 1 16,-39 6 0-16,-27 17 2 0,-33 30 1 15,-19 5-1-15,-33 12 0 16,1 11-2-16,-8 1 0 16,-12 17-1-16,-1 6 0 15,-6 5 0-15,-6-5 0 16,6-6 0-16,0 6 0 16,6-12 0-16,7 0 0 15,1-5 0-15,-1-24 0 16,6 0 0-16,14-17 0 15,13 11-1-15,13-6 1 0,13-5 0 16,6 6 0-16,14-7 0 16,6-17 0-16,0 6 0 15,-19-17 0-15,-7-6 0 16,-20-6 1-16,-26-30 2 16,-26-5 1-16,-39 0 1 15,-46-11 1-15,-52-7 0 16,-34-5 1-16,-77-6-1 15,-47 0 0-15,-91-6-4 16,-33 0 0-16,-65 6-6 16,-14 0 0-16,-6 0-6 15,46 0 1-15,26 17-6 16,72 12 1-16,78 0-2 16,66-12 0-16</inkml:trace>
  <inkml:trace contextRef="#ctx0" brushRef="#br0" timeOffset="1262.4218">14130 12859 25 0,'-39'-35'12'0,"13"29"-10"0,13 12 13 16,-1 17-15-16,-5 29 1 15,6 36 3-15,-7 34 1 16,7 76-5-16,13 69 0 16,13 94 3-16,20 58 0 15,19 76 0-15,7 28 0 16,7 7-2-16,12-30 0 15,7-52-3-15,0-70 0 16,-13-81 0-16,-6-64 0 16,-14-82-5-16,-6-52 0 0,-13-58-3 15,-7-65 1-15</inkml:trace>
  <inkml:trace contextRef="#ctx0" brushRef="#br0" timeOffset="1847.6303">13462 13237 30 0,'-72'23'15'0,"40"82"-16"16,32-64 27-16,0-7-26 15,19 7 0-15,34 6 1 16,38-7 0-16,27-10-1 15,52-13 0-15,73-11 0 0,18-18 1 16,54 1-1-16,12-7 1 16,20 1 0-16,19 11 0 15,-25 6 0-15,-14 0 1 16,-13 23 0-16,-19 18 0 16,-59 11 0-16,-27 41 1 15,-19 24-2-15,-27 34 0 16,-32 12 0-16,-19 40 0 15,-14 7-1-15,-13 17 0 16,0 17-2-16,13 6 1 0,14 1 0 16,-1-7 0-16,13 12-1 15,14-6 1-15,6 0 0 16,19-23 0-16,14-23 0 16,-20-18 1-16,13-17 0 15,1-24 0-15,-1 1 0 16,-13-12 0-16,-7-6 0 15,-19-6 1-15,-26 29 0 16,-46-23 0-16,-46 12 2 16,-52-6 0-16,-59 17 2 15,-40 0 1-15,-84 6 0 16,-60 6 1-16,-91-6-1 16,-33-11 0-16,-78-13-3 15,-1-22 0-15,-32-18-4 16,39-40 0-16,7-42-7 15,52-34 0-15,59-24-9 16,39-28 1-16</inkml:trace>
  <inkml:trace contextRef="#ctx0" brushRef="#br0" timeOffset="2537.6656">24060 17798 36 0,'-19'-5'18'0,"12"5"-14"16,14 5 18-16,6 19-20 15,0 22 0-15,20 53 1 16,12 64 1-16,34 70-4 15,6 75 1-15,13 70 2 16,14 59 1-16,5 40-5 16,-12-12 0-16,0-22-5 15,6-19 1-15,7-51-7 16,0-82 0-16,-7-59-1 16,0-69 0-16</inkml:trace>
  <inkml:trace contextRef="#ctx0" brushRef="#br0" timeOffset="3107.7271">24034 17903 29 0,'-91'47'14'0,"77"-7"-12"0,21-28 29 16,13 6-29-16,12-18 1 16,27-6-1-16,53-6 1 15,64-5-5-15,27-12 1 0,53-6 1 16,51 0 1-16,34 0-5 16,19 17 1-16,-7 13-1 15,1 10 1-15,-1 19-1 16,-32 11 1-16,-33 11 0 15,-20 30 1-15,-19 17 2 16,-46 29 1-16,-33 12 0 16,-26 11 1-16,-26 24-1 15,-13 11 1-15,-14 12-3 16,-6 6 1-16,-6 17-3 16,13-5 0-16,6 17-4 15,0-12 0-15,7-5-2 16,6-1 0-16,7-17 17 31,-112-198-8-31,73 303 10 16,-14-88 0-16,-97 53 7 0,-47-12 0 15,-45-5 1-15,-73-1 1 16,-71-5-10-16,-66 5 0 16,-52-23-6-16,-46-5 1 15,-13-24-7-15,6-47 0 16,1-40-6-16,45-35 0 15,0-41-9-15,53-24 0 16,58-16-1-16,14-12 1 16</inkml:trace>
  <inkml:trace contextRef="#ctx0" brushRef="#br0" timeOffset="3648.8573">32452 23634 53 0,'-91'24'26'0,"45"92"-19"0,39-75 26 0,7 40-32 16,13 59 1-16,7 46 0 15,13 82 1-15,13 75-4 16,19 70 1-16,14 47 0 16,32 34 0-16,7 1-8 15,0-30 1-15,13-63-9 16,6-76 1-16</inkml:trace>
  <inkml:trace contextRef="#ctx0" brushRef="#br0" timeOffset="4234.1359">32374 23407 58 0,'13'117'29'0,"98"-42"-36"0,-91-69 49 16,71 6-42-16,34-6 1 15,25-12-1-15,47-12 1 16,65-5-2-16,32 6 0 16,40 11-3-16,13 12 0 0,20 11-1 15,6 24 1-15,-33 17-1 16,-13 23 1-16,-39 18 0 15,-32 29 0-15,-34 6 4 16,-58 35 1-16,-53-6 2 16,-39 11 0-16,-19 30 0 15,-21 0 0-15,-6-6-1 16,14 5 1-16,6-11-5 16,6 0 0-16,7 0-5 15,6 6 0-15,20-12-1 16,7 18 1-16,6-12 1 15,7 0 0-15,0 11 7 16,-14-22 0-16,-19-24 9 16,-32-6 1-16,-40-17 4 15,-53-12 0-15,-65 18 2 16,-65 11 0-16,-92-11-4 16,-78 23 1-16,-66 5-10 0,-72-5 1 15,-13-29-11-15,-33-17 1 16,26-19-11-16,1-10 1 15,52-30-9-15,71 0 1 16,14-11 1-16,72-7 1 16</inkml:trace>
  <inkml:trace contextRef="#ctx0" brushRef="#br0" timeOffset="4925.0271">40000 30675 71 0,'-39'23'35'0,"26"52"-29"15,13-40 36-15,6 24-41 16,1 57 0-16,19 47 0 16,26 52 1-16,7 82-4 15,0 52 1-15,20 23-7 16,25 41 1-16,21-5-11 16,32-36 0-16,-26-46-2 15,-20-76 0-15</inkml:trace>
  <inkml:trace contextRef="#ctx0" brushRef="#br0" timeOffset="5510.2062">39712 30640 63 0,'-138'203'31'0,"53"-46"-43"15,92-133 66-15,19-7-54 16,26-5 1-16,27-12-1 16,45-18 1-16,27-40-1 15,52-29 0-15,39-30 0 16,20-11 0-16,52-17 0 15,26 0 0-15,-6 11-1 16,13 35 1-16,0 29-1 16,-33 52 1-16,-6 48-2 15,-40 45 1-15,-12 59-2 16,-34 41 1-16,-38 22-2 16,-27 19 1-16,-13 40-2 15,-7 0 0-15,7 23-1 16,-13 0 1-16,13 6-1 0,7-17 0 15,-1-12 2-15,7-6 0 16,14-17 1-16,-1-24 0 16,7-28 2-16,-1-12 1 31,-6 11 8-31,-45-35 0 16,-47-5 3-16,-65-18 1 15,-65-5 1-15,-92 16 1 0,-85 13-2 16,-105 23 1-16,-59-1-8 15,-71 18 1-15,-14 7-8 16,6-13 0-16,8-35-14 16,12-17 0-16,0-40-6 15,53-53 0-15</inkml:trace>
  <inkml:trace contextRef="#ctx0" brushRef="#br0" timeOffset="8738.4971">2478 25799 17 0,'-46'-24'8'0,"27"-5"0"16,12 24 9-16,7-1-12 15,-13 0 0-15,7 0 3 16,-8 6 0-16,14 0-10 16,14 6 0-16,5 17 7 15,20 12 1-15,-6 6-4 16,13 17 1-16,19 18-2 16,7-12 1-16,27 17-2 15,19 12 1-15,6 0-5 16,0 12 0-16,-12-18-2 15,-21-11 1-15,-19-24-6 16,-13-11 1-16,0-24-1 16,-7-11 0-16</inkml:trace>
  <inkml:trace contextRef="#ctx0" brushRef="#br0" timeOffset="9384.9389">3054 25613 21 0,'-13'5'10'0,"26"1"-5"0,-13-6 20 0,0 0-22 16,7 6 1-16,12 6 1 15,14 17 1-15,20 6-8 16,19 5 1-16,-14 7 4 15,14 5 1-15,0 6-3 16,-19 6 1-16,6-5-1 16,-20-13 0-16,0-17 0 15,-6-5 0-15,-13-19 0 16,-7-22 0-16,-13-24 0 16,-7-11 1-16,1-24-2 15,6-11 1-15,0-6-1 16,-20-6 1-16,0 6-1 15,-19 0 1-15,13 5-2 16,6 13 1-16,1 22-1 16,12 19 1-16,7 16-2 15,20 18 1-15,-1 6 0 0,-6 23 0 16,20 12 0-16,13 5 1 16,-7 7 0-16,20-7 0 15,-13-11 0-15,0-12 1 16,-7-5 1-16,-6-12 0 15,0-18 0-15,-27-11 0 16,7-18 0-16,-13 6 1 16,-13-23-1-16,7-6 0 15,-21-6-1-15,8 0 0 16,-1-11-1-16,14 11 1 0,-7 0-2 16,13 24 1-16,13 11-2 15,0 11 1-15,13 24-1 16,7 6 1-16,6 6 0 15,13 5 0-15,7 12 1 16,13 12 0-16,7 6-4 16,-1-1 0-16,-6-5-9 15,-6-12 1-15</inkml:trace>
  <inkml:trace contextRef="#ctx0" brushRef="#br0" timeOffset="9834.8921">4756 24071 43 0,'-33'-29'21'0,"-12"11"-20"0,45 18 33 16,-13 0-32-16,-14 0 0 15,8 12 1-15,6-1 0 16,0 13-4-16,6-1 0 15,7 18 3-15,7 5 1 16,6 7-2-16,0 11 1 16,13-6-1-16,7-6 0 15,6 0-1-15,0-17 1 16,0-11-1-16,7-13 1 16,-6-11-1-16,-1 0 1 15,-26-46-1-15,0-7 0 0,-6 1 0 16,-7-12 0-16,-7-12-1 15,1 1 0-15,-14 11-1 16,7 11 1-16,6 13-2 16,-12 5 0-16,5 17 0 15,8 18 1-15,-1 18 0 16,14 17 0-16,6 5 0 16,13-5 1-16,-6 12 0 15,19-1 1-15,14 1-5 16,-1 11 0-16,20-11-7 15,6-7 0-15</inkml:trace>
  <inkml:trace contextRef="#ctx0" brushRef="#br0" timeOffset="10629.5571">5463 23460 18 0,'-65'-128'9'0,"-7"75"4"0,52 53 4 16,0 12-12-16,1 17 0 15,-1 12 2-15,7 23 1 16,13 0-11-16,0 11 1 16,13-11 6-16,20 0 0 15,19 6-3-15,14-12 0 16,-7 1-1-16,-7-13 1 16,0-11-1-16,7-17 1 15,-26-18 0-15,-7-18 0 0,-6-5 0 16,-14-18 0-16,-6-11 0 15,0-6 0-15,-6-1 0 16,-7 1 0-16,-7 0-1 16,-6 6 1-16,6-1-1 15,-12 1 0-15,18 5-1 16,8 18 1-16,19 6-1 16,13 6 0-16,7 17 0 15,0 5 0-15,26 7 1 16,19 17 0-16,14 12 1 15,32 23 0-15,7 17 0 16,0 18 1-16,13 18-1 16,13 22 0-16,-19 1-1 15,-21-1 0-15,-18 1 0 16,-27-18 0-16,-20 0 0 0,-19-11 0 16,-20-12 0-16,-20-12 1 15,-19-23 0-15,-13-11 0 16,-14-18-1-16,1-18 1 15,13-17-1-15,-7-17 0 16,7-13 0-16,12-28 0 16,-12-23 0-16,13-24 0 15,6-17 0-15,7-24 1 16,7-22-1-16,6-30 1 16,0-23-1-16,-7-12 1 15,7-17-1-15,-13 11 1 0,-7-11-1 16,7 52 0-16,-6 30 0 15,-7 34 1-15,-27 29-1 16,-6 41 0-16,7 29 0 16,0 18 0-16,-1 34 1 15,7 24 0-15,14 17 0 16,5 23 0-16,21 7 0 16,19 16 0-16,39 1 0 15,7-6 0-15,26-6-1 16,0 0 0-16,27-17-4 15,-1-35 1-15,0-30-3 16,1-28 1-16,5-41-5 16,-5-30 1-16,-14-28-6 15,-20-41 1-15</inkml:trace>
  <inkml:trace contextRef="#ctx0" brushRef="#br0" timeOffset="10901.0221">7106 20760 39 0,'-111'41'19'0,"-33"151"-18"0,111-128 34 16,7 17-33-16,0 1 1 16,13-13 2-16,13-16 0 15,32-24-5-15,14-29 0 16,33-29 5-16,45-29 1 16,33-6-1-16,-13-6 0 15,33 6-1-15,0 23 1 16,6 41-2-16,-13 52 0 0,-26 59-2 15,-39 52 1-15,-39 70-1 16,-53 40 0-16,-40 30-2 16,-18 28 0-16,-14-11-12 15,0-11 0-15,13-47-6 16,0-76 1-16</inkml:trace>
  <inkml:trace contextRef="#ctx0" brushRef="#br0" timeOffset="11966.4185">8193 19329 25 0,'20'192'12'0,"-20"-53"3"0,-7-127 12 0,-6-6-24 16,-13-24 0-16,-7-40 3 16,-26-52 1-16,0-53-8 15,0-88 1-15,-6-57 5 16,-7-88 0-16,-40-69-2 16,-12-64 1-16,0-71-2 15,-7 7 0-15,13-18-2 16,13 35 1-16,20 58-1 15,13 70 0-15,20 81 0 16,12 82 0-16,8 53 0 16,6 63 0-16,12 52 0 15,-12 42 0-15,13 40-1 16,-6 41 1-16,-1 34-1 16,7 36 1-16,0 29-1 15,6 23 1-15,7 23-1 0,-13-17 1 16,7 6-1-16,-1-24 1 15,0-23 0-15,-6-12 1 16,0-22-2-16,0-36 0 16,7-29 0-16,6-17 0 15,13-30-1-15,13-5 1 16,13-29-1-16,7 0 0 16,26 11 0-16,13 18 1 15,26 23 0-15,7 35 0 16,7 35-3-16,-8 29 0 15,8 17-8-15,6 30 0 16</inkml:trace>
  <inkml:trace contextRef="#ctx0" brushRef="#br0" timeOffset="12566.7677">8834 20155 30 0,'-39'64'15'0,"131"-35"-15"0,-46-29 17 15,26 6-15-15,52-18 0 16,20-11 1-16,52-18 0 16,66-34-4-16,39-42 0 15,105-34 2-15,13-53 1 16,72-29-2-16,7-34 1 15,25-18 1-15,-12-18 0 16,6 12 2-16,-46 0 1 0,-13 18-1 16,-65 11 1-16,-33 35 0 15,-46 12 0-15,-52 34-2 16,-46 36 1-16,-59 17-3 16,-65 17 0-16,-53 24-3 15,-45 35 0-15,-40 29-1 16,-26 34 0-16,-20 18 1 15,-12 35 1-15,-1 6 1 16,26 6 0-16,20 11 2 16,20-11 1-16,26-18 0 15,20-12 0-15,25-11-2 16,14-17 0-16,7-12-4 16,5-18 0-16,14-17-7 15,20-6 0-15,-13-23-4 16,-14 0 0-16</inkml:trace>
  <inkml:trace contextRef="#ctx0" brushRef="#br0" timeOffset="13377.9381">11767 20190 43 0,'33'11'21'0,"189"53"-27"16,-110-46 37-16,38 17-32 15,20 29 1-15,40 41 0 16,45 28 0-16,27 42 0 16,45 40 0-16,20 12 0 15,52 0 1-15,27 23-1 16,51-17 0-16,8-6 0 15,58-12 1-15,-13-23 1 0,40-17 1 16,-1-24 0-16,1-23 0 16,13-23 0-16,-14-12 1 15,7-29-1-15,-20-18 1 16,1-17-4-16,-27-17 1 16,-19-12-2-16,-33-29 1 15,-20-12-1-15,-7 1 0 16,-25-1 0-16,-7 0 0 15,-46 6 1-15,0 6 1 16,-19 12-1-16,-14-1 1 16,-39 12 0-16,-26 6 0 0,-26 0 0 15,-14 12 0-15,-38-6 0 16,-34-6 0-16,-25 0 0 16,-33-6 0-16,-46-11-2 15,-46-18 0-15,-39-24-3 16,-53-34 1-16,-39-23-1 15,-46-35 0-15,-25-35 0 16,-27-12 1-16,6-23 2 16,7-6 1-16,33 11 4 15,26 19 0 1,13 10 4 0,33 48 0-16,32 51 0 15,27 42 0-15,20 40-2 16,19 47 1-16,19 23-3 15,14 11 1-15,6-5-7 16,20 0 0-16,20-6-8 16,6-17 0-16,6-18-10 0,-6-23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5T12:48:53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17292 14511 23 0,'-33'-35'11'0,"-26"0"-10"15,40 24 12-15,-14-1-13 16,-13 12 0-16,-6-6 1 16,-14 12 1-16,-32 0-1 15,-13 11 1-15,-20 7 1 0,-7 5 1 16,1-6-1-16,-1 12 1 15,-12 6-1-15,-7 11 0 16,-13-6-2-16,-1 24 0 16,14 12-1-16,0 22 1 15,-13-5-1-15,-13 18 0 16,-7-1 0-16,13 18 0 31,-39 75 0-31,13-11 0 16,26-12-1-16,33-5 1 15,33-7 0-15,19 30 0 0,20 0-1 16,20-1 1-16,26 24-1 16,26 0 1-16,33 12-1 15,32-1 1-15,14-5 0 16,32-6 0-16,33-18 0 16,52-5 0-16,1-30 0 15,19-5 0-15,32-29 0 16,21-18 0-16,12-35 0 15,27-29 1-15,6-28 0 16,13-42 1-16,7-29 0 16,0-29 1-16,-7-29 1 15,1-46 0-15,19-30 0 16,-27-17 1-16,-12-29-2 16,13-6 1-16,-40-29-1 15,-32-17 0-15,-7 0-1 16,-32 11 0-16,-20 11 0 0,-33-16 0 15,-26 17-1-15,-40 11 1 16,-25 12 0-16,-53 18 0 16,-46 11-1-16,-32 29 0 15,-34 12-1-15,-25 29 1 16,-40 12-1-16,-25 11 0 16,-8 24-4-16,-25 11 0 15,-7 12-9-15,-1 17 1 16,27 23-4-16,-6-22 0 15</inkml:trace>
  <inkml:trace contextRef="#ctx0" brushRef="#br0" timeOffset="675.3547">14366 15169 16 0,'-46'29'8'0,"20"6"1"0,19-35 4 0,1 5-13 15,-7 13 1-15,-1-1 1 16,8 7 0-16,6 10-2 16,6 7 0-16,14 12 3 15,26-13 0-15,32 18 0 16,27 12 1-16,46 6-1 15,52 23 1-15,52 11-1 16,40 7 1-16,58 5-3 16,27-6 1-16,32 6-1 15,20 6 0-15,13-11-1 16,-6-7 1-16,-7 13 2 16,-13-25 0-16,-20-10 1 15,-26-13 1-15,-13-5-1 16,-52-17 1-16,-20-13 0 15,-26-11 1-15,-33-5-8 16,-39-18 1-16,-46-6-8 0,-33 0 0 16,-39-24-7-16,-52-5 1 15</inkml:trace>
  <inkml:trace contextRef="#ctx0" brushRef="#br0" timeOffset="1622.1596">13960 15174 28 0,'-26'0'14'0,"98"-110"-13"16,-26 63 18-16,26-28-18 15,58-30 1-15,34-23 0 0,39-70 1 16,79-29-4-16,25-23 0 16,60-47 3-16,45-17 0 15,53 0-2-15,13 0 1 16,26 23-1-16,0 35 1 16,0 52-1-16,-33 53 1 15,-32 52-1-15,-40 41 1 16,-52 52-1-16,-26 58 0 15,-33 53 0-15,-46 40 1 16,-26 59-1-16,-46 58 1 16,-32 40-1-16,-40 42 1 0,-46 5 0 15,-32 29 0-15,-33-23 0 16,-20-6 0-16,-19-29 0 16,-20-12 0-16,-26-17 0 15,6-23 1-15,-6-35-1 16,-14-30 0-16,1-34 0 15,13-41 0-15,13-23-1 16,6-30 0-16,14-22 0 16,12-12 0-16,21-12-1 15,12-6 1-15,20-6-1 16,13 1 0-16,26-1 1 16,27 1 0-16,6 11-1 15,26-6 1-15,40 12 0 16,32 17 0-16,20 12 0 15,13-5 0-15,13-1 0 16,6 17 0-16,7 1 0 0,-19-6 0 16,-14-6 0-16,-13 0 1 15,-12 6 1-15,-27-6 0 16,-27-12 0-16,-18 0 1 16,-34-11 0-16,-26-6 0 15,-39 0-1-15,-32-6 0 16,-34 6-3-16,-45-6 0 15,-33-6-1-15,-46-11 0 16,0 0 1-16,-26-18 1 16,-19-12 1-16,-1 1 0 15,7-12 2-15,6-6 1 0,-6-6 0 16,20-11 0-16,12 11-4 16,14-23 0-16,26-6-11 15,19 0 1-15,27 1-5 16,6-7 0-16</inkml:trace>
  <inkml:trace contextRef="#ctx0" brushRef="#br0" timeOffset="4460.4298">15184 19730 21 0,'-7'12'10'0,"7"-24"-5"0,-6 6 10 16,-1 12-14-16,-12 17 0 15,-7 24 1-15,-7 29 0 16,-6 28-2-16,-1 30 0 15,-104 285 2 1,0 17 0-16,-13 42 0 16,0 63 1-16,0 58 0 15,0 58 1-15,-20 42 0 16,7 40 0-16,-7 29-1 16,7 17 0-16,19-11-1 15,27 6 1-15,-20-30-1 16,-7-11 1-16,1-17-1 15,6-36 1-15,0-40-1 16,13-41 1-16,20-46-1 16,12-65 0-16,27-69-5 15,0-47 1-15,14-58-9 16,-1-46 0-16,6-59-3 16,-12-23 1-16</inkml:trace>
  <inkml:trace contextRef="#ctx0" brushRef="#br0" timeOffset="6456.0311">13410 26159 20 0,'-20'-11'10'0,"7"-18"-7"0,13 17 11 16,-6 6-13-16,-1 0 1 15,1 6 3-15,-7 0 1 16,-1 6-6-16,1 0 0 16,0 6 4-16,7 5 0 15,6 6-2-15,6 12 1 31,34 128-2-31,18 23 0 16,21 24-1-16,6 40 1 0,0 24-2 16,27 11 1-16,12 11-2 15,7 7 0-15,13-12 0 16,0-6 0-16,-13-35-1 16,-20-11 1-16,-6-47 0 15,-7-41 0-15,-6-29 3 16,-1-17 1-16,-12-35 1 15,-14-24 0-15,-6-11 0 16,-6-17 0-16,-1-7 0 16,-6 1 0-16,0-12-3 15,12-6 1-15,8-6-1 16,12-5 0-16,1 0-1 16,26-1 1-16,39-17 0 15,46-11 1-15,19-18-1 16,40-24 1-16,45-16 0 15,1-19 0-15,32-5 0 0,20-23 0 16,-26-6-1-16,-13-12 0 16,-1 18-2-16,-19-6 1 15,-45 23-4-15,-1-29 1 16,-13 12-7-16,-13 6 0 16</inkml:trace>
  <inkml:trace contextRef="#ctx0" brushRef="#br0" timeOffset="7176.3141">18169 26980 37 0,'-46'17'18'0,"46"76"-20"16,7-64 30-16,6 24-29 16,6 34 1-16,8 29 0 15,12 30 0-15,13 46 0 16,20 23 0-16,7 24 0 16,12-1 1-16,8-5-1 15,-1 6 0-15,-7-36-2 16,-5-5 1-16,-8-52-3 15,-12-24 1-15,-14-52-2 16,-13-47 1-16,-13-46-6 0,-12-36 1 16,-8-45 0-16,-6-36 1 15</inkml:trace>
  <inkml:trace contextRef="#ctx0" brushRef="#br0" timeOffset="7777.4826">17455 26567 27 0,'-98'99'13'0,"66"0"-12"0,32-70 27 0,13 0-27 16,13-6 0-16,26 0 2 16,40-17 0-16,26-29-3 15,52-30 0-15,52-28 2 16,34-30 1-16,38-34-1 15,47 0 0-15,6-18-1 16,26 0 0-16,-39-23-1 16,-14 17 1-16,-19 0 1 15,-26 18 1-15,-39 11 0 16,-46 24 0-16,-33 29 0 16,-39 22 0-16,-27 31 0 15,-19 34 0-15,-19 29-3 16,-7 35 1-16,-7 46-1 15,7 24 1-15,6 29-2 16,14 29 0-16,19 12-3 16,13 40 1-16,7-5-1 0,26 22 0 15,-7-5 0-15,0 12 0 16,1-18 0-16,12-5 1 16,1-30 3-16,-1-17 0 15,-6-24 0-15,-13-34 1 16,-13-18 0-16,-14-23 1 15,-12-6 0-15,-20-11 0 16,-20-1 0-16,-19-5 1 16,-27-7-1-16,-39 7 0 15,-32 6 0-15,-40-13 0 0,-26 7 0 16,-53 11 0-16,-38 1 0 16,-21-13 1-16,-25-5-1 15,-14-12 1-15,14-11-4 16,19-18 0-16,20-6-7 15,19-17 0-15,40-18-8 16,26-5 1-16</inkml:trace>
  <inkml:trace contextRef="#ctx0" brushRef="#br0" timeOffset="9219.5873">14824 22343 28 0,'-7'-24'14'0,"14"30"-15"15,0 0 17-15,12 17-17 16,7 30 1-16,20 28 0 16,7 53 0-16,12 35 0 15,7 28 0-15,7 19 0 16,12 11 0-16,7 11-1 16,14-5 1-16,-14-24-1 0,-6-34 0 15,-7-47 3-15,6-29 0 16,1-41 1-16,0-29 1 15,6-35 1-15,13-23 0 16,7-17 0-16,0-18 0 16,6 0-2-16,27 0 0 15,-1 5-4-15,14 1 0 16,6 12-10-16,0-1 0 16,7 1 0-16,-13-18 0 15</inkml:trace>
  <inkml:trace contextRef="#ctx0" brushRef="#br0" timeOffset="10554.9948">33244 9193 27 0,'-26'-41'13'0,"7"24"-10"15,19 5 14-15,-7 1-15 16,1-1 1-16,6 12 2 16,6-12 0-16,7 12-6 15,0 12 0-15,7 29 4 16,6 23 0-16,7 35-2 15,6 40 1-15,13 7-2 16,1 28 0-16,-1-11-4 16,7 6 0-16,-7-6-7 15,1 0 1-15</inkml:trace>
  <inkml:trace contextRef="#ctx0" brushRef="#br0" timeOffset="11171.7829">34141 9711 29 0,'13'23'14'0,"7"64"-15"0,-7-63 21 16,0 16-19-16,0 7 1 15,0 5 0-15,-6 12 1 0,-1 0-4 16,8 6 0-16,-1-12 2 16,0-5 0-16,0-13 0 15,0-10 0-15,7-19-1 16,-1-11 0-16,1-29 0 16,6-17 1-16,0-18 0 15,7-24 0-15,-7-5-1 16,0 0 0-16,0-12 0 15,-6 6 0-15,0 18 0 16,-1 17 0-16,1 23 0 16,0 12 0-16,-1 6 1 15,1 23 1-15,0 17-1 16,-7 18 1-16,6 6 0 16,1 11 0-16,0 7-1 15,-1 10 1-15,14-10-1 16,-7-7 0-16,0-17-1 15,0-12 1-15,7-11-1 0,0-18 1 16,0-23-1-16,-1-18 1 16,1-17-1-16,6-11 0 15,-6-1 0-15,0-11 0 16,-7-1 0-16,-6 19 0 16,6 5-1-16,-6 11 1 15,-1 24-1-15,1 23 0 16,-1 18 0-16,1 11 1 15,0 24-1-15,6 5 1 16,-6 6-4-16,6-5 1 0,6-1-8 16,8 0 1-16</inkml:trace>
  <inkml:trace contextRef="#ctx0" brushRef="#br0" timeOffset="11591.5238">36171 8838 30 0,'-46'18'15'0,"-7"11"-14"16,34-18 19-16,-1 7-19 15,-6 17 1-15,0 5 0 16,6 7 1-16,7 17-4 15,6-6 1-15,7-5 1 16,20-1 1-16,6 0-1 0,0 1 0 16,14-13-1-16,6-11 1 15,-7-17 0-15,-13-12 0 16,0-12-1-16,0-5 1 16,1-18 0-16,-8-6 0 15,1-5-1-15,-1-1 1 16,-12 18-1-16,-7 6 0 15,7 5 0-15,-7 18 0 16,0 12 0-16,0 17 0 16,0 12 0-16,0 5 1 0,6 13-1 15,1-1 1-15,6 0-5 16,0-6 0-16,6 1-7 16,14-18 0-16</inkml:trace>
  <inkml:trace contextRef="#ctx0" brushRef="#br0" timeOffset="12146.5797">36864 9082 23 0,'7'-157'11'0,"-7"-93"-6"15,0 192 11-15,6-6-17 16,1 0 1-16,-7 12 4 16,0 11 0-16,-7 23-3 15,1 18 1-15,-1 0 2 16,1 24 0-16,6 22 0 15,6 7 1-15,7 34-3 0,20 23 0 32,52 164-2-32,-13-12 1 15,0 5-4-15,-6-5 0 16,-1-17-1-16,-12-1 1 16,-14-23 1-16,-19-29 0 15,-14-17 0-15,-19-30 1 16,-7-34 1-16,-19-36 0 15,-20-34-2-15,-19-35 0 16,-1-35-5-16,14-47 1 16,19-11-1-16,20-24 1 0,19 12 3 15,33-23 1-15,27-6 4 16,12-17 0-16,14-18 5 16,38 0 0-16,8 0 0 15,12-12 0-15,1 18-3 16,-14-6 1-16,-19-11-3 15,-20 17 1-15,-26 11-3 16,-26 24 1-16,-33 12 0 16,-40 16 0-16,-12 30-1 15,-20 18 0-15,-20 34 1 16,1 36 0-16,6 34 1 16,19 23 0-16,27 6 1 15,26 18 0-15,26-18 0 16,33-5 1-16,32-12-8 15,40-18 1-15,33-23-9 0,25-23 0 16</inkml:trace>
  <inkml:trace contextRef="#ctx0" brushRef="#br0" timeOffset="12687.3543">40576 8186 36 0,'0'-46'18'0,"-20"-24"-17"15,7 53 25-15,-13 11-25 16,-7 6 0-16,-6 0 1 16,-20 6 0-16,-13 29-2 15,-6 23 1-15,6 0 1 16,13 18 0-16,13 5-1 15,20-5 1-15,26 5 0 16,19 1 0-16,21-13-2 16,12-22 0-16,-6-18 0 15,6-35 0-15,14-17 2 0,-1-18 1 16,1-17-2-16,-14 0 1 16,-13-6 0-16,-19-6 1 15,-14-6-2-15,-19 7 1 16,-13-7-5-16,-7 6 0 15,7-11-3-15,7 17 0 16,5 23-3-16,1 0 1 16,20 18-1-16,19 11 1 0,26 12-3 15,27 18 0-15</inkml:trace>
  <inkml:trace contextRef="#ctx0" brushRef="#br0" timeOffset="12973.2844">41931 8396 49 0,'26'-6'24'0,"-59"-70"-31"16,14 42 50-16,-20-25-43 16,-20-40 0-16,-20-11 0 15,7-30 0-15,-6-17-2 16,-14-41 0-16,-13-29 0 16,13-11 0-16,7-6 0 15,13-24 0-15,20 18 2 16,19 23 0-16,14 41 1 15,12 11 0-15,20 35 0 16,7 41 1-16,13 1-2 16,-1 34 1-16,1 34-4 0,0 30 0 15,6 12-3-15,-6 35 0 16,-7 22-5-16,0 65 1 16,-13 35-2-16,-6 23 0 15</inkml:trace>
  <inkml:trace contextRef="#ctx0" brushRef="#br0" timeOffset="13107.3348">40772 8111 28 0,'-52'151'14'0,"150"-75"-10"0,-45-88 27 0,58-17-28 15,20-29 0-15,45-35 0 16,54-35 0-16,18-29-9 16,47-6 1-16,32-18-5 15,-13-22 1-15</inkml:trace>
  <inkml:trace contextRef="#ctx0" brushRef="#br0" timeOffset="13798.1256">36963 12201 39 0,'-7'-41'19'0,"7"24"-18"0,0 17 20 16,13 12-22-16,0 17 1 15,7 17 0-15,-7 12 0 16,0 18-1-16,7 11 1 16,6 12-10-16,13 6 0 15</inkml:trace>
  <inkml:trace contextRef="#ctx0" brushRef="#br0" timeOffset="14458.3869">38206 12702 36 0,'0'-30'18'0,"-6"-16"-9"16,6 34 26-16,0 1-31 15,-7-1 1-15,1 6 1 16,-7 6 0-16,-1 18-9 16,-5 11 1-16,19 29 5 15,6 23 0-15,27 12-2 16,0 24 1-16,-7 5-2 15,0 6 1-15,7 0-1 16,6 17 1-16,7 7-5 16,0 11 1-16,-7-18-5 15,7-17 0-15,-7-35-7 16,1-17 1-16,-1-6-2 16,-6-18 1-16</inkml:trace>
  <inkml:trace contextRef="#ctx0" brushRef="#br0" timeOffset="14939.5396">39136 13330 40 0,'0'0'20'0,"-13"-12"-27"16,13 24 42-16,-7 17-33 15,7 12 0-15,0-1 0 16,7 13 1-16,6 5-4 16,0 0 0-16,7-5 3 15,6 5 0-15,0 6-1 16,0-29 1-16,-6-12-1 15,-1-23 0-15,8-23 0 16,-1-30 0-16,7-11-1 16,12-23 0-16,-5-6 0 15,-1-18 1-15,0-17-1 16,0 6 0 0,7 17-2-16,-6 30 1 15,-1 28 2-15,-6 18 0 16,-1 29 0-16,1 35 1 15,-7 12 0-15,0 5 0 16,1 12 1-16,-8 12 0 16,1 5-10-16,-1-5 0 15,14-6-8-15,0-12 1 16</inkml:trace>
  <inkml:trace contextRef="#ctx0" brushRef="#br0" timeOffset="15284.2603">40576 12341 39 0,'-59'58'19'0,"-6"29"-17"16,52-75 26-16,-7 11-28 15,7 6 0-15,6-5 0 16,1-1 0-16,-1 0 0 15,7 0 0-15,7-11 0 16,12 0 0-16,14-7 0 16,19 1 1-16,7 0 0 15,0 12 1-15,0-1-1 16,-6 12 0-16,-8 6 1 16,-12 17 1-16,-13 18-2 15,-20 0 1-15,-20 6-1 0,-13 5 1 16,-12 12-1-16,-8-29 0 15,1-11-5-15,6-7 0 16,7-11-9-16,13-23 0 16</inkml:trace>
  <inkml:trace contextRef="#ctx0" brushRef="#br0" timeOffset="16094.4516">41381 12341 27 0,'-26'-64'13'0,"32"35"-4"15,-6 29 12-15,0 6-20 16,0-1 0-16,0 13 2 16,0 17 0-16,0 11-3 15,7 24 0-15,0 17 2 16,-1 47 1-16,7 23-1 15,-6 12 0-15,-1 29-1 16,7 35 1-16,1-1-1 16,-8-5 0-16,1-6-1 15,-7-11 1-15,0-18-1 16,0-41 1-16,-7-23 0 16,1-29 0-16,-1-41 0 0,-6-46 1 15,0-41-2-15,0-41 0 16,0-41-1-16,13-63 0 15,0-47-2-15,13-53 0 16,0-23-1-16,13 7 1 16,26-7 2-16,1 23 0 15,6 18 2-15,6 35 1 16,-6 47 0-16,0 34 0 16,-7 30 0-16,1 34 0 15,-14 35-1-15,-6 18 1 0,-7 35-2 16,-7 34 1-16,-12 12 0 15,-14 30 0-15,1 10 0 16,-1 7 1-16,1 12-4 16,-1-1 0-16,-6 6-2 15,0 0 0-15,0-23-2 16,0-12 1-16,0-23 0 16,6-11 0-16,1-18 3 15,6-12 0-15,13-23 1 16,6-17 0-16,27-13 0 15,13-4 1-15,20-25-1 16,-7-5 0-16,13-17 2 16,20-1 0-16,12-28 1 15,1-6 1-15,-6-12 1 16,5-6 0-16,-18 0-1 16,-21-6 1-16,-26 36-2 15,-19-1 1-15,-20 12-2 16,-32 34 0-16,-21 25-1 0,-25 10 0 15,-14 36 0-15,-6 29 0 16,7 17-1-16,12 23 1 16,20 12 0-16,14 1 1 15,12 4-5-15,27 7 1 16,19-23-7-16,26-24 0 16,14-6-1-16,38-11 0 15</inkml:trace>
  <inkml:trace contextRef="#ctx0" brushRef="#br0" timeOffset="16350.1114">43967 11584 17 0,'13'-116'8'0,"-33"52"-9"0,7 47 12 0,-13-13-7 16,-7 19 0-16,-13 5 5 16,-6 12 1-16,-13 11-10 15,6 7 0-15,6 16 7 16,14 18 1-16,6 12-3 15,7 6 1-15,13 11-4 16,20 6 1-16,25-5-2 16,14-13 0-16,20-11-4 15,12-29 1-15,27-17-3 16,13-42 0-16,-7-40-6 16,0-17 0-16,7-24-1 15,0-11 1-15</inkml:trace>
  <inkml:trace contextRef="#ctx0" brushRef="#br0" timeOffset="16635.0593">44412 8565 26 0,'-39'-105'13'0,"-33"70"-5"0,52 23 24 15,0 12-28-15,1 6 1 16,6 12 4-16,0 17 0 0,13 23-11 15,6 29 1-15,27 29 6 16,6 41 0-16,0 12-2 16,14 41 1-16,25 34-3 15,14 18 1-15,6 29-4 16,0-6 1-16,-6-17-3 16,-7-18 1-16,0-23-1 15,-13-35 0-15,-19-24-2 16,-21-34 0-16,-19-41-8 15,-13-40 0-15</inkml:trace>
  <inkml:trace contextRef="#ctx0" brushRef="#br0" timeOffset="17115.3423">44255 11299 48 0,'78'6'24'0,"34"-58"-23"0,-73 34 39 15,26-17-39-15,21-11 0 16,18-7 0-16,14-16 0 16,6-1-2-16,-12 0 1 15,-8 0 0-15,-5 6 1 16,-1 6-1-16,-13 6 0 16,-13 5 0-16,-13 12 1 15,-20 6-1-15,-13 12 1 16,-19 5-1-16,-20 18 0 15,-13 11 0-15,-7 18 0 16,-6 18 0-16,6 16 0 0,0 7-1 16,13 0 1-16,14-7 0 15,6 7 0-15,13-12 0 16,13-12 0-16,20-11 0 16,33-12 0-16,6-23 2 15,26-12 0-15,0-23 0 16,1-23 1-16,-8-12 0 15,-12-12 1-15,-14 1-1 16,-19 5 1-16,-19 6-3 16,-27 6 1-16,-13 11-2 15,-33 0 0-15,-26 18-4 16,-13 0 1-16,0 6-4 16,-6 6 1-16,6 5-6 15,6 0 0-15,14 6-5 16,19 6 0-16</inkml:trace>
  <inkml:trace contextRef="#ctx0" brushRef="#br0" timeOffset="17476.7424">46880 10043 41 0,'26'11'20'0,"-13"18"-21"0,-6-23 33 0,-1 12-31 16,7 5 1-16,0 12 2 15,0 0 0-15,1 5-4 16,-8-11 1-16,1 1 3 16,-1-7 1-16,-6 0-1 15,7-5 1-15,-1-36 0 16,1-17 0-16,6-17-1 15,7-24 1-15,6-29-3 16,0-5 1-16,13-12-2 16,7 5 0-16,6-5-1 15,1 17 0-15,-1 12-3 16,0 0 0-16,14 18-6 16,-7 11 0-16,0 17-10 15,13 6 1-15</inkml:trace>
  <inkml:trace contextRef="#ctx0" brushRef="#br0" timeOffset="17821.858">48988 6941 54 0,'0'-35'27'0,"-20"-17"-32"15,7 52 42-15,-7 18-36 16,-13 11 0-16,-6 11 0 15,0 19 0-15,-7 16-2 16,0 1 0-16,7 11-3 16,0 0 1-16,13 6-6 15,6-5 0-15,20-1-5 16,13 0 0-16</inkml:trace>
  <inkml:trace contextRef="#ctx0" brushRef="#br0" timeOffset="18783.4253">49263 6994 45 0,'0'11'22'0,"-14"30"-14"0,8-18 23 16,-14 12-31-16,-26 18 1 15,1 22-7-15,-27 18 0 16,0 24-4-16,19-1 0 16</inkml:trace>
  <inkml:trace contextRef="#ctx0" brushRef="#br0" timeOffset="19518.1279">36354 12399 41 0,'-13'-17'20'0,"52"-24"-18"0,-19 41 28 16,-1 6-31-16,7 29 1 15,1 5 0-15,-1 30 1 16,0 23-3-16,7 35 0 15,6-11-10-15,0 16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5T12:49:19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20912 32280 21 0,'-7'-29'10'0,"7"-17"-3"16,0 34 11-16,-6 0-15 15,-7 1 0-15,-7-1 2 16,-13 1 1-16,-6 5-7 16,-13 12 0-16,-1 11 4 15,7 18 1-15,1 11-2 16,-1 1 0-16,13 29-2 16,13 17 1-16,14 11-1 0,19 7 0 15,20-12-1-15,32-23 0 16,14-18 0-16,-1-17 1 15,7-36-1-15,7-28 0 16,-7-29 0-16,0-30 1 16,-13-5 1-16,-6-18 0 15,-21-11 0-15,-12 23 1 16,-20 0-2-16,-19 5 1 16,-20 19-6-16,-14 16 1 15,-12 24-7-15,0 17 1 0</inkml:trace>
  <inkml:trace contextRef="#ctx0" brushRef="#br0" timeOffset="932.0895">17050 30709 33 0,'-13'18'16'0,"-14"28"-12"0,21-34 25 15,-7 17-26-15,-7 24 0 16,14 16 1-16,-8 13 0 0,14-1-5 15,7 7 1-15,19-19 2 16,20-5 0-16,13-11-1 16,6-18 0-16,1-24 0 15,6-11 0-15,0-17-1 16,-7-24 0-16,-6-11 1 16,-13 5 0-16,-7-17 0 15,-19 0 0-15,-14 0-1 16,-19 18 1-16,-19 5-5 15,-14 12 0-15,-13 0-9 16,-7 17 0-16,8 0-1 16,5-17 0-16</inkml:trace>
  <inkml:trace contextRef="#ctx0" brushRef="#br0" timeOffset="1396.718">14562 29179 31 0,'-65'-75'15'0,"12"11"-11"0,47 40 29 0,-1 1-30 16,-6 11 0-16,0 1 1 15,6 22 1-15,7 7-6 16,0 28 0-16,14 24 4 16,12 17 0-16,26 24-2 15,-6-6 1-15,13-12-1 16,0-18 0-16,-7-16-1 15,1-24 1-15,-1-30-1 16,0-22 1-16,1-30-1 16,-14-17 1-16,-6-11 0 15,-7-13 0-15,-13 7-1 16,-13 0 1-16,-20 22-2 16,-6 13 1-16,-20 23-4 15,-13 5 0-15,-6 18-8 16,-1 18 0-16,14 5-3 0,19-17 1 15</inkml:trace>
  <inkml:trace contextRef="#ctx0" brushRef="#br0" timeOffset="2372.2065">21730 26788 44 0,'-59'0'22'0,"7"35"-19"15,45-18 22-15,1 6-25 16,6 24 1-16,0 29-1 16,13 23 0-16,6 11 0 15,14 12 1-15,6 12-1 16,1-18 0-16,12-11-3 16,-6-17 0-16,-7-24-6 15,-6-18 1-15,-7-23-3 16,0-17 0-16,-13-29 0 0,-6-24 1 15,-14-28 5-15,-6-24 1 16,-13-12 7-16,-7 1 0 16,-6-1 3-16,-13-5 1 15,-1 5 0-15,7 6 0 16,27 12-3-16,12 24 1 16,14 10-2-16,19 13 0 15,7 23 0-15,13 11 0 16,6 12-1-16,0 23 0 15,14 30 0-15,6 5 1 16,0 17 0-16,-7 7 0 16,-12 87 2-1,-21 5 0-15,-25-23-1 16,-20 12 0-16,-20-11-7 16,-6-36 1-16,0-23-11 15,6-35 1-15</inkml:trace>
  <inkml:trace contextRef="#ctx0" brushRef="#br0" timeOffset="3048.0453">27680 28557 44 0,'-65'-12'22'0,"45"-11"-23"0,20 29 31 16,13 11-31-16,7 24 1 16,19 34-1-16,7 24 1 15,13 18 0-15,6 16 0 16,7 7-2-16,0 6 1 15,-13-7-11-15,0-11 1 16,0-6 0-16,-13-23 0 16</inkml:trace>
  <inkml:trace contextRef="#ctx0" brushRef="#br0" timeOffset="3349.3514">27556 28760 37 0,'0'53'18'0,"20"-7"-22"15,-7-46 36-15,0-11-31 16,20-1 1-16,25-11-1 16,14-12 1-16,14-6-3 15,25-17 0-15,20 5 1 16,6 19 0-16,20 4-1 15,-6 13 1-15,-14 11-1 16,-19 12 0-16,-13 23 0 16,-40 18 1-16,-19 34 0 0,-13 12 1 15,-27 18-4-15,-25 11 0 16,-20 18-7-16,-7-18 0 16</inkml:trace>
  <inkml:trace contextRef="#ctx0" brushRef="#br0" timeOffset="3873.514">33853 28347 42 0,'-65'0'21'0,"39"-6"-18"0,26 6 35 16,0 18-36-16,0 17 0 16,6 35 0-16,7 23 1 15,7 17-4-15,19 30 0 0,20 11-1 16,13-5 1-16,0 5-11 16,0-23 0-16,13-12-2 15,-6-23 0-15</inkml:trace>
  <inkml:trace contextRef="#ctx0" brushRef="#br0" timeOffset="4173.8209">34128 28370 33 0,'53'-5'16'0,"-1"45"-15"15,-26-40 27-15,13 6-27 16,14 0 0-16,6 17 0 16,-7-5 0-16,20 40-1 15,-7 18 0-15,-6 5 3 16,-6 30 1-16,-7 5 0 0,-14 0 1 16,-12 12 0-16,-7 12 0 15,-6-12 0-15,-7 0 0 16,-7-12-4-16,-6 1 1 15,-13-1-7-15,-7-17 0 16,-13-18-11-16,0-22 1 16</inkml:trace>
  <inkml:trace contextRef="#ctx0" brushRef="#br0" timeOffset="4700.8328">37310 30157 55 0,'-92'-53'27'0,"20"18"-27"0,65 18 45 16,-6-6-43-16,7-6 0 0,-7 5 1 16,6 7 0-16,14 23-5 15,19 11 1-15,7 30 2 16,6 28 1-16,20 36-2 15,13 23 1-15,13 17-5 16,6-6 0-16,1 1-7 16,6-6 1-16,7-7-7 15,-7-34 0-15</inkml:trace>
  <inkml:trace contextRef="#ctx0" brushRef="#br0" timeOffset="5000.9853">37486 30046 37 0,'53'0'18'0,"84"-41"-13"0,-91 18 27 16,19 0-29-16,14 0 0 15,13 5 1-15,-1 18 1 16,1 18-7-16,13 16 1 15,-1 30 4-15,-5 18 0 16,-14 23-2-16,-13 23 1 16,-7 6-1-16,-19-6 0 15,-13 11 0-15,-20 1 0 16,-20-6-4-16,-19-6 1 16,-20-12-8-16,-19-23 0 0,-1-11-5 15,-19-30 1-15</inkml:trace>
  <inkml:trace contextRef="#ctx0" brushRef="#br0" timeOffset="5540.6778">37938 21592 39 0,'-66'-17'19'0,"40"-7"-18"16,20 18 32-16,-1 6-29 15,1 0 1-15,-1 12 2 16,7 29 0-16,7 11-9 16,6 41 0-16,0 24 6 15,6 28 0-15,1 24-4 16,6-12 1-16,7-6-7 15,6-5 0-15,7-12-9 16,6-12 0-16</inkml:trace>
  <inkml:trace contextRef="#ctx0" brushRef="#br0" timeOffset="5885.7184">37643 21976 38 0,'7'58'19'0,"71"-69"-20"0,-45-7 24 16,13-5-23-16,26-6 0 15,26-6 0-15,0 6 0 0,20 5-1 16,13 13 1-16,0 5-1 15,-7 18 1-15,-6 23 0 16,-13 11 0-16,-26 30 4 16,-27 23 1-16,-32 5 2 15,-27 24 1-15,-19-11 0 16,-20 5 0-16,-19-6-4 16,-7-23 0-16,0-23-17 15,13-23 0-15,26-30-4 16,-19-28 1-16</inkml:trace>
  <inkml:trace contextRef="#ctx0" brushRef="#br0" timeOffset="6741.5132">24185 18299 47 0,'-40'-35'23'0,"73"-41"-22"15,-7 65 23-15,14 11-22 16,12 17 1-16,7 18 0 16,6 35 0-16,7 23-4 15,14 29 0-15,-1 24 3 16,-7 11 0-16,1-6-7 16,-14 0 0-16,-6-17-8 15,0-12 0-15</inkml:trace>
  <inkml:trace contextRef="#ctx0" brushRef="#br0" timeOffset="7056.2942">24604 18479 36 0,'46'58'18'0,"71"-34"-18"0,-77-19 24 15,5-10-24-15,8 5 0 0,6 5 0 16,13 1 0-16,6 0 0 16,20 23 0-16,-6-6 0 15,6 7 0-15,-6 10 0 16,-7 7 1-16,-6-1 0 16,-20 7 1-16,-14 5 1 15,-18 6 1-15,-21 6-1 16,-19 5 1-16,-20 1-1 15,-19 5 1-15,-14 7-9 16,-12-13 1-16,-7-5-9 16,19-12 1-16</inkml:trace>
  <inkml:trace contextRef="#ctx0" brushRef="#br0" timeOffset="7432.1185">20912 21092 65 0,'-53'17'32'0,"106"-34"-45"16,-34 17 60-16,14 0-47 16,20 17 0-16,12 30-1 15,14 22 1-15,-1 25-1 16,-6 10 1-16,-6 30-6 15,6 0 1-15,-7 11-9 16,7-5 0-16,-13 0-2 16,-20-53 0-16</inkml:trace>
  <inkml:trace contextRef="#ctx0" brushRef="#br0" timeOffset="7702.6187">21606 20888 38 0,'72'-17'19'0,"45"5"-23"0,-77 12 34 16,-1 6-29-16,-6 17 0 16,6 12 2-16,7 23 1 15,0 12-3-15,0 17 1 16,-7 30 4-16,-13-13 1 15,-6 24 0-15,-20 12 0 16,-7-6-3-16,-6-6 1 0,0-24-14 16,-7-10 1-16,1-36-9 15,-8-41 1-15</inkml:trace>
  <inkml:trace contextRef="#ctx0" brushRef="#br0" timeOffset="11335.9247">4056 16134 16 0,'-20'-11'8'0,"-6"-13"-2"0,19 19 8 0,1-1-11 16,6-6 0-16,-13 12 4 15,6-11 1-15,7 11-9 16,0 5 0-16,0 7 7 16,20 17 0-16,6 18-2 15,20 28 0-15,6 13-3 16,27 28 1-16,12 12-1 15,1 12 1-15,-20 5-2 16,0-11 0-16,-6-6-1 16,-8-18 0-16,-5-16-3 15,-7-25 0-15,-7-10-8 16,-13-13 1-16</inkml:trace>
  <inkml:trace contextRef="#ctx0" brushRef="#br0" timeOffset="11695.119">3552 17077 24 0,'0'-47'12'0,"19"7"-6"16,-6 16 13-16,7-16-15 16,0-24 0-16,19-12 1 15,7-23 0-15,26-17-7 16,13-24 0-16,-6 18 5 15,-14 23 0-15,53-41-5 16,-13 18 0-16,-7 6-7 16,-20-1 0-16,7 19-1 15,-19 16 0-15</inkml:trace>
  <inkml:trace contextRef="#ctx0" brushRef="#br0" timeOffset="12250.7765">4462 14779 22 0,'-13'-6'11'0,"6"-12"-10"0,7 18 19 0,0 0-17 15,7 12 1-15,6 6 2 16,19 5 0-16,-5 6-8 16,12 35 1-16,13 12 4 15,14 17 0-15,6 23-2 16,13 24 1-16,6 17-1 16,14-6 0-16,0-6-1 15,-7-22 1-15,-19-7-1 16,-14-29 0-16,1-11 0 15,-21-18 0-15,-5-29-2 16,-8-23 1-16,-5-12-3 16,5-23 1-16,-32-41-1 15,7-5 0-15,-14-18-1 16,-6-6 0-16,7 0 1 16,-14 6 1-16,13 5 1 15,1 19 1-15,-1 16 1 0,7 12 1 16,0 12 1-16,7 18 0 15,6 17 0-15,13 23 0 16,-6 6 1-16,-7 5 1 16,7 18-2-16,6 12 1 15,20-6-2-15,-14 18 1 16,14-1-3-16,6 1 1 16,-19-18-7-16,6-12 1 15,-6-11-3-15,-7-12 1 16</inkml:trace>
  <inkml:trace contextRef="#ctx0" brushRef="#br0" timeOffset="12507.5822">5980 15250 25 0,'0'12'12'0,"20"-12"-7"15,-7 5 22-15,0 7-24 16,7 11 0-16,6 12 1 16,0 12 0-16,7 5-6 15,0 6 1-15,6 6 3 16,7 0 0-16,0 0-3 16,-1-17 0-16,-5-6-4 15,-1-12 0-15,-13-6-6 0,0-11 1 16</inkml:trace>
  <inkml:trace contextRef="#ctx0" brushRef="#br0" timeOffset="12941.7043">6216 14947 25 0,'0'6'12'0,"52"58"-3"0,-39-46 17 0,20 5-25 16,13 6 1-16,-7 12 1 16,1 11 0-16,-1-5-4 15,0 11 0-15,7-12 2 16,-20 1 1-16,0-6-2 16,-6-12 1-16,0-23-1 15,-1-12 1-15,-12-17 0 16,6-18 0-16,-7-12-1 15,1-5 1-15,-1-12-1 16,-12 1 1-16,6-7-1 16,0 6 0-16,0 12 0 15,0 6 0-15,6 5-1 16,-6 18 0-16,7 12 1 16,-7 17 1-16,13 11-1 15,0 7 0-15,7 5 0 16,-1 23 1-16,8 7-1 0,5 5 1 15,1 0-4-15,0 0 1 16,0-11-7-16,-1-6 0 16,1-12-2-16,-7-12 0 15</inkml:trace>
  <inkml:trace contextRef="#ctx0" brushRef="#br0" timeOffset="13542.4382">7283 14494 24 0,'-33'17'12'0,"14"24"-11"0,12-35 19 0,1 11-18 16,-1 18 1-16,0 12-1 16,7-1 1-16,7 6-4 15,6 1 0-15,13 11 2 16,14-6 0-16,-1 0-1 15,7-17 0-15,-7-12 0 16,7-12 1-16,0-22-1 16,-14-19 0-16,-6-5-2 15,-6-11 1-15,0-13-1 16,-7-11 1-16,-13-6-1 16,0 12 1-16,-20-6-1 15,-6 0 1-15,-7 6 1 16,1 17 0-16,-1 6 0 0,0 12 0 15,13 6 1-15,7 22 0 16,13 13 1-16,13 5 0 16,14 0 0-16,18 7 0 31,34 45 0-31,13-17 1 16,6 12-1-16,0 6 0 15,13 5-1-15,-6-11 1 16,-7-6 0-16,-13 0 0 15,-13-6-1-15,-13-5 1 16,-13-7 0-16,-20 1 1 0,-13-1-2 16,-19 7 0-16,-20-7 0 15,-14-11 0-15,-19 0 0 16,-6 0 0-16,0 0-1 16,-7-12 0-16,6-5-1 15,1-7 1-15,12-5-5 16,7-12 0-16,14-5-6 15,12-13 0-15,20-16-1 16,13-19 0-16</inkml:trace>
  <inkml:trace contextRef="#ctx0" brushRef="#br0" timeOffset="13857.5606">8029 13760 27 0,'-33'35'13'0,"-45"35"-11"0,65-47 26 15,-7 12-28-15,1 0 1 16,5 0-1-16,8-6 0 16,12 0 0-16,14-11 1 15,13-7 1-15,13-11 0 16,6 6 1-16,7-12 1 15,20 6 0-15,-7-5 0 16,-7 10 0-16,-6 7 0 16,0 0-1-16,-33 5 0 0,-13 6-4 15,-13 7 1-15,-20 4-7 16,-19 1 1-16,6-6-7 16,-12-5 0-16</inkml:trace>
  <inkml:trace contextRef="#ctx0" brushRef="#br0" timeOffset="14038.3827">5699 14883 38 0,'-13'-5'19'0,"26"-54"-41"15,-13 42 30-15,6-18-19 16,21-6 1-16</inkml:trace>
  <inkml:trace contextRef="#ctx0" brushRef="#br0" timeOffset="14428.3093">7787 12416 29 0,'-7'-5'14'0,"27"10"-5"16,-13 1 29-16,6 12-32 15,-13-1 1-15,6 12 1 16,1 18 1-16,-1 5-12 16,7 6 0-16,1 1 7 15,5 10 1-15,7 1-7 16,7-6 1-16,0-6-4 15,0-17 1-15,6-23-5 16,-6-18 1-16,-1-24-8 16,1-22 1-16</inkml:trace>
  <inkml:trace contextRef="#ctx0" brushRef="#br0" timeOffset="14578.3282">8147 12329 40 0,'-13'23'20'0,"20"71"-18"0,-7-77 32 15,6 12-33-15,7 6 0 16,0 6 0-16,7-1 1 16,0 7-7-16,12-18 1 15,8 12-8-15,-1 5 1 0</inkml:trace>
  <inkml:trace contextRef="#ctx0" brushRef="#br0" timeOffset="15209.5962">2112 16716 39 0,'32'29'19'0,"53"47"-18"16,-65-53 27-16,13 12-28 15,6 6 1-15,7 17-2 16,0-6 1-16,0 1-2 16,-7-18 1-16,0-12-4 0,-19-6 1 15,12-11-7-15,-12-29 0 16</inkml:trace>
  <inkml:trace contextRef="#ctx0" brushRef="#br0" timeOffset="15388.5499">2498 16350 42 0,'0'17'21'0,"0"6"-24"0,0-17 37 16,0 6-34-16,6 17 0 0,7 6-4 16,14 0 1-16,-8 11-5 15,7 1 1-15,20 5-5 16,7 1 1-16</inkml:trace>
  <inkml:trace contextRef="#ctx0" brushRef="#br0" timeOffset="20313.4686">46736 38908 25 0,'-26'52'12'0,"26"-11"-8"16,6-36 12-16,7-5-16 16,7 0 1-16,13-5-1 15,6-19 1-15,7-11-2 16,6-17 1-16,0 6 0 15,14-24 1-15,6 0 0 16,0-23 1-16,-7 11-1 16,-6 13 1-16,0-13 0 0,-6 18 0 15,-1 23 0-15,-19 12 1 16,-14 12-2-16,-6 23 1 16,-13 17 0-16,-6 18 0 15,-1 23 0-15,-6 5 0 16,0 13 0-16,7-1 0 15,-1 18-1-15,14-29 1 16,-1-6-1-16,14-6 0 16,6-34 0-16,13-7 0 0,20-34-1 15,13-30 1-15,13-5-1 16,13-18 0-16,14-6-1 16,-1-11 1-16,-19 23-2 15,-14 12 1-15,-12 5 0 16,-7 30 1-16,-20 34 0 15,-13 30 0-15,-6 17 1 16,-14 23 1-16,1 23 1 16,-1-5 1-16,-6-12-1 15,13-11 1-15,7-24-2 16,13-12 1-16,19-28-2 16,14-18 1-16,12-29-2 15,7-12 1-15,27-23-2 16,-1 0 1-16,-6 12 0 15,-7-1 0-15,6 7-1 16,-12 17 1-16,0 11-1 16,-7 18 1-16,0 18 0 0,-7 11 0 15,-6 17-1-15,20-5 1 16,6 17 0-16,1-5 1 16,5-19 0-16,1 1 0 15,6-17 0-15,20-7 0 16,7-5 0-16,-1-12 0 15,14-5-4-15,-7-7 1 16,-13 1-9-16,13 11 0 16,-33 6-5-16,-19-12 1 15</inkml:trace>
  <inkml:trace contextRef="#ctx0" brushRef="#br0" timeOffset="24306.7293">45557 39716 12 0,'-6'6'6'0,"12"-23"-6"16,1-1 7-16,0 12-5 15,-1-5 0-15,-6 11 2 16,0 0 1-16,0 0-6 16,7-6 1-16,-1-6 3 15,-6 12 1-15,0 0-1 16,0-17 0-16,0 5-2 15,0 12 1-15,0 0-1 0,-6-6 1 16,-1-5-1-16,-6 11 0 16,0 0-1-16,0 11 1 15,0-5-1-15,0-6 1 16,0 12 0-16,-1-6 1 16,1 5-1-16,0 1 0 15,0-6 0-15,0-6 0 16,7 11 0-16,-8-11 1 15,1 6-2-15,0-6 0 16,0 18 0-16,0-1 1 0,0 12-2 16,0 6 1-16,0 0 0 15,0-6 0-15,6 6 0 16,1-6 0-16,-1-6-1 16,7 18 1-16,-6-18 0 15,6 12 0-15,0-6 0 16,6 0 0-16,1 6 0 15,-1 0 0-15,7 0 0 16,0 0 0-16,0-6 0 16,7-11 0-16,0 17-1 15,-7-18 1-15,6 0 0 16,1-5 0-16,6-6 0 16,0-6 0-16,7 0 0 15,0 0 0-15,6 0 0 16,7-6 1-16,-7 6 0 15,1 0 0-15,5-12 0 16,1-5 0-16,0-6 0 0,-7-18 0 16,7 18 0-16,7-12 1 15,-8-12-1-15,-5 1 0 16,-1 11 0-16,-6-12 0 16,-1 7 0-16,-5-1 1 15,-8 6-1-15,-6 0 0 16,0 0-1-16,-6 6 1 15,-7-6-1-15,0 0 1 0,-13-11-2 16,-7 5 1-16,7-6-1 16,-7-5 1-16,1-6-1 15,-1 17 0-15,-6-5-1 16,0-1 0-16,0 12 0 16,-7 0 0-16,0 6-1 15,0 12 1-15,-6-1-2 16,-7 18 1-16,7 0-1 15,0 0 1-15,6 0-3 16,7 0 1-16,6-17-3 16,7-1 1-16</inkml:trace>
  <inkml:trace contextRef="#ctx0" brushRef="#br0" timeOffset="25628.333">46893 39763 9 0,'-13'23'4'0,"0"-46"4"0,13 23 3 16,0-12-9-16,-7 12 0 16,7-11 1-16,-6 11 0 15,6 0-4-15,0 0 1 16,0 0 3-16,0-6 0 15,0-6-1-15,0 12 1 16,-7 0 0-16,1-6 0 0,-1-5-1 16,0 11 1-16,1-18-1 15,-1 12 0 1,-12-11 0 0,-1 5 0-16,0-5-1 15,-6 17 0-15,7-12 0 16,-8 12 1-16,8 0-1 15,-1 12 1-15,0-6-2 16,1 5 1-16,-1 1-1 16,1-6 1-16,5 11-2 15,1 1 1-15,7 28 0 16,-7 7 0-16,6-19-1 16,1 13 1-16,6 5-1 15,-7-5 1-15,7 5 0 16,7-23 0-16,6 6 0 15,13-6 0-15,0-23 0 16,7 12 0-16,6-18 0 0,0 0 1 16,1 0-2-16,-1-6 0 15,0-6-1-15,1 6 0 16,-8-5-2-16,-6 5 0 16,1-6-4-16,-1 12 0 15,7 0-1-15,-7 0 0 16</inkml:trace>
  <inkml:trace contextRef="#ctx0" brushRef="#br0" timeOffset="26333.901">47639 39705 10 0,'-6'-6'5'0,"-8"-12"3"0,14 7 6 16,-6 11-11-16,-7-6 0 16,0 6 3-16,0 0 0 15,0 0-6-15,-1 6 1 0,1-6 4 16,-6 0 1-16,-1 0-2 16,0 0 0-16,-6 0-2 15,13 0 1-15,-6 11-2 16,-1-5 0-16,0-6-1 15,-6 18 1-15,6-7-1 16,1 7 1-16,-1-1-1 16,1 12 1-16,-1-5-1 15,7 10 0-15,6-16 0 16,7 11 0-16,7 0-1 16,6-6 1-16,7-5-1 15,6 11 1-15,0-12-1 16,13-5 1-16,-6 5-1 15,0-11 0-15,6 12-2 16,-13-7 0-16,0-11-2 16,0 6 0-16,-6 6-4 15,0-12 0-15,6 17 0 0,0-17 0 16</inkml:trace>
  <inkml:trace contextRef="#ctx0" brushRef="#br0" timeOffset="26994.0466">48346 39705 23 0,'-26'11'11'0,"-7"24"-9"0,20-35 23 15,-7 18-23-15,1-1 1 16,-7 1 0-16,-1 11 0 15,8-6-5-15,6 18 1 16,0-1 3-16,13 7 0 16,13-1-2-16,6 7 0 15,8-18-1-15,12 11 1 16,0-22 0-16,13 5 0 0,-12-12 0 16,6-17 0-16,-1-6 0 15,8-23 1-15,-1 0 0 16,0-12 0-16,-6-5 0 15,-6-1 0-15,-8 7 0 16,-12-19 0-16,-7 24-1 16,-6 12 1-16,-7-6-2 15,-7 17 1-15,-6-5-2 16,13 0 0-16,-7-1-4 16,1 1 1-16,6 17-5 15,13 0 0-15</inkml:trace>
  <inkml:trace contextRef="#ctx0" brushRef="#br0" timeOffset="27655.107">49380 39705 25 0,'-26'0'12'0,"26"0"-11"0,7 0 18 15,-1 0-19-15,1 11 0 16,-7 24 0-16,0 12 0 16,0 11 0-16,0 35 0 0,0-6 0 15,6 30 1-15,-6-1-3 16,13-5 1-16,7-24-4 15,6-6 1-15,-6 1-1 16,-7-18 1-16,7-29 1 16,-7 0 0-16,-7-35 3 15,-6 0 0-15,7-18 4 16,-7-17 1-16,-7-17 1 16,-12-6 0-16,12-18-1 15,-13-17 1-15,-6-6-1 16,0-17 0-16,13 28-1 15,-7-5 0-15,20 23-2 16,0 6 0-16,20 12-2 16,0 6 1-16,6 11-1 15,-7 6 0-15,8 11-1 16,5 1 1-16,14 17 0 16,7 0 0-16,5 11 0 15,8 7 1-15,-7 11-1 16,-7-6 0-16,-13 6 0 0,7 6 0 15,-13 0 0-15,-20-6 1 16,0-6 0-16,-13 18 0 16,-19-18-1-16,-14 6 1 15,-20 6-1-15,-5-17 1 16,-1 11-1-16,6-6 1 16,-6-11-2-16,0 5 0 0,7-11-3 15,13-6 0-15,13 0-7 16,26-6 0-16,19-23-1 15,7-6 1-15</inkml:trace>
  <inkml:trace contextRef="#ctx0" brushRef="#br0" timeOffset="28301.9032">50670 39740 27 0,'-13'-6'13'0,"6"6"-11"0,-6-12 25 16,13 12-24-16,-19 0 0 15,12 0 3-15,-6-6 0 16,0 6-6-16,-7 0 0 16,-6 6 5-16,-7-6 1 15,7 12-3-15,-7 5 1 0,-6 12-2 16,0 6 1-16,-7 0-3 15,13 12 0-15,7-7-1 16,0 19 1-16,13-19-2 16,0 7 0-16,13-12-1 15,13-6 1-15,0-12-1 16,26-17 1-16,0-11 0 16,7-7 0-16,0-17 1 15,0-11 0-15,0-7 0 16,-7-11 1-16,0 12 0 15,-6 17 1-15,-7 6-1 16,-6 6 1-16,-7 5 0 16,-13 1 1-16,0 17-1 15,-7 6 0-15,1 5 0 16,-1 13 0-16,7 5-1 16,0-6 1-16,7 23-2 15,-1 7 1-15,1-7-2 0,6 18 1 16,0-11-3-16,0-1 1 15,0-23-4-15,-6 0 0 16,12-5-5-16,14-24 1 16</inkml:trace>
  <inkml:trace contextRef="#ctx0" brushRef="#br0" timeOffset="28752.4178">51128 39769 38 0,'-19'17'19'0,"19"-5"-25"15,6-6 34-15,-6 11-28 16,0 0 1-16,0 13-1 15,0 22 1-15,0-6-1 16,0 24 0-16,0-6 0 16,0-17 1-16,7-12-2 15,6 0 0-15,0-18-2 16,20-34 1-16,-1-18-1 16,14-29 0-16,6 0 0 15,-6-12 1-15,7 0 1 16,-14 12 0-16,0 6 3 0,-6 0 0 15,-13 17 0-15,-1 12 1 16,1 12 0-16,-1 17 0 16,-5 17-2-16,-1 1 1 15,0 28-2-15,0 1 1 16,0 5-4-16,-7 1 1 16,14 16-7-16,13-5 0 15,6 0-1-15,0-29 0 16</inkml:trace>
  <inkml:trace contextRef="#ctx0" brushRef="#br0" timeOffset="29141.0065">52981 38314 44 0,'-79'-17'22'0,"27"17"-19"16,39 0 47-16,6-6-48 16,-6-6 0-16,-7 12 4 15,14 0 1-15,-7 12-7 16,-7 5 0-16,0 18 5 15,1 35 1-15,6 6-2 16,6 28 1-16,-6 42-3 0,7 5 0 16,-1 18-4-16,14 46 0 15,-7 0-5-15,0 1 1 16,0 16-5-16,6-51 1 16,-6-30-3-16,13-6 0 15,-6-28-1-15,-7-36 1 16,19-28-1-16,1-36 1 0</inkml:trace>
  <inkml:trace contextRef="#ctx0" brushRef="#br0" timeOffset="29396.2361">52005 39617 42 0,'-26'24'21'0,"33"-13"-21"16,12-11 41-16,7 0-38 16,14-11 0-16,19 5 1 15,0-6 1-15,26-11-7 16,-7-6 1-16,14 6 1 16,13-18 1-16,12 6-6 15,8 0 1-15,6 6-7 16,19-12 1-16,1 6-5 15,-1-23 0-15</inkml:trace>
  <inkml:trace contextRef="#ctx0" brushRef="#br0" timeOffset="33674.9267">11486 11771 18 0,'-7'-12'9'0,"-19"-17"-2"0,26 23 10 15,-13-6-17-15,0 7 1 16,-7 10-1-16,7 1 1 16,-13 12-1-16,6-1 0 15,-13 41 0-15,7-17 0 0,-13 23 0 16,13-12 0-16,-1 18 0 15,8-6 0-15,-1-6-1 16,20-5 1-16,7-12-1 16,19-1 1-16,0-16-1 15,13-13 1-15,20-5 0 16,7-6 0-16,6-12 0 16,0 1 0-16,-13 5 0 15,-7 0 0-15,0-6 0 16,-6 7 1-16,-6 5-1 15,-8 11 1-15,-6 13 0 16,-12-7 0-16,-1 12 0 16,-13-6 0-16,-7 12 0 15,-6 6 0-15,6 6-1 16,-19 5 1-16,0-6 0 16,-13 7 0-16,-7-7-1 0,0-11 1 15,0-6-2-15,1 6 1 16,5-11-2-16,8 10 0 15,12-4-5-15,13-19 0 16,7 12-1-16,13-11 1 16</inkml:trace>
  <inkml:trace contextRef="#ctx0" brushRef="#br0" timeOffset="34141.0449">12297 12079 18 0,'7'-47'9'0,"12"-34"-5"16,-12 58 17-16,-1-6-19 15,1 5 0-15,0 1 1 16,-1-6 1-16,-6 0-5 16,7 0 0-16,-7 0 3 15,0 5 0-15,-7 1-1 16,-6 0 1-16,-7 5-2 16,1 13 1-16,-7 10-1 0,-7 13 1 15,0 5-1-15,0 12 0 16,7 17-1-16,7 7 0 15,5 16 0-15,8 1 1 16,6 0 0-16,6 11 1 16,14-12-1-16,6-11 1 15,7-17 0-15,0-12 1 16,13-6-1-16,-1-12 1 16,8 1-2-16,-1-12 1 15,1-24-4-15,-1-5 0 16,-6-24-7-16,0-5 1 0</inkml:trace>
  <inkml:trace contextRef="#ctx0" brushRef="#br0" timeOffset="34546.3924">12723 11619 23 0,'-7'0'11'0,"14"-6"-7"16,-1 12 13-16,-6 6-14 15,13 0 1-15,0 5 2 16,7 6 0-16,-7 1-8 16,-6 10 1-16,6-4 5 15,6 4 0-15,1 7-2 16,0-6 0-16,-1-6-1 16,1-11 0-16,0-12 0 15,-1-12 0-15,1-23 0 0,-7-6 0 16,7-18 0-16,-7-5 0 15,0 0 0-15,13-6 0 16,-6 0-2-16,-7-6 0 16,0 18 0-16,0 11 0 15,0 12-1-15,0 11 1 16,0 13-1-16,-6 22 1 16,6 1 1-16,-7 5 0 15,7 12 0-15,1 11 0 16,5 7 1-16,7-7 1 0,1-11-5 15,5 0 0-15,14 6-8 16,13-18 1-16</inkml:trace>
  <inkml:trace contextRef="#ctx0" brushRef="#br0" timeOffset="35342.8331">14189 10514 10 0,'-20'0'5'0,"-19"41"7"16,26-24-5-16,-13 12-5 16,-7 23 0-16,0 24 2 15,1 0 0-15,-1-1-6 16,7 1 1-16,0 17 3 0,12-17 0 15,8-12-1-15,-7-6 0 16,13-17-1-16,13-6 0 16,13-12 0-16,13-17 1 15,20-18-1-15,0-11 1 16,0-1 0-16,13-5 0 16,0 0 0-16,0 0 1 15,-6 6-1-15,-8 5 0 16,-18 18 1-16,-14 12 0 15,-13 17 1-15,-13 24 0 16,-33-7-1-16,-6 24 0 0,-7 17 0 16,-6 0 1-1,-20 36-12 1,13-24 0-16</inkml:trace>
  <inkml:trace contextRef="#ctx0" brushRef="#br0" timeOffset="37624.2365">15295 10485 11 0,'-13'-24'5'0,"0"1"11"16,7 23-5-16,-1 6-8 15,-6-6 0-15,0-6 3 16,-7 0 0-16,-6-5-7 16,0 22 0-16,0-11 4 15,-1 0 1-15,-5 18-2 16,6 11 0-16,-1 17-1 15,1 13 0-15,13 16-2 16,7 7 1-16,12-1 0 16,14-11 0-16,6-12 0 15,7-5 1-15,6-13-1 0,7-16 1 16,0-13-1-16,-1-17 1 16,1-23 0-16,0-17 1 15,0-12-1-15,-13-6 1 16,-7 0-1-16,-13 5 0 15,-13 1 0-15,-7 6 1 16,-6 11-1-16,-6 6 0 16,-8 6-1-16,1 12 1 15,0 5-2-15,6-5 1 16,1 5-4-16,6 0 0 16,6 6-4-16,7 6 0 0,13 0-3 15,7-11 0-15</inkml:trace>
  <inkml:trace contextRef="#ctx0" brushRef="#br0" timeOffset="37939.9898">15858 10461 17 0,'20'6'8'0,"-14"-23"-3"16,-6 17 11-16,0 0-14 15,0 0 0-15,7 6 1 16,-7-6 1-16,7 0-4 15,-1 5 1-15,1 1 4 16,-7-6 1-16,0 0-1 16,0 0 0-16,0-29 0 0,0-12 1 15,0-5-1-15,-7-12 0 16,7-6-3-16,0-18 1 16,0-5-2-16,-6 11 1 15,6 12-1-15,-7 6 0 16,7 17-2-16,0 7 1 15,0 4-4-15,7 7 0 16,6 6-5-16,6 5 1 16,14 0-6-16,13 1 1 15</inkml:trace>
  <inkml:trace contextRef="#ctx0" brushRef="#br0" timeOffset="38298.7906">16788 9280 24 0,'-39'-29'12'0,"-40"70"-9"16,59-29 15-16,-19 17-17 16,6-12 0-16,1-5 0 15,5-1 0-15,8 7-1 16,12-1 1-16,14 1 2 15,19-1 0-15,7 7 0 16,19-1 0-16,0 0 1 16,-6 0 1-16,7 1-1 15,-8-1 0-15,-5 0-1 0,-1 0 1 16,-6 7-2-16,-1 4 1 16,-5 13-1-16,-14 5 0 15,0 12-1-15,-13 6 1 16,-7 6-1-16,-6 11 1 15,0-5-6-15,7-1 1 16,-8 6-11-16,8-5 0 16</inkml:trace>
  <inkml:trace contextRef="#ctx0" brushRef="#br0" timeOffset="39500.7675">9816 16251 27 0,'0'-12'13'0,"-13"-17"-10"0,7 29 14 0,6 0-18 16,-7 12 1-16,-6 11-1 16,-7 6 1-16,-6 18 1 15,-13 11 0-15,-7 0 0 16,-13 12 1-16,0 11-1 16,7-5 1-16,13-12 0 15,6-6 0-15,20-6-2 16,19-23 1-16,21-11-1 15,18-6 1-15,8-18-1 16,-7-12 1-16,-1-11 0 16,1-12 1-16,0 7-1 15,6-1 0-15,-6 6 0 16,-7-1 1-16,-6 1-2 16,-7 6 1-16,1 29-1 0,-8-6 1 15,-6 12-1-15,0 11 1 16,0 6-1-16,7 0 0 15,0 0 0-15,6 0 0 16,0-6-1-16,0-5 1 16,7-6 0-16,0-7 0 15,-1-5-1-15,14-5 1 16,-6-13-4-16,-8-5 1 16,1-12-5-16,-7 6 1 15,0-12-4-15,-19 0 1 0</inkml:trace>
  <inkml:trace contextRef="#ctx0" brushRef="#br0" timeOffset="39770.7947">9450 15855 29 0,'-72'-35'14'0,"65"0"-12"16,7 24 26-16,0 11-27 15,7-6 0-15,12 6 1 16,14 11 1-16,19 13-3 16,14 16 0-16,-14 30 2 15,7 12 0-15,13 5-1 16,0 35 1-16,7-5-1 16,6 16 1-16,6 19-2 0,8-7 0 15,5-17-5-15,-12-6 1 16,-7-11-7-16,0-24 0 15</inkml:trace>
  <inkml:trace contextRef="#ctx0" brushRef="#br0" timeOffset="41016.7731">13142 14581 11 0,'-46'6'5'0,"33"-6"8"0,13 0-4 0,0 0-8 15,13 0 0-15,13 17 1 16,13 12 0-16,14 24-2 15,19-1 0-15,19 24 1 16,14 23 1-16,-20-1-1 16,-6 19 1-16,-7-7-1 15,-7 7 1-15,-12-1-2 16,-14-17 1-16,-13-23 0 16,-13-24 0-16,-13-11 0 15,-13-18 0-15,0-29-1 0,-13-29 1 16,-20-17-1-16,-13-35 1 15,-13-30-1-15,0-34 1 16,13-12-1-16,13 6 0 16,27-6 1-16,19 29 0 15,19 6 0-15,7 24 0 16,7 16 0-16,6 24 0 16,1 12 0-16,-1 17 1 15,0 23-2-15,-6 24 1 16,6 17 0-16,-6 29 0 15,-7-5-1-15,0 16 1 0,1 7 0 16,-14 0 0-16,0-18 0 16,-13-6 0-16,-7 1-1 15,1-7 1-15,-1-11-2 16,1 0 0-16,6-12 0 16,6-11 0-16,7 0-1 15,7-18 0-15,19-6 0 16,7-11 1-16,6-24 1 15,1-5 0-15,-1 0 0 16,13-18 1-16,7-12 0 16,-13-17 0-16,-6 0 0 15,-14-23 1-15,-6 17-1 16,-14 1 1-16,-12 5-1 16,-7 12 0-16,-20 23-1 15,1 5 1-15,-8 24-1 16,1 6 0-16,-6 24 0 0,5 22 0 15,8 18-1-15,6-6 0 16,6 29 0-16,7 6 0 16,20 12 0-16,19-12 0 15,13-6-3-15,7-6 0 16,7 1-3-16,-1-13 1 16,-6-28-2-16,0-24 1 15,0-17 0-15,-7-17 1 16,1-18 0-16,-7-12 0 15</inkml:trace>
  <inkml:trace contextRef="#ctx0" brushRef="#br0" timeOffset="41301.6238">15040 13388 25 0,'-52'18'12'0,"-1"75"-15"16,40-70 28-16,7 18-23 16,-7 11 0-16,-1 6 1 15,8 0 0-15,6 6-4 16,20 0 0-16,-1-17 3 15,14-6 0-15,6-18-1 16,14-17 1-16,-1-18-1 16,0-11 1-16,1-18 0 15,-8-11 1-15,-12-6-1 16,-7-1 0-16,-13 19-1 16,-13-7 1-16,-6 1-2 15,-14 5 0-15,-6 6-2 16,0 6 0-16,0 0-3 0,6 5 0 15,0 7-5-15,7-6 0 16,13-6-1-16,13 0 0 16</inkml:trace>
  <inkml:trace contextRef="#ctx0" brushRef="#br0" timeOffset="42232.2161">15819 13545 22 0,'59'105'11'0,"-33"52"-13"0,-6-99 21 0,12 12-19 16,8 23 1-16,-8 18 0 15,1-7 0-15,0 13-1 16,-7-18 1-16,0-12 2 16,-13-23 1-16,-6-23 0 15,-7-30 1-15,-13-28-1 16,0-30 0-16,-7-28-1 15,-13-48 1-15,1-22-3 16,-8-6 1-16,14-24-2 16,7-11 0-16,5 6 0 15,1 11 0 1,13 12-1 0,0 35 1-16,7 34-1 15,-1 30 1-15,8 23 0 16,-1 24 0-16,0 28 0 15,6 30 1-15,1 11 0 0,0 17 0 16,-7 19-1-16,-7-19 0 16,-6 1-1-16,0-6 1 15,-6-12-1-15,-1-6 0 16,1-11 0-16,-1-12 0 16,7-6 0-16,0-5 1 15,20-24 0-15,6-12 0 16,13 1 0-16,7-6 0 15,6-18-1-15,14-11 1 16,6-12 0-16,6-6 1 16,-6-17 0-16,0-18 0 0,-13 0 0 15,-6-5 1-15,-7-7 0 16,-7 1 0-16,-13-12 0 16,-13-6 1-16,-19-17-1 15,-14 17 0-15,-13-12-2 16,-6 24 0-16,0 29-1 15,-14 29 1-15,1 29-2 16,-1 35 1-16,8 23-2 16,5 36 1-16,14 16 0 15,20 24 1-15,6 18 0 16,39-1 1-16,26 12-1 16,20 0 0-16,1-6 0 15,25 0 1-15,7-29 0 16,-7-11 0-16,7-47 0 15,0-24 0-15,-7-28 1 16,-6-18 0-16,-14-29 0 0,-12 0 1 16,-14-23-1-16,-19-12 0 15,-13 0 1-15,-7-6 1 16,-19 1-2-16,-7 22 1 16,-13 18-2-16,-7 23 1 15,-6 36-2-15,-7 16 1 16,7 24-1-16,-7 12 0 15,20 17 1-15,19-6 1 16,21 12 0-16,12 5 1 16,0 1 0-16,14-12 0 0,19 0-2 15,19 0 0-15,21-6-8 16,25-11 0-16,33-42-5 16,0-16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5T12:50:37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6785 26613 11 0,'-32'41'5'0,"-8"64"1"0,27-65 5 16,-13 19-9-16,-7 16 0 15,1 24 0-15,6 12 1 16,-7-12-4-16,0 5 0 0,7-5 2 16,13-6 0-16,13-5-1 15,13-30 1-15,7-23 0 16,32-18 0-16,-13-28 0 15,14-18 1-15,12-30-1 16,14-22 1-16,19 11-1 16,-7-6 1-16,21 12-2 15,-14 12 1-15,7 17 1 16,-27 18 0-16,-12 17 1 16,-7 11 0-16,-20 18 0 15,-6 6 1-15,-7 29 0 16,-13 18 0-16,-13 22-2 15,-20 1 1-15,-6 0-2 16,-13 11 1-16,13-28-1 16,-14 5 1-16,8 0-4 0,12-23 1 15,13-12-8-15,14-23 0 16,19-6-2-16,20-29 0 16</inkml:trace>
  <inkml:trace contextRef="#ctx0" brushRef="#br0" timeOffset="599.8789">8638 26095 23 0,'-39'-29'11'0,"-66"24"-6"16,66 5 17-16,-7 11-21 15,-6 7 1-15,-1 5-2 16,1 12 0-16,-1 0 0 16,1 11 1-16,6 24 1 15,13 6 0-15,1 5-1 0,12 12 1 16,7-11 1-16,13-12 0 16,20-6-2-16,6-12 1 15,7-11-1-15,19-18 1 16,-6-11-1-16,13-7 0 15,0-10-2-15,19-1 1 16,7-23-1-16,-26-12 1 16,-6-11-1-16,-21-7 1 15,-6-10-1-15,-12 5 0 16,-1 0 1-16,-13 11 0 0,0 24-1 16,0 6 1-16,0 23-1 15,19 11 1-15,1 13-1 16,0 16 0-16,6 1 0 15,0 12 1-15,13 11 0 16,7-6 1-16,0-12-5 16,6-5 1-16,1-6-6 15,-8-6 0-15</inkml:trace>
  <inkml:trace contextRef="#ctx0" brushRef="#br0" timeOffset="1365.8448">8933 25735 19 0,'-14'0'9'0,"34"35"1"0,-7-30 7 16,0 7-13-16,0 11 1 16,7 1 1-16,0 5 1 15,6 6-9-15,7 11 0 16,-1 1 6-16,1-1 0 15,0-11-2-15,-7-12 0 16,-6-17-1-16,-7-17 1 16,0-24-1-16,-7-18 1 15,1-16-1-15,-7-25 0 16,0-4 0-16,0-7 0 16,0 18-1-16,0 11 1 15,0 12-2-15,6 12 1 0,8 22-1 16,5 13 0-16,20 5-1 15,1 30 1-15,6 11 0 16,6 12 0-16,7-1 0 16,-7 1 0-16,-6 0 1 15,-7 5 0-15,1-11 1 16,-8-11 0-16,1-19 0 16,-7-10 0-16,-6-13 0 15,-7-11 1-15,-7-6-1 16,-6-11 1-16,0 5-1 15,0 0 0-15,0 6-1 16,0 6 0-16,7 12-1 16,0-1 1-16,6 7-1 15,6-1 1-15,14 0-2 16,6 6 1-16,7 1 0 0,6 5 0 16,7 11 0-16,13 7 1 15,7-12 0-15,-14-6 1 16,1-12 1-16,-14-6 1 15,-12-16 0-15,-8-19 0 16,-6-17 0-16,-12 1 0 16,-8-19 0-16,-12 1 0 15,-21-6-4-15,-12 0 0 16,-7 5-3-16,0 13 1 16,7 22-2-16,0 30 0 15,6 29-1-15,14 29 1 0,-1 29 1 16,20 6 1-16,13 17 2 15,26 6 1-15,27 0 0 16,12-17 1-16,1-12 0 16,6-23 1-16,13-12-10 15,13 6 1-15,14-24-3 16,-1-28 1-16</inkml:trace>
  <inkml:trace contextRef="#ctx0" brushRef="#br0" timeOffset="1860.9901">10523 22063 21 0,'-131'-87'10'0,"144"-35"-7"16,14 81 13-16,18-5-15 15,21-7 0-15,-1 7 3 16,34-1 1-16,31 6-6 16,73 18 1-16,20 29 3 15,26 46 0-15,39 36 0 16,0 63 0-16,13 76-2 15,-13 52 0-15,-20 99 0 16,-39 64 1-16,-58 53-1 16,-41 58 0-16,-51 40-1 15,-46 12 1-15,-46 6-11 16,-53 0 1-16</inkml:trace>
  <inkml:trace contextRef="#ctx0" brushRef="#br0" timeOffset="2371.7112">4835 26142 25 0,'-112'-140'12'0,"93"105"-10"16,12 35 10-16,7 12-12 16,-19 35 0-16,-21 28 0 0,-5 47 1 15,-14 47 1-15,-13 64 0 16,26 81 2-16,39 58 1 15,53 65-1-15,39 40 0 16,72 18 1-16,99 11 0 16,45-35-4-16,91-40 0 15,93-94-10-15,65-116 0 16,59-134-2-16,39-133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5T12:50:18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23439 11171 28 0,'-20'-29'14'0,"7"18"-7"0,6 5 14 16,1 0-21-16,-14 0 0 16,-6 0 0-16,-7 0 1 15,-19 12-2-15,-7 0 1 16,-33 17 0-16,-26 12 0 15,-32 18 0-15,-33 16 1 16,-47 30 0-16,-51 29 0 16,-27 47 0-16,-58 17 1 0,-47 23 0 15,-58 35 1-15,-59 30-1 16,-40 34 1-16,-32 35 0 16,-33-12 1-16,-13 30-1 15,-13 17 0-15,6-12-1 16,1 18 0-16,38-17-1 15,27-36 1-15,26 1-2 16,46-30 0-16,33-6 0 16,39-34 0-16,26-12 0 15,46-11 0-15,32-13 0 16,14-16 0-16,52-24 0 16,52-30 0-16,40-28 0 15,32-29 0-15,47-24-2 16,32-22 1-16,39-36 0 15,26-35 0-15,53-34 0 16,39-36 0-16,53-46 0 16,19-29 0-16,33-17 1 0,13-24 0 15,19 12 0-15,-25-6 0 16,-14 35-1-16,-19 23 1 16,-33 29-1-16,-27 29 1 15,-38 36 1-15,-34 34 0 16,-25 41 1-16,-20 40 0 15,-26 30 1-15,-20 11 0 16,-7 7-1-16,1 16 1 16,12-11-2-16,21-11 1 0,25-13-7 15,27-11 0-15,26-23-9 16,32-29 0-16</inkml:trace>
  <inkml:trace contextRef="#ctx0" brushRef="#br0" timeOffset="855.1477">27360 10834 35 0,'-66'-105'17'0,"27"47"-22"0,32 46 20 0,-6 6-17 16,-6 18 0-16,-14 17-1 15,0 29 0-15,0 30 4 16,1 34 1-16,-8 35-4 16,14 58 1-16,-13 64 1 15,19 94 0-15,14 81 1 16,12 104 0-16,14 82-1 16,26 76 1-16,0 17 0 15,19 0 1-15,33 0-1 16,13-23 1-16,20-12 1 15,20 24 0-15,-7 63-10 16,7-40 0-16,-7-111 13 31,-144-640-6-31,163 740 4 16,-52-217 1-16,-39-144-1 0,-32-94 0 16,-40-104 10-16,-33-82 0 15,-26-87-12-15,-33-70 1 16,-38-70-4-16,-14-58 0 15,-20-35-2-15,13 0 1 16,7 6-1-16,13 35 0 16,0 40 1-16,1 36 1 15,-1 28 3-15,-13 53 0 0,6 35 2 16,14 17 0-16,19 18 1 16,20 17 1-16,19-6-2 15,27-11 1-15,39-6-4 16,39-6 1-16,34-6-4 15,44-5 1-15,21-30-6 16,32-11 1-16,33-24-4 16,13 12 1-16,0 6-7 15,7-6 1-15</inkml:trace>
  <inkml:trace contextRef="#ctx0" brushRef="#br0" timeOffset="1620.5433">35084 8437 39 0,'-282'-59'19'0,"40"42"-19"16,203 11 33-16,0-5-33 15,6 5 1-15,7 0-2 16,19 12 1-16,40 17-1 16,32 29 1-16,40 41-1 15,59 53 1-15,65 52-1 16,79 58 0-16,58 46 0 15,47 24 0-15,71 35-2 16,46 5 1-16,40-28-2 16,32 11 0-16,-20-35 0 15,-5-29 1-15,-28-40 3 0,-12-13 0 16,-20-16 4-16,-32-30 1 16,-21-23 2-16,-51-12 0 15,-33-23-1-15,-53-17 0 16,-52-12-3-16,-53-18 0 15,-58-11-4-15,-79-6 0 16,-78-12-1-16,-92 1 0 16,-99-7 0-16,-91 1 0 15,-52-7 3-15,-53 1 0 16,20 6 2-16,33-18 1 16,32-12 0-16,53-5 1 0,52 5-2 15,66-11 1-15,65 0-3 16,59-12 0-16,52-6-2 15,60-5 0-15,58-6-4 16,46-12 1-16,20 6-2 16,19 0 0-16,-26 0-5 15,-13 17 1-15,-26 0-4 16,-40 1 0-16</inkml:trace>
  <inkml:trace contextRef="#ctx0" brushRef="#br0" timeOffset="4338.7967">2432 3957 11 0,'-45'-94'5'0,"5"7"4"0,34 70 5 16,-1-12-12-16,-6 5 1 15,7-5 0-15,-14 0 0 0,20 29-5 16,20 12 1-16,-1 23 3 16,34 29 1-16,-8 35-2 15,8 17 0-15,12 18 0 16,20 46 0-16,7 24 0 16,13-6 1-16,-14-1-2 15,8 13 1-15,5-24-2 16,-6-17 1-16,-26-41-1 15,-13-29 1-15,-13-18-4 16,-7-46 1-16,-19-35-5 16,0-35 1-16</inkml:trace>
  <inkml:trace contextRef="#ctx0" brushRef="#br0" timeOffset="4654.0574">1712 3980 6 0,'-39'75'3'0,"33"-45"8"0,12-25-3 16,7-5-3-16,7-11 1 15,6-7 3-15,20-17 1 16,13-29-12-16,19-23 0 15,27-24 8-15,19-5 1 0,-12 0-4 16,5-6 1-16,8-12-3 16,-14 0 1-16,7 0-1 15,13 12 1-15,-20 29-3 16,0 11 0-16,-12 18-4 16,-1 29 1-16,-26 35-6 15,-20 35 0-15</inkml:trace>
  <inkml:trace contextRef="#ctx0" brushRef="#br0" timeOffset="4863.9727">2891 4946 31 0,'19'-41'15'0,"106"-139"-8"15,-86 127 25-15,33-17-30 16,20-17 0-16,-1-18 0 15,-12-11 1-15,-1-6-4 0,7-12 1 16,7 6 0-16,0-18 0 16,6 24-5-16,26-23 0 15,-6 23-7-15,6 11 0 16</inkml:trace>
  <inkml:trace contextRef="#ctx0" brushRef="#br0" timeOffset="5478.9058">5509 4294 30 0,'-7'-6'15'0,"-6"-46"-7"15,7 23 21-15,-1-24-27 16,1 18 0-16,-20-46 0 16,6 17 1-16,-6-70-4 15,6 24 0-15,0-65 2 16,7 47 0-16,-6-105-1 16,-1 18 1-16,-6 17-1 15,13 18 0-15,13 46-1 16,13 29 0-16,13 24 0 15,13 52 0-15,7 11-1 16,13 36 1-16,0 17 0 0,-13 0 0 16,59 75 1-16,-27-28 0 15,33 34 0-15,-26-17 1 16,27 0-1-16,-27-29 1 16,7-24 0-16,-20-11 0 15,-7-35-1-15,-13 0 1 16,-12-52 0-16,-8 5 0 15,-5-69 0-15,5-18 0 16,-12-17-1-16,0-12 0 16,-14-6 0-16,1-11 1 0,6 28-2 15,13 13 1-15,-6 51-2 16,-1 7 1-16,-6 46 1 16,13 23 0-16,14 42-1 15,12 34 1-15,7 23 0 16,6 29 1-16,7 18 0 15,14 11 0-15,18 24-2 16,-5-6 1-16,-1 0-9 16,0 0 0-16,7-12-2 15,-7-29 0-15</inkml:trace>
  <inkml:trace contextRef="#ctx0" brushRef="#br0" timeOffset="6020.5952">4743 6860 24 0,'0'0'12'0,"66"46"-12"15,-34-22 17-15,27 16-16 16,13 24 0-16,40 24 0 15,25 16 0-15,-6 19-1 16,13 16 0-16,13 7 1 0,0 17 0 16,-13-30 0-16,-6-10 0 15,-27-13 0-15,-13-11 1 16,-19-29-3-16,-20-6 0 16,-27-18-7-16,-19-11 1 15</inkml:trace>
  <inkml:trace contextRef="#ctx0" brushRef="#br0" timeOffset="6274.6628">4075 8431 34 0,'14'-18'17'0,"77"-46"-15"16,-71 47 28-16,52-53-28 15,-20 12 0-15,46-76 0 16,-19 29 1-16,85-81-4 16,-40 41 0-16,79-59 3 15,-46 59 0-15,39-71-4 16,-52 65 0-16,59 6-6 16,-52 34 0-16,32 18-4 15,-45 17 0-15</inkml:trace>
  <inkml:trace contextRef="#ctx0" brushRef="#br0" timeOffset="6680.2469">7100 6645 28 0,'0'-59'14'0,"0"13"-15"0,0 28 22 15,-13 24-19-15,6 6 1 16,-26 46 2-16,14-11 0 16,-14 63-6-16,7-34 0 31,52 75 4-31,-6-35 0 0,39-5-1 16,-14-30 0-16,54-40 0 15,-14-6 0-15,6-52 1 16,-12-1 0-16,12-57 0 15,-25 16 0-15,-7-69 0 16,-13 35 0-16,-27-6-1 16,-6 24 0-16,-26-7-2 15,7 18 0-15,-66 12-2 16,19 11 1-16,-38 29-1 16,19 7 0-16,-7 28-3 15,20-11 0-15,40 17-4 16,-8 0 1-16,60-12-4 15,-7-5 0-15</inkml:trace>
  <inkml:trace contextRef="#ctx0" brushRef="#br0" timeOffset="7025.3058">8501 6290 24 0,'13'-47'12'0,"-53"30"-12"0,34 5 17 16,-27 24-15-16,7-12 0 15,-20 35 4-15,13-6 0 16,1 40-7-16,5-16 0 16,21 34 5-16,6-17 0 15,52 17-2-15,-12-29 1 0,51-11-2 16,-25-12 0-16,6-47 0 16,-20 6 1-16,27-58-1 15,-21 18 1-15,14-53 0 16,-13 17 1-16,-6-34 0 15,-14 29 0-15,-32-24-1 16,-1 30 1-16,-39-18-1 16,7 23 0-16,-20 6-3 15,14 18 0-15,-21 17-4 16,7 6 1-16,-6 0-10 16,13 6 1-16,0-6-1 15,12 5 1-15</inkml:trace>
  <inkml:trace contextRef="#ctx0" brushRef="#br0" timeOffset="7281.5774">8501 4143 27 0,'-27'-47'13'0,"47"36"-9"0,-7 16 25 15,0 13-27-15,7-1 1 16,6 18 2-16,7 12 1 15,13 17-7-15,19 35 0 16,27 17 4-16,6 18 0 16,7 17 0-16,-27-40 0 15,53 63-1-15,-26-46 0 16,0 53-3-16,-27-42 0 16,-6 1-5-16,-20-47 0 0,1-17-7 15,-14-12 0-15</inkml:trace>
  <inkml:trace contextRef="#ctx0" brushRef="#br0" timeOffset="7761.3668">10347 2880 26 0,'-131'-52'13'0,"85"34"-5"0,39 7 16 16,-6 11-24-16,0 0 0 16,20 35 2-16,-1-6 1 0,33 52-2 15,-12-17 0-15,71 70 1 16,-26-47 0-16,39 94 0 15,-26-59 1-15,26 70-1 16,-32-53 1-16,26 71-1 16,-27-47 0-16,14 17-3 15,-27-46 1-15,14-18-5 16,-27-28 0-16,-6-42-7 16,-7-17 0-16</inkml:trace>
  <inkml:trace contextRef="#ctx0" brushRef="#br0" timeOffset="8091.4929">11636 2746 29 0,'59'-35'14'0,"6"35"-10"0,-51 18 20 16,-8 23-22 0,-6 17 1-16,-13 29 0 0,-13 24 0 15,0 22-5-15,-14 36 1 16,8 17 3-16,-14 6 0 15,7-6-1-15,12 7 1 16,8-19-2-16,12-17 1 16,14-40-1-16,6-19 1 15,13-28-1-15,13-35 1 16,7-23-2-16,0-24 1 16,13-23-1-16,6 0 1 15,7 0 0-15,0-5 0 0,0 5 0 16,-6 6 0-16,-1 5-2 15,-6 7 0-15,0 0-8 16,0 5 0-16,0 12-1 16,-7-6 1-16</inkml:trace>
  <inkml:trace contextRef="#ctx0" brushRef="#br0" timeOffset="8316.9515">12677 3532 28 0,'13'-35'14'0,"46"70"-12"16,-46-24 27-16,0-5-26 15,0 23 0-15,7 18 2 16,6-1 0-16,7 13-7 0,6 16 1 16,7-5 4-1,0 12 1-15,13-18-6 0,-1 5 0 16,1-5-9-16,0-29 1 15,7-6-2-15,-7-46 1 16</inkml:trace>
  <inkml:trace contextRef="#ctx0" brushRef="#br0" timeOffset="8602.3814">13057 1187 37 0,'-46'17'18'0,"52"65"-22"16,7-47 36-16,14 0-31 15,12 17 1-15,20 30 1 16,19 16 1-16,20 13-5 16,20 23 0-16,-13 17 4 15,13 29 0-15,6 18 0 16,-6-6 0-16,0 18-2 15,-33-65 0-15,20 41-2 16,-27-40 1-16,-12-7-5 16,-14-28 1-16,-52-24-10 15,0-17 0-15</inkml:trace>
  <inkml:trace contextRef="#ctx0" brushRef="#br0" timeOffset="8812.593">13678 2595 36 0,'66'-17'18'0,"32"-24"-19"0,-65 18 25 16,13-7-23-16,26-4 0 16,0-1 0-16,13-18 1 15,13 24-3-15,7-6 1 16,-7 0-6-16,-13 6 1 0,-13 12-5 15,-7-1 0-15</inkml:trace>
  <inkml:trace contextRef="#ctx0" brushRef="#br0" timeOffset="8992.6998">12625 2834 52 0,'-79'46'26'0,"105"-17"-36"16,-13-23 52-16,0 6-45 16,0-12 1-16,-6 5-15 15,6-5 0-15,0 12 13 16,-6-29 0-16</inkml:trace>
  <inkml:trace contextRef="#ctx0" brushRef="#br0" timeOffset="11409.5976">10844 8541 17 0,'-39'-23'8'0,"26"11"2"16,13 12 8-16,0 0-19 15,0 6 0-15,0 18 1 16,6 5 1-16,14 23-1 15,13 24 1-15,19 28 0 16,7 7 0-16,13 5 0 0,6 18 0 16,34-6-1-16,-14 6 1 15,0-18-1-15,-13-23 0 16,-19-23-2-16,-21-29 0 16,-5-41-5-16,-8-12 0 15,-5-23 0-15,-1-23 0 16</inkml:trace>
  <inkml:trace contextRef="#ctx0" brushRef="#br0" timeOffset="11814.4998">10595 8425 24 0,'-111'35'12'0,"39"-18"-16"15,59-17 25-15,6-5-21 16,14-13 1-16,26 1 1 15,19-24 1-15,13-17-2 16,14-12 0-16,13-12 2 16,25 1 1-16,27 5-1 15,20 1 0-15,-7 11-1 16,-6 17 0-16,6 6-1 16,0 18 0-16,-6 29-1 15,-1 23 1-15,-6 23-1 16,-26 12 1-16,-26 30 0 15,-27-1 0-15,-19 11 0 16,-33 1 0-16,-26 17 0 0,-26 6 1 16,-7-6-1-16,-7 1 0 15,-6-24-1-15,1-12 1 16,5-17-3-16,1-12 1 16,6-23-4-16,7-12 1 15,13-11-2-15,12-6 1 16,8-6-5-16,12 0 1 15,14 0 0-15,6 0 0 16</inkml:trace>
  <inkml:trace contextRef="#ctx0" brushRef="#br0" timeOffset="12250.2262">12762 8693 18 0,'0'0'9'0,"-7"0"-1"15,7 0 14-15,14-12-18 16,-1-5 1-16,0-13 1 16,6-10 1-16,8-7-9 15,5-11 1-15,14-18 5 16,0-11 0-16,0-6-3 15,0-18 1-15,-14 13-1 16,-6 10 1-16,-12 1-2 0,-14 11 1 16,-14 18 0-16,-12 12 0 15,-6 17-1-15,-14 29 0 16,13 17-1-16,7 24 1 16,6 11-1-16,1 0 0 15,19 12-1-15,13 18 0 16,13-6 1-16,13-12 0 15,27 11 0-15,-1-5 1 16,14-6 0-16,6-6 0 16,0-17-1-16,0-24 0 15,0-22-4-15,-20-19 1 0,1-22-7 16,-7-24 1-16</inkml:trace>
  <inkml:trace contextRef="#ctx0" brushRef="#br0" timeOffset="12806.1938">13646 7232 25 0,'-7'24'12'0,"53"51"-5"15,-33-63 16-15,13 11-21 16,0 12 1-16,1-6 0 16,5 12 1-16,8 5-5 15,5 1 0-15,1 11 3 16,7-6 0-16,-14-11 2 15,-6-23 0-15,-7-18-1 16,-7-18 1-16,-5-17 0 16,-8-23 0-16,-6 0-1 15,0-6 1-15,-6-12-3 0,-8-11 1 16,1 0-2-16,0 5 0 16,0 7 0-16,7 22 0 15,6 18-2-15,6 6 1 16,7 23-1-16,13 6 1 15,1 12-1-15,5 11 0 16,1 6 0-16,6 6 1 16,1 24 1-16,-1-13 0 15,0-11 0-15,-6-6 1 16,0-6 0-16,-7-17 1 16,7-17-1-16,-7-13 1 0,-7-16-1 15,-12-19 0-15,-1-16 0 16,-6-13 0-16,7 7-1 15,0 5 1-15,6 7-2 16,0 16 1-16,6 18-2 16,8 6 0-16,-1 23 0 15,7 6 1-15,-1 35-1 16,-6 0 1-16,7 12 1 16,6 5 1-16,7 12-4 15,7-17 0-15,-1 11-7 16,0-6 1-16,7-17-4 15,0-12 1-15</inkml:trace>
  <inkml:trace contextRef="#ctx0" brushRef="#br0" timeOffset="13180.7721">15623 5859 25 0,'-14'-99'12'0,"-5"88"-2"0,12 5 19 16,-12 6-28-16,-8 6 1 15,1 11 0-15,0 12 1 16,-7 18-3-16,1 22 0 16,-1 30 2-16,7-11 1 15,13 11-2-15,13-1 1 16,19 13-1-16,14-6 1 16,19-12-1-16,7-29 0 0,7-23 0 15,-7-24 0-15,-7-34 0 16,7-12 1-16,-7-12-1 15,14-35 1-15,-20 6-1 16,-7 0 1-16,-13 1-1 16,-13 5 1-16,-19 5-1 15,-14 7 0-15,-6 6-2 16,-20 22 1-16,-26-5-3 16,0 23 1-16,7-5-3 15,-1 11 1-15,20 11-6 16,13 7 0-16,33-12-3 15,20 11 1-15</inkml:trace>
  <inkml:trace contextRef="#ctx0" brushRef="#br0" timeOffset="13542.9308">17095 4672 26 0,'-52'12'13'0,"-33"23"-14"0,72-18 19 16,-13 12-18-16,-7 6 0 15,-6 6 3-15,6 5 0 16,13 13-3-16,7-1 0 16,26-6 2-16,14-5 0 15,5-1 0-15,21-22 1 0,19 5-1 16,13 0 0-1,46 23 1 1,-33 12 0-16,-20 0 1 16,-25 23 1-16,-27 1-1 15,-33 11 1-15,-12-6-1 16,-21-12 0-16,-18 12-5 16,-8-11 0-16,1-18-10 15,6-18 1-15,6-17-4 16,8-29 1-16</inkml:trace>
  <inkml:trace contextRef="#ctx0" brushRef="#br0" timeOffset="13707.8902">15956 3991 27 0,'7'53'13'0,"13"57"-14"0,-14-75 19 15,1 18-18-15,6 22 1 16,13 30-15-16,20 23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20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59563" y="1885950"/>
            <a:ext cx="6784975" cy="508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09775" y="7258050"/>
            <a:ext cx="16084550" cy="5938838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97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608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59563" y="1885950"/>
            <a:ext cx="6784975" cy="508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09775" y="7258050"/>
            <a:ext cx="16084550" cy="5938838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02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59563" y="1885950"/>
            <a:ext cx="6784975" cy="508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09775" y="7258050"/>
            <a:ext cx="16084550" cy="5938838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83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3563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36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8084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468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675187"/>
            <a:ext cx="17088485" cy="3167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5500"/>
            <a:ext cx="14072869" cy="3770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09369" y="4674203"/>
            <a:ext cx="5352716" cy="7413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590192" y="4674203"/>
            <a:ext cx="5076285" cy="4498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02684" y="9825878"/>
            <a:ext cx="779033" cy="1583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468687"/>
            <a:ext cx="8745283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468687"/>
            <a:ext cx="8745283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3727" y="3795831"/>
            <a:ext cx="13156644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468687"/>
            <a:ext cx="18093689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4025562"/>
            <a:ext cx="6433311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4025562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2" y="14025562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emf"/><Relationship Id="rId5" Type="http://schemas.openxmlformats.org/officeDocument/2006/relationships/customXml" Target="../ink/ink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12" Type="http://schemas.openxmlformats.org/officeDocument/2006/relationships/image" Target="../media/image21.png"/><Relationship Id="rId17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727" y="3795831"/>
            <a:ext cx="13156644" cy="730969"/>
          </a:xfrm>
        </p:spPr>
        <p:txBody>
          <a:bodyPr/>
          <a:lstStyle/>
          <a:p>
            <a:r>
              <a:rPr lang="en-US" dirty="0" smtClean="0"/>
              <a:t>(After </a:t>
            </a:r>
            <a:r>
              <a:rPr lang="en-US" dirty="0" err="1" smtClean="0"/>
              <a:t>FlexDesk</a:t>
            </a:r>
            <a:r>
              <a:rPr lang="en-US" dirty="0" smtClean="0"/>
              <a:t> Demo)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62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3967" cy="10691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1907" y="2"/>
            <a:ext cx="17024516" cy="13643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8480490" y="3026554"/>
            <a:ext cx="0" cy="2726055"/>
          </a:xfrm>
          <a:custGeom>
            <a:avLst/>
            <a:gdLst/>
            <a:ahLst/>
            <a:cxnLst/>
            <a:rect l="l" t="t" r="r" b="b"/>
            <a:pathLst>
              <a:path h="2726054">
                <a:moveTo>
                  <a:pt x="0" y="2725722"/>
                </a:moveTo>
                <a:lnTo>
                  <a:pt x="0" y="0"/>
                </a:lnTo>
              </a:path>
            </a:pathLst>
          </a:custGeom>
          <a:ln w="18247">
            <a:solidFill>
              <a:srgbClr val="CF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085856" y="378319"/>
            <a:ext cx="0" cy="3719829"/>
          </a:xfrm>
          <a:custGeom>
            <a:avLst/>
            <a:gdLst/>
            <a:ahLst/>
            <a:cxnLst/>
            <a:rect l="l" t="t" r="r" b="b"/>
            <a:pathLst>
              <a:path h="3719829">
                <a:moveTo>
                  <a:pt x="0" y="3719379"/>
                </a:moveTo>
                <a:lnTo>
                  <a:pt x="0" y="0"/>
                </a:lnTo>
              </a:path>
            </a:pathLst>
          </a:custGeom>
          <a:ln w="4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16366" y="6066782"/>
            <a:ext cx="880744" cy="0"/>
          </a:xfrm>
          <a:custGeom>
            <a:avLst/>
            <a:gdLst/>
            <a:ahLst/>
            <a:cxnLst/>
            <a:rect l="l" t="t" r="r" b="b"/>
            <a:pathLst>
              <a:path w="880745">
                <a:moveTo>
                  <a:pt x="0" y="0"/>
                </a:moveTo>
                <a:lnTo>
                  <a:pt x="880438" y="0"/>
                </a:lnTo>
              </a:path>
            </a:pathLst>
          </a:custGeom>
          <a:ln w="456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74445" y="7019418"/>
            <a:ext cx="0" cy="3678554"/>
          </a:xfrm>
          <a:custGeom>
            <a:avLst/>
            <a:gdLst/>
            <a:ahLst/>
            <a:cxnLst/>
            <a:rect l="l" t="t" r="r" b="b"/>
            <a:pathLst>
              <a:path h="3678554">
                <a:moveTo>
                  <a:pt x="0" y="3678357"/>
                </a:moveTo>
                <a:lnTo>
                  <a:pt x="0" y="0"/>
                </a:lnTo>
              </a:path>
            </a:pathLst>
          </a:custGeom>
          <a:ln w="18247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8401" y="7119696"/>
            <a:ext cx="1670050" cy="0"/>
          </a:xfrm>
          <a:custGeom>
            <a:avLst/>
            <a:gdLst/>
            <a:ahLst/>
            <a:cxnLst/>
            <a:rect l="l" t="t" r="r" b="b"/>
            <a:pathLst>
              <a:path w="1670050">
                <a:moveTo>
                  <a:pt x="0" y="0"/>
                </a:moveTo>
                <a:lnTo>
                  <a:pt x="1669639" y="0"/>
                </a:lnTo>
              </a:path>
            </a:pathLst>
          </a:custGeom>
          <a:ln w="13685">
            <a:solidFill>
              <a:srgbClr val="8CB8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2823" y="6121479"/>
            <a:ext cx="0" cy="989330"/>
          </a:xfrm>
          <a:custGeom>
            <a:avLst/>
            <a:gdLst/>
            <a:ahLst/>
            <a:cxnLst/>
            <a:rect l="l" t="t" r="r" b="b"/>
            <a:pathLst>
              <a:path h="989329">
                <a:moveTo>
                  <a:pt x="0" y="989099"/>
                </a:moveTo>
                <a:lnTo>
                  <a:pt x="0" y="0"/>
                </a:lnTo>
              </a:path>
            </a:pathLst>
          </a:custGeom>
          <a:ln w="18247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5244" y="7119696"/>
            <a:ext cx="0" cy="610870"/>
          </a:xfrm>
          <a:custGeom>
            <a:avLst/>
            <a:gdLst/>
            <a:ahLst/>
            <a:cxnLst/>
            <a:rect l="l" t="t" r="r" b="b"/>
            <a:pathLst>
              <a:path h="610870">
                <a:moveTo>
                  <a:pt x="0" y="610780"/>
                </a:moveTo>
                <a:lnTo>
                  <a:pt x="0" y="0"/>
                </a:lnTo>
              </a:path>
            </a:pathLst>
          </a:custGeom>
          <a:ln w="18247">
            <a:solidFill>
              <a:srgbClr val="97C3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4717" y="7894566"/>
            <a:ext cx="0" cy="1604645"/>
          </a:xfrm>
          <a:custGeom>
            <a:avLst/>
            <a:gdLst/>
            <a:ahLst/>
            <a:cxnLst/>
            <a:rect l="l" t="t" r="r" b="b"/>
            <a:pathLst>
              <a:path h="1604645">
                <a:moveTo>
                  <a:pt x="0" y="1604439"/>
                </a:moveTo>
                <a:lnTo>
                  <a:pt x="0" y="0"/>
                </a:lnTo>
              </a:path>
            </a:pathLst>
          </a:custGeom>
          <a:ln w="18247">
            <a:solidFill>
              <a:srgbClr val="AFB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9600" y="9777047"/>
            <a:ext cx="0" cy="1144270"/>
          </a:xfrm>
          <a:custGeom>
            <a:avLst/>
            <a:gdLst/>
            <a:ahLst/>
            <a:cxnLst/>
            <a:rect l="l" t="t" r="r" b="b"/>
            <a:pathLst>
              <a:path h="1144270">
                <a:moveTo>
                  <a:pt x="0" y="1144074"/>
                </a:moveTo>
                <a:lnTo>
                  <a:pt x="0" y="0"/>
                </a:lnTo>
              </a:path>
            </a:pathLst>
          </a:custGeom>
          <a:ln w="2280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61070" y="10319456"/>
            <a:ext cx="0" cy="2115185"/>
          </a:xfrm>
          <a:custGeom>
            <a:avLst/>
            <a:gdLst/>
            <a:ahLst/>
            <a:cxnLst/>
            <a:rect l="l" t="t" r="r" b="b"/>
            <a:pathLst>
              <a:path h="2115184">
                <a:moveTo>
                  <a:pt x="0" y="2114942"/>
                </a:moveTo>
                <a:lnTo>
                  <a:pt x="0" y="0"/>
                </a:lnTo>
              </a:path>
            </a:pathLst>
          </a:custGeom>
          <a:ln w="31932">
            <a:solidFill>
              <a:srgbClr val="646B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5361" y="12689644"/>
            <a:ext cx="1487170" cy="0"/>
          </a:xfrm>
          <a:custGeom>
            <a:avLst/>
            <a:gdLst/>
            <a:ahLst/>
            <a:cxnLst/>
            <a:rect l="l" t="t" r="r" b="b"/>
            <a:pathLst>
              <a:path w="1487170">
                <a:moveTo>
                  <a:pt x="0" y="0"/>
                </a:moveTo>
                <a:lnTo>
                  <a:pt x="1487165" y="0"/>
                </a:lnTo>
              </a:path>
            </a:pathLst>
          </a:custGeom>
          <a:ln w="9123">
            <a:solidFill>
              <a:srgbClr val="80A8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16565" y="9170824"/>
            <a:ext cx="0" cy="3186430"/>
          </a:xfrm>
          <a:custGeom>
            <a:avLst/>
            <a:gdLst/>
            <a:ahLst/>
            <a:cxnLst/>
            <a:rect l="l" t="t" r="r" b="b"/>
            <a:pathLst>
              <a:path h="3186429">
                <a:moveTo>
                  <a:pt x="0" y="3186086"/>
                </a:moveTo>
                <a:lnTo>
                  <a:pt x="0" y="0"/>
                </a:lnTo>
              </a:path>
            </a:pathLst>
          </a:custGeom>
          <a:ln w="22809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73532" y="12849183"/>
            <a:ext cx="0" cy="697865"/>
          </a:xfrm>
          <a:custGeom>
            <a:avLst/>
            <a:gdLst/>
            <a:ahLst/>
            <a:cxnLst/>
            <a:rect l="l" t="t" r="r" b="b"/>
            <a:pathLst>
              <a:path h="697865">
                <a:moveTo>
                  <a:pt x="0" y="697386"/>
                </a:moveTo>
                <a:lnTo>
                  <a:pt x="0" y="0"/>
                </a:lnTo>
              </a:path>
            </a:pathLst>
          </a:custGeom>
          <a:ln w="9123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96340" y="12885647"/>
            <a:ext cx="981075" cy="0"/>
          </a:xfrm>
          <a:custGeom>
            <a:avLst/>
            <a:gdLst/>
            <a:ahLst/>
            <a:cxnLst/>
            <a:rect l="l" t="t" r="r" b="b"/>
            <a:pathLst>
              <a:path w="981075">
                <a:moveTo>
                  <a:pt x="0" y="0"/>
                </a:moveTo>
                <a:lnTo>
                  <a:pt x="980798" y="0"/>
                </a:lnTo>
              </a:path>
            </a:pathLst>
          </a:custGeom>
          <a:ln w="4561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58790" y="13318664"/>
            <a:ext cx="1181735" cy="0"/>
          </a:xfrm>
          <a:custGeom>
            <a:avLst/>
            <a:gdLst/>
            <a:ahLst/>
            <a:cxnLst/>
            <a:rect l="l" t="t" r="r" b="b"/>
            <a:pathLst>
              <a:path w="1181734">
                <a:moveTo>
                  <a:pt x="0" y="0"/>
                </a:moveTo>
                <a:lnTo>
                  <a:pt x="1181520" y="0"/>
                </a:lnTo>
              </a:path>
            </a:pathLst>
          </a:custGeom>
          <a:ln w="9123">
            <a:solidFill>
              <a:srgbClr val="77A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19129" y="13142582"/>
            <a:ext cx="16236315" cy="96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50" dirty="0">
                <a:solidFill>
                  <a:srgbClr val="080807"/>
                </a:solidFill>
                <a:latin typeface="Arial"/>
                <a:cs typeface="Arial"/>
              </a:rPr>
              <a:t>Fac</a:t>
            </a:r>
            <a:r>
              <a:rPr sz="2450" spc="45" dirty="0">
                <a:solidFill>
                  <a:srgbClr val="080807"/>
                </a:solidFill>
                <a:latin typeface="Arial"/>
                <a:cs typeface="Arial"/>
              </a:rPr>
              <a:t>i</a:t>
            </a:r>
            <a:r>
              <a:rPr sz="2450" spc="30" dirty="0">
                <a:solidFill>
                  <a:srgbClr val="080807"/>
                </a:solidFill>
                <a:latin typeface="Arial"/>
                <a:cs typeface="Arial"/>
              </a:rPr>
              <a:t>l</a:t>
            </a:r>
            <a:r>
              <a:rPr sz="2450" spc="-120" dirty="0">
                <a:solidFill>
                  <a:srgbClr val="080807"/>
                </a:solidFill>
                <a:latin typeface="Arial"/>
                <a:cs typeface="Arial"/>
              </a:rPr>
              <a:t>i</a:t>
            </a:r>
            <a:r>
              <a:rPr sz="2450" spc="15" dirty="0">
                <a:solidFill>
                  <a:srgbClr val="080807"/>
                </a:solidFill>
                <a:latin typeface="Arial"/>
                <a:cs typeface="Arial"/>
              </a:rPr>
              <a:t>ty</a:t>
            </a:r>
            <a:r>
              <a:rPr sz="2450" spc="195" dirty="0">
                <a:solidFill>
                  <a:srgbClr val="080807"/>
                </a:solidFill>
                <a:latin typeface="Arial"/>
                <a:cs typeface="Arial"/>
              </a:rPr>
              <a:t> </a:t>
            </a:r>
            <a:r>
              <a:rPr sz="2450" spc="40" dirty="0">
                <a:solidFill>
                  <a:srgbClr val="080807"/>
                </a:solidFill>
                <a:latin typeface="Arial"/>
                <a:cs typeface="Arial"/>
              </a:rPr>
              <a:t>manager</a:t>
            </a:r>
            <a:endParaRPr sz="2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75"/>
              </a:spcBef>
            </a:pPr>
            <a:r>
              <a:rPr sz="2450" spc="30" dirty="0">
                <a:solidFill>
                  <a:srgbClr val="080807"/>
                </a:solidFill>
                <a:latin typeface="Arial"/>
                <a:cs typeface="Arial"/>
              </a:rPr>
              <a:t>Flex</a:t>
            </a:r>
            <a:r>
              <a:rPr sz="2450" spc="-70" dirty="0">
                <a:solidFill>
                  <a:srgbClr val="080807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080807"/>
                </a:solidFill>
                <a:latin typeface="Arial"/>
                <a:cs typeface="Arial"/>
              </a:rPr>
              <a:t>Worker</a:t>
            </a:r>
            <a:endParaRPr sz="2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83641" y="3715873"/>
            <a:ext cx="173355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spc="55" dirty="0">
                <a:solidFill>
                  <a:srgbClr val="080807"/>
                </a:solidFill>
                <a:latin typeface="Times New Roman"/>
                <a:cs typeface="Times New Roman"/>
              </a:rPr>
              <a:t>•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31140" y="7475962"/>
            <a:ext cx="547370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50" spc="20" dirty="0">
                <a:solidFill>
                  <a:srgbClr val="080807"/>
                </a:solidFill>
                <a:latin typeface="Arial"/>
                <a:cs typeface="Arial"/>
              </a:rPr>
              <a:t>it</a:t>
            </a:r>
            <a:r>
              <a:rPr sz="4250" spc="-1610" dirty="0">
                <a:solidFill>
                  <a:srgbClr val="080807"/>
                </a:solidFill>
                <a:latin typeface="Arial"/>
                <a:cs typeface="Arial"/>
              </a:rPr>
              <a:t>a</a:t>
            </a:r>
            <a:r>
              <a:rPr sz="4725" spc="82" baseline="-23809" dirty="0">
                <a:solidFill>
                  <a:srgbClr val="080807"/>
                </a:solidFill>
                <a:latin typeface="Times New Roman"/>
                <a:cs typeface="Times New Roman"/>
              </a:rPr>
              <a:t>•</a:t>
            </a:r>
            <a:endParaRPr sz="4725" baseline="-2380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5548" y="10626590"/>
            <a:ext cx="475615" cy="930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100" spc="1040" dirty="0">
                <a:solidFill>
                  <a:srgbClr val="080807"/>
                </a:solidFill>
                <a:latin typeface="Arial"/>
                <a:cs typeface="Arial"/>
              </a:rPr>
              <a:t>•</a:t>
            </a:r>
            <a:endParaRPr sz="7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115367" y="11995430"/>
            <a:ext cx="233679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spc="75" dirty="0">
                <a:solidFill>
                  <a:srgbClr val="080807"/>
                </a:solidFill>
                <a:latin typeface="Arial"/>
                <a:cs typeface="Arial"/>
              </a:rPr>
              <a:t>•</a:t>
            </a:r>
            <a:endParaRPr sz="4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96423" y="11456158"/>
            <a:ext cx="481965" cy="930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100" spc="1090" dirty="0">
                <a:solidFill>
                  <a:srgbClr val="080807"/>
                </a:solidFill>
                <a:latin typeface="Arial"/>
                <a:cs typeface="Arial"/>
              </a:rPr>
              <a:t>•</a:t>
            </a:r>
            <a:endParaRPr sz="710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369169"/>
            <a:ext cx="803589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Facility Manager’s Problem:   100,000’s of assets to manage</a:t>
            </a:r>
            <a:endParaRPr lang="en-CA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Ink 28"/>
              <p14:cNvContentPartPr/>
              <p14:nvPr/>
            </p14:nvContentPartPr>
            <p14:xfrm>
              <a:off x="1302120" y="839880"/>
              <a:ext cx="18202680" cy="1332864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6000" y="833040"/>
                <a:ext cx="18213840" cy="133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87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5850" y="2282825"/>
            <a:ext cx="5338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Emergency Failure – Pipe Breaks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718050" y="3806825"/>
            <a:ext cx="9831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Daily operating conditions – setting room temperature controls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909050" y="5146159"/>
            <a:ext cx="64167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Routine maintenance – Replacing filters</a:t>
            </a:r>
            <a:endParaRPr lang="en-US" sz="2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433050" y="7160369"/>
            <a:ext cx="7370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Periodic renovations – renovate lecture rooms</a:t>
            </a:r>
            <a:endParaRPr lang="en-US" sz="2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3133084" y="9750425"/>
            <a:ext cx="6705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End of life replacement – Re-roof building</a:t>
            </a:r>
            <a:endParaRPr lang="en-US" sz="2800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854280" y="2844360"/>
              <a:ext cx="15801120" cy="101365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800" y="2838960"/>
                <a:ext cx="15816240" cy="101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2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8650" y="1597025"/>
            <a:ext cx="6324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Problem:  Fixed Budget,, what to fix???</a:t>
            </a:r>
            <a:endParaRPr lang="en-US" sz="2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9290050" y="6473825"/>
            <a:ext cx="5573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Traditional approach:    Inspectors</a:t>
            </a:r>
            <a:endParaRPr lang="en-US" sz="2800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200840" y="1897560"/>
              <a:ext cx="13534200" cy="10628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5440" y="1889640"/>
                <a:ext cx="13545720" cy="106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03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3967" cy="10691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1907" y="2"/>
            <a:ext cx="17024516" cy="13643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6946" y="1973857"/>
            <a:ext cx="3710119" cy="1562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377" y="3774087"/>
            <a:ext cx="1233660" cy="461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80490" y="3026554"/>
            <a:ext cx="0" cy="2726055"/>
          </a:xfrm>
          <a:custGeom>
            <a:avLst/>
            <a:gdLst/>
            <a:ahLst/>
            <a:cxnLst/>
            <a:rect l="l" t="t" r="r" b="b"/>
            <a:pathLst>
              <a:path h="2726054">
                <a:moveTo>
                  <a:pt x="0" y="2725722"/>
                </a:moveTo>
                <a:lnTo>
                  <a:pt x="0" y="0"/>
                </a:lnTo>
              </a:path>
            </a:pathLst>
          </a:custGeom>
          <a:ln w="18247">
            <a:solidFill>
              <a:srgbClr val="CF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085856" y="378319"/>
            <a:ext cx="0" cy="3719829"/>
          </a:xfrm>
          <a:custGeom>
            <a:avLst/>
            <a:gdLst/>
            <a:ahLst/>
            <a:cxnLst/>
            <a:rect l="l" t="t" r="r" b="b"/>
            <a:pathLst>
              <a:path h="3719829">
                <a:moveTo>
                  <a:pt x="0" y="3719379"/>
                </a:moveTo>
                <a:lnTo>
                  <a:pt x="0" y="0"/>
                </a:lnTo>
              </a:path>
            </a:pathLst>
          </a:custGeom>
          <a:ln w="4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16366" y="6066782"/>
            <a:ext cx="880744" cy="0"/>
          </a:xfrm>
          <a:custGeom>
            <a:avLst/>
            <a:gdLst/>
            <a:ahLst/>
            <a:cxnLst/>
            <a:rect l="l" t="t" r="r" b="b"/>
            <a:pathLst>
              <a:path w="880745">
                <a:moveTo>
                  <a:pt x="0" y="0"/>
                </a:moveTo>
                <a:lnTo>
                  <a:pt x="880438" y="0"/>
                </a:lnTo>
              </a:path>
            </a:pathLst>
          </a:custGeom>
          <a:ln w="4561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74445" y="7019418"/>
            <a:ext cx="0" cy="3678554"/>
          </a:xfrm>
          <a:custGeom>
            <a:avLst/>
            <a:gdLst/>
            <a:ahLst/>
            <a:cxnLst/>
            <a:rect l="l" t="t" r="r" b="b"/>
            <a:pathLst>
              <a:path h="3678554">
                <a:moveTo>
                  <a:pt x="0" y="3678357"/>
                </a:moveTo>
                <a:lnTo>
                  <a:pt x="0" y="0"/>
                </a:lnTo>
              </a:path>
            </a:pathLst>
          </a:custGeom>
          <a:ln w="18247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8401" y="7119696"/>
            <a:ext cx="1670050" cy="0"/>
          </a:xfrm>
          <a:custGeom>
            <a:avLst/>
            <a:gdLst/>
            <a:ahLst/>
            <a:cxnLst/>
            <a:rect l="l" t="t" r="r" b="b"/>
            <a:pathLst>
              <a:path w="1670050">
                <a:moveTo>
                  <a:pt x="0" y="0"/>
                </a:moveTo>
                <a:lnTo>
                  <a:pt x="1669639" y="0"/>
                </a:lnTo>
              </a:path>
            </a:pathLst>
          </a:custGeom>
          <a:ln w="13685">
            <a:solidFill>
              <a:srgbClr val="8CB8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2823" y="6121479"/>
            <a:ext cx="0" cy="989330"/>
          </a:xfrm>
          <a:custGeom>
            <a:avLst/>
            <a:gdLst/>
            <a:ahLst/>
            <a:cxnLst/>
            <a:rect l="l" t="t" r="r" b="b"/>
            <a:pathLst>
              <a:path h="989329">
                <a:moveTo>
                  <a:pt x="0" y="989099"/>
                </a:moveTo>
                <a:lnTo>
                  <a:pt x="0" y="0"/>
                </a:lnTo>
              </a:path>
            </a:pathLst>
          </a:custGeom>
          <a:ln w="18247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5244" y="7119696"/>
            <a:ext cx="0" cy="610870"/>
          </a:xfrm>
          <a:custGeom>
            <a:avLst/>
            <a:gdLst/>
            <a:ahLst/>
            <a:cxnLst/>
            <a:rect l="l" t="t" r="r" b="b"/>
            <a:pathLst>
              <a:path h="610870">
                <a:moveTo>
                  <a:pt x="0" y="610780"/>
                </a:moveTo>
                <a:lnTo>
                  <a:pt x="0" y="0"/>
                </a:lnTo>
              </a:path>
            </a:pathLst>
          </a:custGeom>
          <a:ln w="18247">
            <a:solidFill>
              <a:srgbClr val="97C3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4717" y="7894566"/>
            <a:ext cx="0" cy="1604645"/>
          </a:xfrm>
          <a:custGeom>
            <a:avLst/>
            <a:gdLst/>
            <a:ahLst/>
            <a:cxnLst/>
            <a:rect l="l" t="t" r="r" b="b"/>
            <a:pathLst>
              <a:path h="1604645">
                <a:moveTo>
                  <a:pt x="0" y="1604439"/>
                </a:moveTo>
                <a:lnTo>
                  <a:pt x="0" y="0"/>
                </a:lnTo>
              </a:path>
            </a:pathLst>
          </a:custGeom>
          <a:ln w="18247">
            <a:solidFill>
              <a:srgbClr val="AFBF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9600" y="9777047"/>
            <a:ext cx="0" cy="1144270"/>
          </a:xfrm>
          <a:custGeom>
            <a:avLst/>
            <a:gdLst/>
            <a:ahLst/>
            <a:cxnLst/>
            <a:rect l="l" t="t" r="r" b="b"/>
            <a:pathLst>
              <a:path h="1144270">
                <a:moveTo>
                  <a:pt x="0" y="1144074"/>
                </a:moveTo>
                <a:lnTo>
                  <a:pt x="0" y="0"/>
                </a:lnTo>
              </a:path>
            </a:pathLst>
          </a:custGeom>
          <a:ln w="2280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61070" y="10319456"/>
            <a:ext cx="0" cy="2115185"/>
          </a:xfrm>
          <a:custGeom>
            <a:avLst/>
            <a:gdLst/>
            <a:ahLst/>
            <a:cxnLst/>
            <a:rect l="l" t="t" r="r" b="b"/>
            <a:pathLst>
              <a:path h="2115184">
                <a:moveTo>
                  <a:pt x="0" y="2114942"/>
                </a:moveTo>
                <a:lnTo>
                  <a:pt x="0" y="0"/>
                </a:lnTo>
              </a:path>
            </a:pathLst>
          </a:custGeom>
          <a:ln w="31932">
            <a:solidFill>
              <a:srgbClr val="646B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5361" y="12689644"/>
            <a:ext cx="1487170" cy="0"/>
          </a:xfrm>
          <a:custGeom>
            <a:avLst/>
            <a:gdLst/>
            <a:ahLst/>
            <a:cxnLst/>
            <a:rect l="l" t="t" r="r" b="b"/>
            <a:pathLst>
              <a:path w="1487170">
                <a:moveTo>
                  <a:pt x="0" y="0"/>
                </a:moveTo>
                <a:lnTo>
                  <a:pt x="1487165" y="0"/>
                </a:lnTo>
              </a:path>
            </a:pathLst>
          </a:custGeom>
          <a:ln w="9123">
            <a:solidFill>
              <a:srgbClr val="80A8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16565" y="9170824"/>
            <a:ext cx="0" cy="3186430"/>
          </a:xfrm>
          <a:custGeom>
            <a:avLst/>
            <a:gdLst/>
            <a:ahLst/>
            <a:cxnLst/>
            <a:rect l="l" t="t" r="r" b="b"/>
            <a:pathLst>
              <a:path h="3186429">
                <a:moveTo>
                  <a:pt x="0" y="3186086"/>
                </a:moveTo>
                <a:lnTo>
                  <a:pt x="0" y="0"/>
                </a:lnTo>
              </a:path>
            </a:pathLst>
          </a:custGeom>
          <a:ln w="22809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73532" y="12849183"/>
            <a:ext cx="0" cy="697865"/>
          </a:xfrm>
          <a:custGeom>
            <a:avLst/>
            <a:gdLst/>
            <a:ahLst/>
            <a:cxnLst/>
            <a:rect l="l" t="t" r="r" b="b"/>
            <a:pathLst>
              <a:path h="697865">
                <a:moveTo>
                  <a:pt x="0" y="697386"/>
                </a:moveTo>
                <a:lnTo>
                  <a:pt x="0" y="0"/>
                </a:lnTo>
              </a:path>
            </a:pathLst>
          </a:custGeom>
          <a:ln w="9123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96340" y="12885647"/>
            <a:ext cx="981075" cy="0"/>
          </a:xfrm>
          <a:custGeom>
            <a:avLst/>
            <a:gdLst/>
            <a:ahLst/>
            <a:cxnLst/>
            <a:rect l="l" t="t" r="r" b="b"/>
            <a:pathLst>
              <a:path w="981075">
                <a:moveTo>
                  <a:pt x="0" y="0"/>
                </a:moveTo>
                <a:lnTo>
                  <a:pt x="980798" y="0"/>
                </a:lnTo>
              </a:path>
            </a:pathLst>
          </a:custGeom>
          <a:ln w="4561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58790" y="13318664"/>
            <a:ext cx="1181735" cy="0"/>
          </a:xfrm>
          <a:custGeom>
            <a:avLst/>
            <a:gdLst/>
            <a:ahLst/>
            <a:cxnLst/>
            <a:rect l="l" t="t" r="r" b="b"/>
            <a:pathLst>
              <a:path w="1181734">
                <a:moveTo>
                  <a:pt x="0" y="0"/>
                </a:moveTo>
                <a:lnTo>
                  <a:pt x="1181520" y="0"/>
                </a:lnTo>
              </a:path>
            </a:pathLst>
          </a:custGeom>
          <a:ln w="9123">
            <a:solidFill>
              <a:srgbClr val="77A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19129" y="13142582"/>
            <a:ext cx="16236315" cy="96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50" dirty="0">
                <a:solidFill>
                  <a:srgbClr val="080807"/>
                </a:solidFill>
                <a:latin typeface="Arial"/>
                <a:cs typeface="Arial"/>
              </a:rPr>
              <a:t>Fac</a:t>
            </a:r>
            <a:r>
              <a:rPr sz="2450" spc="45" dirty="0">
                <a:solidFill>
                  <a:srgbClr val="080807"/>
                </a:solidFill>
                <a:latin typeface="Arial"/>
                <a:cs typeface="Arial"/>
              </a:rPr>
              <a:t>i</a:t>
            </a:r>
            <a:r>
              <a:rPr sz="2450" spc="30" dirty="0">
                <a:solidFill>
                  <a:srgbClr val="080807"/>
                </a:solidFill>
                <a:latin typeface="Arial"/>
                <a:cs typeface="Arial"/>
              </a:rPr>
              <a:t>l</a:t>
            </a:r>
            <a:r>
              <a:rPr sz="2450" spc="-120" dirty="0">
                <a:solidFill>
                  <a:srgbClr val="080807"/>
                </a:solidFill>
                <a:latin typeface="Arial"/>
                <a:cs typeface="Arial"/>
              </a:rPr>
              <a:t>i</a:t>
            </a:r>
            <a:r>
              <a:rPr sz="2450" spc="15" dirty="0">
                <a:solidFill>
                  <a:srgbClr val="080807"/>
                </a:solidFill>
                <a:latin typeface="Arial"/>
                <a:cs typeface="Arial"/>
              </a:rPr>
              <a:t>ty</a:t>
            </a:r>
            <a:r>
              <a:rPr sz="2450" spc="195" dirty="0">
                <a:solidFill>
                  <a:srgbClr val="080807"/>
                </a:solidFill>
                <a:latin typeface="Arial"/>
                <a:cs typeface="Arial"/>
              </a:rPr>
              <a:t> </a:t>
            </a:r>
            <a:r>
              <a:rPr sz="2450" spc="40" dirty="0">
                <a:solidFill>
                  <a:srgbClr val="080807"/>
                </a:solidFill>
                <a:latin typeface="Arial"/>
                <a:cs typeface="Arial"/>
              </a:rPr>
              <a:t>manager</a:t>
            </a:r>
            <a:endParaRPr sz="2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75"/>
              </a:spcBef>
            </a:pPr>
            <a:r>
              <a:rPr sz="2450" spc="30" dirty="0">
                <a:solidFill>
                  <a:srgbClr val="080807"/>
                </a:solidFill>
                <a:latin typeface="Arial"/>
                <a:cs typeface="Arial"/>
              </a:rPr>
              <a:t>Flex</a:t>
            </a:r>
            <a:r>
              <a:rPr sz="2450" spc="-70" dirty="0">
                <a:solidFill>
                  <a:srgbClr val="080807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080807"/>
                </a:solidFill>
                <a:latin typeface="Arial"/>
                <a:cs typeface="Arial"/>
              </a:rPr>
              <a:t>Worker</a:t>
            </a:r>
            <a:endParaRPr sz="2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83641" y="3715873"/>
            <a:ext cx="173355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spc="55" dirty="0">
                <a:solidFill>
                  <a:srgbClr val="080807"/>
                </a:solidFill>
                <a:latin typeface="Times New Roman"/>
                <a:cs typeface="Times New Roman"/>
              </a:rPr>
              <a:t>•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31140" y="7475962"/>
            <a:ext cx="547370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50" spc="20" dirty="0">
                <a:solidFill>
                  <a:srgbClr val="080807"/>
                </a:solidFill>
                <a:latin typeface="Arial"/>
                <a:cs typeface="Arial"/>
              </a:rPr>
              <a:t>it</a:t>
            </a:r>
            <a:r>
              <a:rPr sz="4250" spc="-1610" dirty="0">
                <a:solidFill>
                  <a:srgbClr val="080807"/>
                </a:solidFill>
                <a:latin typeface="Arial"/>
                <a:cs typeface="Arial"/>
              </a:rPr>
              <a:t>a</a:t>
            </a:r>
            <a:r>
              <a:rPr sz="4725" spc="82" baseline="-23809" dirty="0">
                <a:solidFill>
                  <a:srgbClr val="080807"/>
                </a:solidFill>
                <a:latin typeface="Times New Roman"/>
                <a:cs typeface="Times New Roman"/>
              </a:rPr>
              <a:t>•</a:t>
            </a:r>
            <a:endParaRPr sz="4725" baseline="-2380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5548" y="10626590"/>
            <a:ext cx="475615" cy="930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100" spc="1040" dirty="0">
                <a:solidFill>
                  <a:srgbClr val="080807"/>
                </a:solidFill>
                <a:latin typeface="Arial"/>
                <a:cs typeface="Arial"/>
              </a:rPr>
              <a:t>•</a:t>
            </a:r>
            <a:endParaRPr sz="7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115367" y="11995430"/>
            <a:ext cx="233679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spc="75" dirty="0">
                <a:solidFill>
                  <a:srgbClr val="080807"/>
                </a:solidFill>
                <a:latin typeface="Arial"/>
                <a:cs typeface="Arial"/>
              </a:rPr>
              <a:t>•</a:t>
            </a:r>
            <a:endParaRPr sz="4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96423" y="11456158"/>
            <a:ext cx="481965" cy="930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100" spc="1090" dirty="0">
                <a:solidFill>
                  <a:srgbClr val="080807"/>
                </a:solidFill>
                <a:latin typeface="Arial"/>
                <a:cs typeface="Arial"/>
              </a:rPr>
              <a:t>•</a:t>
            </a:r>
            <a:endParaRPr sz="710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80044" y="1582499"/>
            <a:ext cx="786780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/>
            <a:r>
              <a:rPr lang="en-US" sz="2800" dirty="0" smtClean="0"/>
              <a:t>New approach:    Sensors and Social</a:t>
            </a:r>
            <a:endParaRPr lang="en-US" sz="2800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/>
              <p14:cNvContentPartPr/>
              <p14:nvPr/>
            </p14:nvContentPartPr>
            <p14:xfrm>
              <a:off x="760320" y="3330360"/>
              <a:ext cx="18454320" cy="1134504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5640" y="3326040"/>
                <a:ext cx="18464400" cy="1135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30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727" y="3795831"/>
            <a:ext cx="13156644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635">
              <a:lnSpc>
                <a:spcPct val="100000"/>
              </a:lnSpc>
            </a:pPr>
            <a:r>
              <a:rPr lang="en-US" spc="20" dirty="0" smtClean="0"/>
              <a:t>Occupants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5203591" y="9256010"/>
            <a:ext cx="481965" cy="930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100" spc="1090" dirty="0">
                <a:latin typeface="Arial"/>
                <a:cs typeface="Arial"/>
              </a:rPr>
              <a:t>•</a:t>
            </a:r>
            <a:endParaRPr sz="7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8045" y="12302379"/>
            <a:ext cx="318262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750" spc="75" dirty="0" smtClean="0">
                <a:latin typeface="Arial"/>
                <a:cs typeface="Arial"/>
              </a:rPr>
              <a:t>Occupants</a:t>
            </a:r>
            <a:endParaRPr sz="475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0044" y="1582499"/>
            <a:ext cx="786780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/>
            <a:r>
              <a:rPr lang="en-US" sz="2800" dirty="0" smtClean="0"/>
              <a:t>Same Idea: Users have more control over FM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089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0670" y="1583197"/>
            <a:ext cx="3266916" cy="2739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1786" y="12137850"/>
            <a:ext cx="2915094" cy="24376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07140" y="4422902"/>
            <a:ext cx="1985279" cy="11559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95543" y="703643"/>
            <a:ext cx="2387361" cy="1985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3462" y="5277326"/>
            <a:ext cx="3292046" cy="3769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36809" y="4523422"/>
            <a:ext cx="1583197" cy="11811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46844" y="9700228"/>
            <a:ext cx="2010410" cy="276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46844" y="10001789"/>
            <a:ext cx="2010410" cy="16837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07661" y="11132645"/>
            <a:ext cx="2538142" cy="13570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08036" y="11132645"/>
            <a:ext cx="2688923" cy="14575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75992" y="427212"/>
            <a:ext cx="2588402" cy="1281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72869" y="11861418"/>
            <a:ext cx="1859629" cy="4774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72869" y="12364021"/>
            <a:ext cx="1859629" cy="24878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7696" y="14424691"/>
            <a:ext cx="2526030" cy="138430"/>
          </a:xfrm>
          <a:custGeom>
            <a:avLst/>
            <a:gdLst/>
            <a:ahLst/>
            <a:cxnLst/>
            <a:rect l="l" t="t" r="r" b="b"/>
            <a:pathLst>
              <a:path w="2526029" h="138430">
                <a:moveTo>
                  <a:pt x="0" y="0"/>
                </a:moveTo>
                <a:lnTo>
                  <a:pt x="2525577" y="0"/>
                </a:lnTo>
                <a:lnTo>
                  <a:pt x="2525577" y="138215"/>
                </a:lnTo>
                <a:lnTo>
                  <a:pt x="0" y="138215"/>
                </a:lnTo>
                <a:lnTo>
                  <a:pt x="0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32682" y="3028180"/>
            <a:ext cx="0" cy="1872614"/>
          </a:xfrm>
          <a:custGeom>
            <a:avLst/>
            <a:gdLst/>
            <a:ahLst/>
            <a:cxnLst/>
            <a:rect l="l" t="t" r="r" b="b"/>
            <a:pathLst>
              <a:path h="1872614">
                <a:moveTo>
                  <a:pt x="0" y="1872194"/>
                </a:moveTo>
                <a:lnTo>
                  <a:pt x="0" y="0"/>
                </a:lnTo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54022" y="2211451"/>
            <a:ext cx="163830" cy="2098675"/>
          </a:xfrm>
          <a:custGeom>
            <a:avLst/>
            <a:gdLst/>
            <a:ahLst/>
            <a:cxnLst/>
            <a:rect l="l" t="t" r="r" b="b"/>
            <a:pathLst>
              <a:path w="163830" h="2098675">
                <a:moveTo>
                  <a:pt x="0" y="0"/>
                </a:moveTo>
                <a:lnTo>
                  <a:pt x="163345" y="0"/>
                </a:lnTo>
                <a:lnTo>
                  <a:pt x="163345" y="2098365"/>
                </a:lnTo>
                <a:lnTo>
                  <a:pt x="0" y="2098365"/>
                </a:lnTo>
                <a:lnTo>
                  <a:pt x="0" y="0"/>
                </a:lnTo>
                <a:close/>
              </a:path>
            </a:pathLst>
          </a:custGeom>
          <a:solidFill>
            <a:srgbClr val="03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751383" y="2437622"/>
            <a:ext cx="0" cy="842010"/>
          </a:xfrm>
          <a:custGeom>
            <a:avLst/>
            <a:gdLst/>
            <a:ahLst/>
            <a:cxnLst/>
            <a:rect l="l" t="t" r="r" b="b"/>
            <a:pathLst>
              <a:path h="842010">
                <a:moveTo>
                  <a:pt x="0" y="841859"/>
                </a:moveTo>
                <a:lnTo>
                  <a:pt x="0" y="0"/>
                </a:lnTo>
              </a:path>
            </a:pathLst>
          </a:custGeom>
          <a:ln w="753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751383" y="3367436"/>
            <a:ext cx="0" cy="691515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691078"/>
                </a:moveTo>
                <a:lnTo>
                  <a:pt x="0" y="0"/>
                </a:lnTo>
              </a:path>
            </a:pathLst>
          </a:custGeom>
          <a:ln w="753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53985" y="2211451"/>
            <a:ext cx="176530" cy="2111375"/>
          </a:xfrm>
          <a:custGeom>
            <a:avLst/>
            <a:gdLst/>
            <a:ahLst/>
            <a:cxnLst/>
            <a:rect l="l" t="t" r="r" b="b"/>
            <a:pathLst>
              <a:path w="176530" h="2111375">
                <a:moveTo>
                  <a:pt x="0" y="0"/>
                </a:moveTo>
                <a:lnTo>
                  <a:pt x="175910" y="0"/>
                </a:lnTo>
                <a:lnTo>
                  <a:pt x="175910" y="2110930"/>
                </a:lnTo>
                <a:lnTo>
                  <a:pt x="0" y="2110930"/>
                </a:lnTo>
                <a:lnTo>
                  <a:pt x="0" y="0"/>
                </a:lnTo>
                <a:close/>
              </a:path>
            </a:pathLst>
          </a:custGeom>
          <a:solidFill>
            <a:srgbClr val="03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84913" y="2280558"/>
            <a:ext cx="1382395" cy="163830"/>
          </a:xfrm>
          <a:custGeom>
            <a:avLst/>
            <a:gdLst/>
            <a:ahLst/>
            <a:cxnLst/>
            <a:rect l="l" t="t" r="r" b="b"/>
            <a:pathLst>
              <a:path w="1382394" h="163830">
                <a:moveTo>
                  <a:pt x="0" y="0"/>
                </a:moveTo>
                <a:lnTo>
                  <a:pt x="1382156" y="0"/>
                </a:lnTo>
                <a:lnTo>
                  <a:pt x="1382156" y="163345"/>
                </a:lnTo>
                <a:lnTo>
                  <a:pt x="0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85955" y="3323459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>
                <a:moveTo>
                  <a:pt x="0" y="0"/>
                </a:moveTo>
                <a:lnTo>
                  <a:pt x="1130855" y="0"/>
                </a:lnTo>
              </a:path>
            </a:pathLst>
          </a:custGeom>
          <a:ln w="8795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10044" y="4278403"/>
            <a:ext cx="1407795" cy="0"/>
          </a:xfrm>
          <a:custGeom>
            <a:avLst/>
            <a:gdLst/>
            <a:ahLst/>
            <a:cxnLst/>
            <a:rect l="l" t="t" r="r" b="b"/>
            <a:pathLst>
              <a:path w="1407794">
                <a:moveTo>
                  <a:pt x="0" y="0"/>
                </a:moveTo>
                <a:lnTo>
                  <a:pt x="1407286" y="0"/>
                </a:lnTo>
              </a:path>
            </a:pathLst>
          </a:custGeom>
          <a:ln w="8795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85955" y="4102492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>
                <a:moveTo>
                  <a:pt x="0" y="0"/>
                </a:moveTo>
                <a:lnTo>
                  <a:pt x="1130855" y="0"/>
                </a:lnTo>
              </a:path>
            </a:pathLst>
          </a:custGeom>
          <a:ln w="8795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497926" y="2267993"/>
            <a:ext cx="1482725" cy="163830"/>
          </a:xfrm>
          <a:custGeom>
            <a:avLst/>
            <a:gdLst/>
            <a:ahLst/>
            <a:cxnLst/>
            <a:rect l="l" t="t" r="r" b="b"/>
            <a:pathLst>
              <a:path w="1482725" h="163830">
                <a:moveTo>
                  <a:pt x="0" y="0"/>
                </a:moveTo>
                <a:lnTo>
                  <a:pt x="1482677" y="0"/>
                </a:lnTo>
                <a:lnTo>
                  <a:pt x="1482677" y="163345"/>
                </a:lnTo>
                <a:lnTo>
                  <a:pt x="0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41905" y="2211451"/>
            <a:ext cx="163830" cy="2098675"/>
          </a:xfrm>
          <a:custGeom>
            <a:avLst/>
            <a:gdLst/>
            <a:ahLst/>
            <a:cxnLst/>
            <a:rect l="l" t="t" r="r" b="b"/>
            <a:pathLst>
              <a:path w="163830" h="2098675">
                <a:moveTo>
                  <a:pt x="0" y="0"/>
                </a:moveTo>
                <a:lnTo>
                  <a:pt x="163345" y="0"/>
                </a:lnTo>
                <a:lnTo>
                  <a:pt x="163345" y="2098365"/>
                </a:lnTo>
                <a:lnTo>
                  <a:pt x="0" y="2098365"/>
                </a:lnTo>
                <a:lnTo>
                  <a:pt x="0" y="0"/>
                </a:lnTo>
                <a:close/>
              </a:path>
            </a:pathLst>
          </a:custGeom>
          <a:solidFill>
            <a:srgbClr val="03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754432" y="2211451"/>
            <a:ext cx="176530" cy="2085975"/>
          </a:xfrm>
          <a:custGeom>
            <a:avLst/>
            <a:gdLst/>
            <a:ahLst/>
            <a:cxnLst/>
            <a:rect l="l" t="t" r="r" b="b"/>
            <a:pathLst>
              <a:path w="176530" h="2085975">
                <a:moveTo>
                  <a:pt x="0" y="0"/>
                </a:moveTo>
                <a:lnTo>
                  <a:pt x="175910" y="0"/>
                </a:lnTo>
                <a:lnTo>
                  <a:pt x="175910" y="2085800"/>
                </a:lnTo>
                <a:lnTo>
                  <a:pt x="0" y="2085800"/>
                </a:lnTo>
                <a:lnTo>
                  <a:pt x="0" y="0"/>
                </a:lnTo>
                <a:close/>
              </a:path>
            </a:pathLst>
          </a:custGeom>
          <a:solidFill>
            <a:srgbClr val="03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686403" y="4102492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>
                <a:moveTo>
                  <a:pt x="0" y="0"/>
                </a:moveTo>
                <a:lnTo>
                  <a:pt x="1130855" y="0"/>
                </a:lnTo>
              </a:path>
            </a:pathLst>
          </a:custGeom>
          <a:ln w="8795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510491" y="4278403"/>
            <a:ext cx="1482725" cy="0"/>
          </a:xfrm>
          <a:custGeom>
            <a:avLst/>
            <a:gdLst/>
            <a:ahLst/>
            <a:cxnLst/>
            <a:rect l="l" t="t" r="r" b="b"/>
            <a:pathLst>
              <a:path w="1482725">
                <a:moveTo>
                  <a:pt x="0" y="0"/>
                </a:moveTo>
                <a:lnTo>
                  <a:pt x="1482677" y="0"/>
                </a:lnTo>
              </a:path>
            </a:pathLst>
          </a:custGeom>
          <a:ln w="8795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902394" y="404885"/>
            <a:ext cx="1569720" cy="1005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algn="ctr">
              <a:lnSpc>
                <a:spcPct val="100000"/>
              </a:lnSpc>
            </a:pPr>
            <a:r>
              <a:rPr sz="3500" spc="-2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3500" spc="70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3500" dirty="0">
                <a:solidFill>
                  <a:srgbClr val="010101"/>
                </a:solidFill>
                <a:latin typeface="Arial"/>
                <a:cs typeface="Arial"/>
              </a:rPr>
              <a:t>Ra</a:t>
            </a:r>
            <a:endParaRPr sz="3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3200" spc="125" dirty="0">
                <a:solidFill>
                  <a:srgbClr val="010101"/>
                </a:solidFill>
                <a:latin typeface="Arial"/>
                <a:cs typeface="Arial"/>
              </a:rPr>
              <a:t>sensors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38007" y="4770376"/>
            <a:ext cx="2424430" cy="314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015" marR="586740" algn="ctr">
              <a:lnSpc>
                <a:spcPct val="108200"/>
              </a:lnSpc>
            </a:pPr>
            <a:r>
              <a:rPr sz="3200" spc="125" dirty="0">
                <a:solidFill>
                  <a:srgbClr val="010101"/>
                </a:solidFill>
                <a:latin typeface="Arial"/>
                <a:cs typeface="Arial"/>
              </a:rPr>
              <a:t>sound </a:t>
            </a:r>
            <a:r>
              <a:rPr sz="3200" spc="105" dirty="0">
                <a:solidFill>
                  <a:srgbClr val="010101"/>
                </a:solidFill>
                <a:latin typeface="Arial"/>
                <a:cs typeface="Arial"/>
              </a:rPr>
              <a:t>lig</a:t>
            </a:r>
            <a:r>
              <a:rPr sz="3200" spc="10" dirty="0">
                <a:solidFill>
                  <a:srgbClr val="010101"/>
                </a:solidFill>
                <a:latin typeface="Arial"/>
                <a:cs typeface="Arial"/>
              </a:rPr>
              <a:t>h</a:t>
            </a:r>
            <a:r>
              <a:rPr sz="3200" spc="60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  <a:p>
            <a:pPr marL="12065" marR="5080" algn="ctr">
              <a:lnSpc>
                <a:spcPct val="105600"/>
              </a:lnSpc>
              <a:spcBef>
                <a:spcPts val="295"/>
              </a:spcBef>
            </a:pPr>
            <a:r>
              <a:rPr sz="3200" spc="135" dirty="0">
                <a:solidFill>
                  <a:srgbClr val="010101"/>
                </a:solidFill>
                <a:latin typeface="Arial"/>
                <a:cs typeface="Arial"/>
              </a:rPr>
              <a:t>temperature </a:t>
            </a:r>
            <a:r>
              <a:rPr sz="3200" spc="14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3200" spc="215" dirty="0">
                <a:solidFill>
                  <a:srgbClr val="010101"/>
                </a:solidFill>
                <a:latin typeface="Arial"/>
                <a:cs typeface="Arial"/>
              </a:rPr>
              <a:t>v</a:t>
            </a:r>
            <a:r>
              <a:rPr sz="3200" spc="275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3200" spc="7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3500" spc="-29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3200" spc="14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3200" spc="325" dirty="0">
                <a:solidFill>
                  <a:srgbClr val="010101"/>
                </a:solidFill>
                <a:latin typeface="Arial"/>
                <a:cs typeface="Arial"/>
              </a:rPr>
              <a:t>b</a:t>
            </a:r>
            <a:r>
              <a:rPr sz="3200" spc="7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3500" spc="-19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3200" spc="-12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3200" spc="95" dirty="0">
                <a:solidFill>
                  <a:srgbClr val="010101"/>
                </a:solidFill>
                <a:latin typeface="Arial"/>
                <a:cs typeface="Arial"/>
              </a:rPr>
              <a:t>ty</a:t>
            </a:r>
            <a:r>
              <a:rPr sz="320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200" spc="130" dirty="0">
                <a:solidFill>
                  <a:srgbClr val="010101"/>
                </a:solidFill>
                <a:latin typeface="Arial"/>
                <a:cs typeface="Arial"/>
              </a:rPr>
              <a:t>humidity</a:t>
            </a:r>
            <a:endParaRPr sz="3200">
              <a:latin typeface="Arial"/>
              <a:cs typeface="Arial"/>
            </a:endParaRPr>
          </a:p>
          <a:p>
            <a:pPr marL="58419" algn="ctr">
              <a:lnSpc>
                <a:spcPct val="100000"/>
              </a:lnSpc>
              <a:spcBef>
                <a:spcPts val="509"/>
              </a:spcBef>
            </a:pPr>
            <a:r>
              <a:rPr sz="3200" spc="125" dirty="0">
                <a:solidFill>
                  <a:srgbClr val="010101"/>
                </a:solidFill>
                <a:latin typeface="Arial"/>
                <a:cs typeface="Arial"/>
              </a:rPr>
              <a:t>etc.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08120" y="13101012"/>
            <a:ext cx="1397000" cy="98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660" marR="5080" indent="-188595">
              <a:lnSpc>
                <a:spcPct val="113399"/>
              </a:lnSpc>
            </a:pPr>
            <a:r>
              <a:rPr sz="3200" spc="95" dirty="0">
                <a:solidFill>
                  <a:srgbClr val="010101"/>
                </a:solidFill>
                <a:latin typeface="Arial"/>
                <a:cs typeface="Arial"/>
              </a:rPr>
              <a:t>Facility </a:t>
            </a:r>
            <a:r>
              <a:rPr sz="3200" spc="160" dirty="0">
                <a:solidFill>
                  <a:srgbClr val="010101"/>
                </a:solidFill>
                <a:latin typeface="Arial"/>
                <a:cs typeface="Arial"/>
              </a:rPr>
              <a:t>man.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089610" y="2978339"/>
            <a:ext cx="1936750" cy="206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0">
              <a:lnSpc>
                <a:spcPct val="100000"/>
              </a:lnSpc>
            </a:pPr>
            <a:r>
              <a:rPr sz="3400" spc="120" dirty="0">
                <a:solidFill>
                  <a:srgbClr val="010101"/>
                </a:solidFill>
                <a:latin typeface="Arial"/>
                <a:cs typeface="Arial"/>
              </a:rPr>
              <a:t>N</a:t>
            </a:r>
            <a:r>
              <a:rPr sz="3400" spc="6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3400" spc="90" dirty="0">
                <a:solidFill>
                  <a:srgbClr val="010101"/>
                </a:solidFill>
                <a:latin typeface="Arial"/>
                <a:cs typeface="Arial"/>
              </a:rPr>
              <a:t>P</a:t>
            </a:r>
            <a:endParaRPr sz="3400">
              <a:latin typeface="Arial"/>
              <a:cs typeface="Arial"/>
            </a:endParaRPr>
          </a:p>
          <a:p>
            <a:pPr marL="12700" marR="5080" indent="163195" algn="just">
              <a:lnSpc>
                <a:spcPct val="109500"/>
              </a:lnSpc>
              <a:spcBef>
                <a:spcPts val="10"/>
              </a:spcBef>
            </a:pPr>
            <a:r>
              <a:rPr sz="3200" spc="95" dirty="0">
                <a:solidFill>
                  <a:srgbClr val="010101"/>
                </a:solidFill>
                <a:latin typeface="Arial"/>
                <a:cs typeface="Arial"/>
              </a:rPr>
              <a:t>st</a:t>
            </a:r>
            <a:r>
              <a:rPr sz="3200" spc="45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3200" spc="130" dirty="0">
                <a:solidFill>
                  <a:srgbClr val="010101"/>
                </a:solidFill>
                <a:latin typeface="Arial"/>
                <a:cs typeface="Arial"/>
              </a:rPr>
              <a:t>nford</a:t>
            </a:r>
            <a:r>
              <a:rPr sz="320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200" spc="120" dirty="0">
                <a:solidFill>
                  <a:srgbClr val="010101"/>
                </a:solidFill>
                <a:latin typeface="Arial"/>
                <a:cs typeface="Arial"/>
              </a:rPr>
              <a:t>sentiment</a:t>
            </a:r>
            <a:r>
              <a:rPr sz="3200" spc="110" dirty="0">
                <a:solidFill>
                  <a:srgbClr val="010101"/>
                </a:solidFill>
                <a:latin typeface="Arial"/>
                <a:cs typeface="Arial"/>
              </a:rPr>
              <a:t> analysis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14219" y="9104027"/>
            <a:ext cx="243204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53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endParaRPr sz="4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65521" y="10391935"/>
            <a:ext cx="7810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0" dirty="0">
                <a:solidFill>
                  <a:srgbClr val="010101"/>
                </a:solidFill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50353" y="10449784"/>
            <a:ext cx="64579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65" dirty="0">
                <a:solidFill>
                  <a:srgbClr val="010101"/>
                </a:solidFill>
                <a:latin typeface="Arial"/>
                <a:cs typeface="Arial"/>
              </a:rPr>
              <a:t>ap1</a:t>
            </a:r>
            <a:endParaRPr sz="3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37861" y="3086658"/>
            <a:ext cx="2286635" cy="151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ctr">
              <a:lnSpc>
                <a:spcPct val="110800"/>
              </a:lnSpc>
              <a:tabLst>
                <a:tab pos="1506220" algn="l"/>
              </a:tabLst>
            </a:pPr>
            <a:r>
              <a:rPr sz="3200" spc="10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3200" spc="100" dirty="0">
                <a:solidFill>
                  <a:srgbClr val="010101"/>
                </a:solidFill>
                <a:latin typeface="Arial"/>
                <a:cs typeface="Arial"/>
              </a:rPr>
              <a:t>witter</a:t>
            </a:r>
            <a:r>
              <a:rPr sz="3200" dirty="0">
                <a:solidFill>
                  <a:srgbClr val="010101"/>
                </a:solidFill>
                <a:latin typeface="Arial"/>
                <a:cs typeface="Arial"/>
              </a:rPr>
              <a:t>	</a:t>
            </a:r>
            <a:r>
              <a:rPr sz="3200" spc="110" dirty="0">
                <a:solidFill>
                  <a:srgbClr val="010101"/>
                </a:solidFill>
                <a:latin typeface="Arial"/>
                <a:cs typeface="Arial"/>
              </a:rPr>
              <a:t>bio analysis</a:t>
            </a:r>
            <a:r>
              <a:rPr sz="3200" spc="3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200" spc="95" dirty="0">
                <a:solidFill>
                  <a:srgbClr val="010101"/>
                </a:solidFill>
                <a:latin typeface="Arial"/>
                <a:cs typeface="Arial"/>
              </a:rPr>
              <a:t>for</a:t>
            </a:r>
            <a:r>
              <a:rPr sz="320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200" spc="120" dirty="0">
                <a:solidFill>
                  <a:srgbClr val="010101"/>
                </a:solidFill>
                <a:latin typeface="Arial"/>
                <a:cs typeface="Arial"/>
              </a:rPr>
              <a:t>interests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515561" y="2958415"/>
            <a:ext cx="270510" cy="68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00" spc="90" dirty="0">
                <a:solidFill>
                  <a:srgbClr val="010101"/>
                </a:solidFill>
                <a:latin typeface="Arial"/>
                <a:cs typeface="Arial"/>
              </a:rPr>
              <a:t>•</a:t>
            </a:r>
            <a:endParaRPr sz="5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927158" y="4657290"/>
            <a:ext cx="221678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54" dirty="0">
                <a:solidFill>
                  <a:srgbClr val="010101"/>
                </a:solidFill>
                <a:latin typeface="Arial"/>
                <a:cs typeface="Arial"/>
              </a:rPr>
              <a:t>B</a:t>
            </a:r>
            <a:r>
              <a:rPr sz="3200" spc="7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3200" spc="290" dirty="0">
                <a:solidFill>
                  <a:srgbClr val="010101"/>
                </a:solidFill>
                <a:latin typeface="Arial"/>
                <a:cs typeface="Arial"/>
              </a:rPr>
              <a:t>M</a:t>
            </a:r>
            <a:r>
              <a:rPr sz="3200" spc="-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200" spc="120" dirty="0">
                <a:solidFill>
                  <a:srgbClr val="010101"/>
                </a:solidFill>
                <a:latin typeface="Arial"/>
                <a:cs typeface="Arial"/>
              </a:rPr>
              <a:t>assets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525077" y="12887407"/>
            <a:ext cx="956944" cy="97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795">
              <a:lnSpc>
                <a:spcPct val="110800"/>
              </a:lnSpc>
            </a:pPr>
            <a:r>
              <a:rPr sz="3200" spc="130" dirty="0">
                <a:solidFill>
                  <a:srgbClr val="010101"/>
                </a:solidFill>
                <a:latin typeface="Arial"/>
                <a:cs typeface="Arial"/>
              </a:rPr>
              <a:t>Hot </a:t>
            </a:r>
            <a:r>
              <a:rPr sz="3200" spc="135" dirty="0">
                <a:solidFill>
                  <a:srgbClr val="010101"/>
                </a:solidFill>
                <a:latin typeface="Arial"/>
                <a:cs typeface="Arial"/>
              </a:rPr>
              <a:t>desk</a:t>
            </a:r>
            <a:endParaRPr sz="3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120840" y="11982722"/>
            <a:ext cx="3415665" cy="262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135" dirty="0">
                <a:solidFill>
                  <a:srgbClr val="010101"/>
                </a:solidFill>
                <a:latin typeface="Arial"/>
                <a:cs typeface="Arial"/>
              </a:rPr>
              <a:t>preference</a:t>
            </a:r>
            <a:r>
              <a:rPr sz="3200" spc="3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200" spc="125" dirty="0">
                <a:solidFill>
                  <a:srgbClr val="010101"/>
                </a:solidFill>
                <a:latin typeface="Arial"/>
                <a:cs typeface="Arial"/>
              </a:rPr>
              <a:t>query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3200" spc="114" dirty="0">
                <a:solidFill>
                  <a:srgbClr val="010101"/>
                </a:solidFill>
                <a:latin typeface="Arial"/>
                <a:cs typeface="Arial"/>
              </a:rPr>
              <a:t>-</a:t>
            </a:r>
            <a:r>
              <a:rPr sz="320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200" spc="114" dirty="0">
                <a:solidFill>
                  <a:srgbClr val="010101"/>
                </a:solidFill>
                <a:latin typeface="Arial"/>
                <a:cs typeface="Arial"/>
              </a:rPr>
              <a:t>coffee</a:t>
            </a:r>
            <a:endParaRPr sz="3200">
              <a:latin typeface="Arial"/>
              <a:cs typeface="Arial"/>
            </a:endParaRPr>
          </a:p>
          <a:p>
            <a:pPr marR="10160" algn="ctr">
              <a:lnSpc>
                <a:spcPct val="100000"/>
              </a:lnSpc>
              <a:spcBef>
                <a:spcPts val="315"/>
              </a:spcBef>
            </a:pPr>
            <a:r>
              <a:rPr sz="3200" spc="90" dirty="0">
                <a:solidFill>
                  <a:srgbClr val="010101"/>
                </a:solidFill>
                <a:latin typeface="Arial"/>
                <a:cs typeface="Arial"/>
              </a:rPr>
              <a:t>-wifi</a:t>
            </a:r>
            <a:endParaRPr sz="3200">
              <a:latin typeface="Arial"/>
              <a:cs typeface="Arial"/>
            </a:endParaRPr>
          </a:p>
          <a:p>
            <a:pPr marL="15240" algn="ctr">
              <a:lnSpc>
                <a:spcPct val="100000"/>
              </a:lnSpc>
              <a:spcBef>
                <a:spcPts val="509"/>
              </a:spcBef>
            </a:pPr>
            <a:r>
              <a:rPr sz="3200" spc="114" dirty="0">
                <a:solidFill>
                  <a:srgbClr val="010101"/>
                </a:solidFill>
                <a:latin typeface="Arial"/>
                <a:cs typeface="Arial"/>
              </a:rPr>
              <a:t>-</a:t>
            </a:r>
            <a:r>
              <a:rPr sz="3200" spc="1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200" spc="140" dirty="0">
                <a:solidFill>
                  <a:srgbClr val="010101"/>
                </a:solidFill>
                <a:latin typeface="Arial"/>
                <a:cs typeface="Arial"/>
              </a:rPr>
              <a:t>be</a:t>
            </a:r>
            <a:r>
              <a:rPr sz="3200" spc="375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3200" spc="165" dirty="0">
                <a:solidFill>
                  <a:srgbClr val="010101"/>
                </a:solidFill>
                <a:latin typeface="Arial"/>
                <a:cs typeface="Arial"/>
              </a:rPr>
              <a:t>mer</a:t>
            </a:r>
            <a:endParaRPr sz="320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509"/>
              </a:spcBef>
            </a:pPr>
            <a:r>
              <a:rPr sz="3200" spc="114" dirty="0">
                <a:solidFill>
                  <a:srgbClr val="010101"/>
                </a:solidFill>
                <a:latin typeface="Arial"/>
                <a:cs typeface="Arial"/>
              </a:rPr>
              <a:t>-</a:t>
            </a:r>
            <a:r>
              <a:rPr sz="320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200" spc="130" dirty="0">
                <a:solidFill>
                  <a:srgbClr val="010101"/>
                </a:solidFill>
                <a:latin typeface="Arial"/>
                <a:cs typeface="Arial"/>
              </a:rPr>
              <a:t>ot</a:t>
            </a:r>
            <a:r>
              <a:rPr sz="3200" spc="204" dirty="0">
                <a:solidFill>
                  <a:srgbClr val="010101"/>
                </a:solidFill>
                <a:latin typeface="Arial"/>
                <a:cs typeface="Arial"/>
              </a:rPr>
              <a:t>h</a:t>
            </a:r>
            <a:r>
              <a:rPr sz="3200" spc="110" dirty="0">
                <a:solidFill>
                  <a:srgbClr val="010101"/>
                </a:solidFill>
                <a:latin typeface="Arial"/>
                <a:cs typeface="Arial"/>
              </a:rPr>
              <a:t>er</a:t>
            </a:r>
            <a:r>
              <a:rPr sz="3200" spc="2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200" spc="140" dirty="0">
                <a:solidFill>
                  <a:srgbClr val="010101"/>
                </a:solidFill>
                <a:latin typeface="Arial"/>
                <a:cs typeface="Arial"/>
              </a:rPr>
              <a:t>pe</a:t>
            </a:r>
            <a:r>
              <a:rPr sz="3200" spc="375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3200" spc="110" dirty="0">
                <a:solidFill>
                  <a:srgbClr val="010101"/>
                </a:solidFill>
                <a:latin typeface="Arial"/>
                <a:cs typeface="Arial"/>
              </a:rPr>
              <a:t>ple</a:t>
            </a:r>
            <a:endParaRPr sz="3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Ink 42"/>
              <p14:cNvContentPartPr/>
              <p14:nvPr/>
            </p14:nvContentPartPr>
            <p14:xfrm>
              <a:off x="1587240" y="7760520"/>
              <a:ext cx="3304440" cy="331812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81120" y="7754760"/>
                <a:ext cx="3317400" cy="33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04250" y="1139825"/>
            <a:ext cx="2915094" cy="2437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80160" y="3426666"/>
            <a:ext cx="2526030" cy="138430"/>
          </a:xfrm>
          <a:custGeom>
            <a:avLst/>
            <a:gdLst/>
            <a:ahLst/>
            <a:cxnLst/>
            <a:rect l="l" t="t" r="r" b="b"/>
            <a:pathLst>
              <a:path w="2526029" h="138430">
                <a:moveTo>
                  <a:pt x="0" y="0"/>
                </a:moveTo>
                <a:lnTo>
                  <a:pt x="2525577" y="0"/>
                </a:lnTo>
                <a:lnTo>
                  <a:pt x="2525577" y="138215"/>
                </a:lnTo>
                <a:lnTo>
                  <a:pt x="0" y="138215"/>
                </a:lnTo>
                <a:lnTo>
                  <a:pt x="0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370584" y="2102987"/>
            <a:ext cx="1397000" cy="98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660" marR="5080" indent="-188595">
              <a:lnSpc>
                <a:spcPct val="113399"/>
              </a:lnSpc>
            </a:pPr>
            <a:r>
              <a:rPr sz="3200" spc="95" dirty="0">
                <a:solidFill>
                  <a:srgbClr val="010101"/>
                </a:solidFill>
                <a:latin typeface="Arial"/>
                <a:cs typeface="Arial"/>
              </a:rPr>
              <a:t>Facility </a:t>
            </a:r>
            <a:r>
              <a:rPr sz="3200" spc="160" dirty="0">
                <a:solidFill>
                  <a:srgbClr val="010101"/>
                </a:solidFill>
                <a:latin typeface="Arial"/>
                <a:cs typeface="Arial"/>
              </a:rPr>
              <a:t>man.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2" name="object 13"/>
          <p:cNvSpPr/>
          <p:nvPr/>
        </p:nvSpPr>
        <p:spPr>
          <a:xfrm>
            <a:off x="1450879" y="5971521"/>
            <a:ext cx="1859629" cy="47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4"/>
          <p:cNvSpPr/>
          <p:nvPr/>
        </p:nvSpPr>
        <p:spPr>
          <a:xfrm>
            <a:off x="1450879" y="6474124"/>
            <a:ext cx="1859629" cy="24878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/>
          <p:cNvSpPr txBox="1"/>
          <p:nvPr/>
        </p:nvSpPr>
        <p:spPr>
          <a:xfrm>
            <a:off x="1903087" y="6997510"/>
            <a:ext cx="956944" cy="1050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795">
              <a:lnSpc>
                <a:spcPct val="110800"/>
              </a:lnSpc>
            </a:pPr>
            <a:r>
              <a:rPr lang="en-US" sz="3200" spc="130" dirty="0" smtClean="0">
                <a:solidFill>
                  <a:srgbClr val="010101"/>
                </a:solidFill>
                <a:latin typeface="Arial"/>
                <a:cs typeface="Arial"/>
              </a:rPr>
              <a:t>Fix</a:t>
            </a:r>
          </a:p>
          <a:p>
            <a:pPr marL="12700" marR="5080" indent="137795">
              <a:lnSpc>
                <a:spcPct val="110800"/>
              </a:lnSpc>
            </a:pPr>
            <a:r>
              <a:rPr lang="en-US" sz="3200" spc="130" dirty="0" smtClean="0">
                <a:solidFill>
                  <a:srgbClr val="010101"/>
                </a:solidFill>
                <a:latin typeface="Arial"/>
                <a:cs typeface="Arial"/>
              </a:rPr>
              <a:t>It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5" name="object 41"/>
          <p:cNvSpPr txBox="1"/>
          <p:nvPr/>
        </p:nvSpPr>
        <p:spPr>
          <a:xfrm>
            <a:off x="527050" y="4574774"/>
            <a:ext cx="341566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135" dirty="0" smtClean="0">
                <a:solidFill>
                  <a:srgbClr val="010101"/>
                </a:solidFill>
                <a:latin typeface="Arial"/>
                <a:cs typeface="Arial"/>
              </a:rPr>
              <a:t>FM Dashboard</a:t>
            </a:r>
          </a:p>
          <a:p>
            <a:pPr algn="ctr">
              <a:lnSpc>
                <a:spcPct val="100000"/>
              </a:lnSpc>
            </a:pPr>
            <a:r>
              <a:rPr lang="en-US" sz="3200" spc="135" dirty="0" smtClean="0">
                <a:solidFill>
                  <a:srgbClr val="010101"/>
                </a:solidFill>
                <a:latin typeface="Arial"/>
                <a:cs typeface="Arial"/>
              </a:rPr>
              <a:t>“FIX IT”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6" name="object 3"/>
          <p:cNvSpPr/>
          <p:nvPr/>
        </p:nvSpPr>
        <p:spPr>
          <a:xfrm>
            <a:off x="7666340" y="9749584"/>
            <a:ext cx="2915094" cy="2437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5"/>
          <p:cNvSpPr/>
          <p:nvPr/>
        </p:nvSpPr>
        <p:spPr>
          <a:xfrm>
            <a:off x="7842250" y="12036425"/>
            <a:ext cx="2526030" cy="138430"/>
          </a:xfrm>
          <a:custGeom>
            <a:avLst/>
            <a:gdLst/>
            <a:ahLst/>
            <a:cxnLst/>
            <a:rect l="l" t="t" r="r" b="b"/>
            <a:pathLst>
              <a:path w="2526029" h="138430">
                <a:moveTo>
                  <a:pt x="0" y="0"/>
                </a:moveTo>
                <a:lnTo>
                  <a:pt x="2525577" y="0"/>
                </a:lnTo>
                <a:lnTo>
                  <a:pt x="2525577" y="138215"/>
                </a:lnTo>
                <a:lnTo>
                  <a:pt x="0" y="138215"/>
                </a:lnTo>
                <a:lnTo>
                  <a:pt x="0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2"/>
          <p:cNvSpPr txBox="1"/>
          <p:nvPr/>
        </p:nvSpPr>
        <p:spPr>
          <a:xfrm>
            <a:off x="8432674" y="10712746"/>
            <a:ext cx="1397000" cy="98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660" marR="5080" indent="-188595">
              <a:lnSpc>
                <a:spcPct val="113399"/>
              </a:lnSpc>
            </a:pPr>
            <a:r>
              <a:rPr sz="3200" spc="95" dirty="0">
                <a:solidFill>
                  <a:srgbClr val="010101"/>
                </a:solidFill>
                <a:latin typeface="Arial"/>
                <a:cs typeface="Arial"/>
              </a:rPr>
              <a:t>Facility </a:t>
            </a:r>
            <a:r>
              <a:rPr sz="3200" spc="160" dirty="0">
                <a:solidFill>
                  <a:srgbClr val="010101"/>
                </a:solidFill>
                <a:latin typeface="Arial"/>
                <a:cs typeface="Arial"/>
              </a:rPr>
              <a:t>man.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9" name="object 41"/>
          <p:cNvSpPr txBox="1"/>
          <p:nvPr/>
        </p:nvSpPr>
        <p:spPr>
          <a:xfrm>
            <a:off x="6038556" y="8113721"/>
            <a:ext cx="341566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135" dirty="0" smtClean="0">
                <a:solidFill>
                  <a:srgbClr val="010101"/>
                </a:solidFill>
                <a:latin typeface="Arial"/>
                <a:cs typeface="Arial"/>
              </a:rPr>
              <a:t>BIM Interface:</a:t>
            </a:r>
          </a:p>
          <a:p>
            <a:pPr algn="ctr">
              <a:lnSpc>
                <a:spcPct val="100000"/>
              </a:lnSpc>
            </a:pPr>
            <a:r>
              <a:rPr lang="en-US" sz="3200" spc="135" dirty="0" smtClean="0">
                <a:solidFill>
                  <a:srgbClr val="010101"/>
                </a:solidFill>
                <a:latin typeface="Arial"/>
                <a:cs typeface="Arial"/>
              </a:rPr>
              <a:t>BIM Server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0" name="object 3"/>
          <p:cNvSpPr/>
          <p:nvPr/>
        </p:nvSpPr>
        <p:spPr>
          <a:xfrm>
            <a:off x="15843250" y="6894910"/>
            <a:ext cx="2915094" cy="2437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1"/>
          <p:cNvSpPr txBox="1"/>
          <p:nvPr/>
        </p:nvSpPr>
        <p:spPr>
          <a:xfrm>
            <a:off x="14215466" y="5259047"/>
            <a:ext cx="341566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135" dirty="0" smtClean="0">
                <a:solidFill>
                  <a:srgbClr val="010101"/>
                </a:solidFill>
                <a:latin typeface="Arial"/>
                <a:cs typeface="Arial"/>
              </a:rPr>
              <a:t>FM Planning:</a:t>
            </a:r>
          </a:p>
          <a:p>
            <a:pPr algn="ctr">
              <a:lnSpc>
                <a:spcPct val="100000"/>
              </a:lnSpc>
            </a:pPr>
            <a:r>
              <a:rPr lang="en-US" sz="3200" spc="135" dirty="0" smtClean="0">
                <a:solidFill>
                  <a:srgbClr val="010101"/>
                </a:solidFill>
                <a:latin typeface="Arial"/>
                <a:cs typeface="Arial"/>
              </a:rPr>
              <a:t>LCC Analysis</a:t>
            </a:r>
            <a:endParaRPr sz="32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Ink 52"/>
              <p14:cNvContentPartPr/>
              <p14:nvPr/>
            </p14:nvContentPartPr>
            <p14:xfrm>
              <a:off x="600120" y="427320"/>
              <a:ext cx="15193080" cy="785952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520" y="423000"/>
                <a:ext cx="15204600" cy="78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6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156</Words>
  <Application>Microsoft Office PowerPoint</Application>
  <PresentationFormat>Custom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(After FlexDesk Demo)</vt:lpstr>
      <vt:lpstr>PowerPoint Presentation</vt:lpstr>
      <vt:lpstr>PowerPoint Presentation</vt:lpstr>
      <vt:lpstr>PowerPoint Presentation</vt:lpstr>
      <vt:lpstr>PowerPoint Presentation</vt:lpstr>
      <vt:lpstr>Occupants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Froese</dc:creator>
  <cp:lastModifiedBy>Thomas Froese</cp:lastModifiedBy>
  <cp:revision>3</cp:revision>
  <dcterms:created xsi:type="dcterms:W3CDTF">2015-10-25T05:31:33Z</dcterms:created>
  <dcterms:modified xsi:type="dcterms:W3CDTF">2015-10-25T12:50:51Z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2015-10-25T00:00:00Z</vt:filetime>
  </property>
  <property fmtid="{D5CDD505-2E9C-101B-9397-08002B2CF9AE}" pid="3" name="LastSaved">
    <vt:filetime>2015-10-25T00:00:00Z</vt:filetime>
  </property>
</Properties>
</file>