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67" r:id="rId5"/>
    <p:sldId id="268" r:id="rId6"/>
    <p:sldId id="269" r:id="rId7"/>
    <p:sldId id="261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0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05C-AFD3-44F1-BDE3-3C27DC1D727F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05C-AFD3-44F1-BDE3-3C27DC1D727F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4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05C-AFD3-44F1-BDE3-3C27DC1D727F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6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05C-AFD3-44F1-BDE3-3C27DC1D727F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7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05C-AFD3-44F1-BDE3-3C27DC1D727F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4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05C-AFD3-44F1-BDE3-3C27DC1D727F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7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05C-AFD3-44F1-BDE3-3C27DC1D727F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05C-AFD3-44F1-BDE3-3C27DC1D727F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7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05C-AFD3-44F1-BDE3-3C27DC1D727F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2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05C-AFD3-44F1-BDE3-3C27DC1D727F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5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05C-AFD3-44F1-BDE3-3C27DC1D727F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9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605C-AFD3-44F1-BDE3-3C27DC1D727F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319D-2069-4346-8037-FD75414E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1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Century Gothic" panose="020B0502020202020204" pitchFamily="34" charset="0"/>
              </a:rPr>
              <a:t>Creating a Raiser’s </a:t>
            </a:r>
            <a:r>
              <a:rPr lang="en-US" sz="5400" dirty="0" smtClean="0">
                <a:latin typeface="Century Gothic" panose="020B0502020202020204" pitchFamily="34" charset="0"/>
              </a:rPr>
              <a:t>Edge Connection</a:t>
            </a:r>
            <a:endParaRPr lang="en-US" sz="5400" dirty="0">
              <a:latin typeface="Century Gothic" panose="020B0502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Directions for Setting up Remote Desktop Connection </a:t>
            </a:r>
            <a:r>
              <a:rPr lang="en-US" dirty="0" smtClean="0">
                <a:latin typeface="Century Gothic" panose="020B0502020202020204" pitchFamily="34" charset="0"/>
              </a:rPr>
              <a:t>to Raiser’s Edge </a:t>
            </a:r>
            <a:r>
              <a:rPr lang="en-US" smtClean="0">
                <a:latin typeface="Century Gothic" panose="020B0502020202020204" pitchFamily="34" charset="0"/>
              </a:rPr>
              <a:t>for Windows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7/22/16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5933" y="706855"/>
            <a:ext cx="432995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To </a:t>
            </a:r>
            <a:r>
              <a:rPr lang="en-US" sz="2800" dirty="0" smtClean="0">
                <a:latin typeface="Century Gothic" panose="020B0502020202020204" pitchFamily="34" charset="0"/>
              </a:rPr>
              <a:t>create a new shortcut For PCs:</a:t>
            </a:r>
            <a:endParaRPr lang="en-US" sz="2800" dirty="0" smtClean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Open the Start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In the search field, type Remote Desktop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Click on the Remote Desktop Connection </a:t>
            </a:r>
            <a:r>
              <a:rPr lang="en-US" sz="2000" dirty="0" smtClean="0">
                <a:latin typeface="Century Gothic" panose="020B0502020202020204" pitchFamily="34" charset="0"/>
              </a:rPr>
              <a:t>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You will see the window pictured to the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Click the Show Options dropdown.</a:t>
            </a:r>
            <a:endParaRPr lang="en-US" sz="2000" dirty="0" smtClean="0"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57115"/>
            <a:ext cx="5595061" cy="343393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6200000">
            <a:off x="6448426" y="4552950"/>
            <a:ext cx="666750" cy="3143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237" y="627438"/>
            <a:ext cx="4950786" cy="5603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0953" y="874454"/>
            <a:ext cx="482749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In the General tab: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In the Computer: field, white in </a:t>
            </a:r>
            <a:r>
              <a:rPr lang="en-US" sz="2000" dirty="0" smtClean="0">
                <a:latin typeface="Century Gothic" panose="020B0502020202020204" pitchFamily="34" charset="0"/>
              </a:rPr>
              <a:t>pahea3.concoursehost.com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Enter your username, preceded </a:t>
            </a:r>
            <a:r>
              <a:rPr lang="en-US" sz="2000" dirty="0" smtClean="0">
                <a:latin typeface="Century Gothic" panose="020B0502020202020204" pitchFamily="34" charset="0"/>
              </a:rPr>
              <a:t>by b9-pahea\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Click the Save button in the lower </a:t>
            </a:r>
            <a:r>
              <a:rPr lang="en-US" sz="2000" dirty="0" smtClean="0">
                <a:latin typeface="Century Gothic" panose="020B0502020202020204" pitchFamily="34" charset="0"/>
              </a:rPr>
              <a:t>left, and save the shortcut to your desktop with the name Raiser’s Edge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Then click the display tab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237" y="627438"/>
            <a:ext cx="4950786" cy="5671546"/>
          </a:xfrm>
          <a:prstGeom prst="rect">
            <a:avLst/>
          </a:prstGeom>
        </p:spPr>
      </p:pic>
      <p:sp>
        <p:nvSpPr>
          <p:cNvPr id="3" name="&quot;No&quot; Symbol 2"/>
          <p:cNvSpPr/>
          <p:nvPr/>
        </p:nvSpPr>
        <p:spPr>
          <a:xfrm>
            <a:off x="7429500" y="3905250"/>
            <a:ext cx="419100" cy="419100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0953" y="874454"/>
            <a:ext cx="48274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In the </a:t>
            </a:r>
            <a:r>
              <a:rPr lang="en-US" sz="2800" dirty="0" smtClean="0">
                <a:latin typeface="Century Gothic" panose="020B0502020202020204" pitchFamily="34" charset="0"/>
              </a:rPr>
              <a:t>Display </a:t>
            </a:r>
            <a:r>
              <a:rPr lang="en-US" sz="2800" dirty="0" smtClean="0">
                <a:latin typeface="Century Gothic" panose="020B0502020202020204" pitchFamily="34" charset="0"/>
              </a:rPr>
              <a:t>tab: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Set the Display configuration is set to the largest setting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Do not use all monitors for the remote session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For Colors, choose High Color (16-bit) from the dropdown menu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Select the “Display the connection bar” option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Then click the Local Resources tab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504" y="649904"/>
            <a:ext cx="4900895" cy="555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0953" y="874454"/>
            <a:ext cx="493787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In the </a:t>
            </a:r>
            <a:r>
              <a:rPr lang="en-US" sz="2800" dirty="0" smtClean="0">
                <a:latin typeface="Century Gothic" panose="020B0502020202020204" pitchFamily="34" charset="0"/>
              </a:rPr>
              <a:t>Local Resources tab</a:t>
            </a:r>
            <a:r>
              <a:rPr lang="en-US" sz="2800" dirty="0" smtClean="0">
                <a:latin typeface="Century Gothic" panose="020B0502020202020204" pitchFamily="34" charset="0"/>
              </a:rPr>
              <a:t>: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At the bottom, click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Unselect Smart cards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Select Drives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Click OK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Move on to the Experience tab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25" y="223518"/>
            <a:ext cx="3257550" cy="366951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496050" y="3105150"/>
            <a:ext cx="828675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965" y="1490339"/>
            <a:ext cx="4077269" cy="463932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467600" y="4219575"/>
            <a:ext cx="666750" cy="3143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0953" y="874454"/>
            <a:ext cx="493787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In the </a:t>
            </a:r>
            <a:r>
              <a:rPr lang="en-US" sz="2800" dirty="0" smtClean="0">
                <a:latin typeface="Century Gothic" panose="020B0502020202020204" pitchFamily="34" charset="0"/>
              </a:rPr>
              <a:t>Experience tab</a:t>
            </a:r>
            <a:r>
              <a:rPr lang="en-US" sz="2800" dirty="0" smtClean="0">
                <a:latin typeface="Century Gothic" panose="020B0502020202020204" pitchFamily="34" charset="0"/>
              </a:rPr>
              <a:t>: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Click the dropdown menu and choose WAN (10 Mbps or higher with high latency)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Unselect all but the second of the check boxes below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Return to the general tab, click save, and clic</a:t>
            </a:r>
            <a:r>
              <a:rPr lang="en-US" sz="2000" dirty="0" smtClean="0">
                <a:latin typeface="Century Gothic" panose="020B0502020202020204" pitchFamily="34" charset="0"/>
              </a:rPr>
              <a:t>k connect.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244" y="537841"/>
            <a:ext cx="4896131" cy="560386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715125" y="2581275"/>
            <a:ext cx="666750" cy="3143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81875" y="3171825"/>
            <a:ext cx="295275" cy="153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62" y="1761161"/>
            <a:ext cx="5696141" cy="3335678"/>
          </a:xfrm>
        </p:spPr>
      </p:pic>
      <p:sp>
        <p:nvSpPr>
          <p:cNvPr id="5" name="Rectangle 4"/>
          <p:cNvSpPr/>
          <p:nvPr/>
        </p:nvSpPr>
        <p:spPr>
          <a:xfrm>
            <a:off x="6387353" y="4114800"/>
            <a:ext cx="336176" cy="376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8279" y="1492623"/>
            <a:ext cx="459889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To finish connecting:</a:t>
            </a:r>
          </a:p>
          <a:p>
            <a:endParaRPr lang="en-US" sz="28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You will be prompted to confirm the connection.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Before clicking “Connect” in the lower right corner, make sure to mark the “Don’t ask me again for connections to this computer” check box in the lower left.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1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New users will automatically be prompted to set a new password. The password must contain at least eight characters, Upper- and lower-case letters, a number, and a special character (such as !@#$%^&amp;*)</a:t>
            </a:r>
          </a:p>
          <a:p>
            <a:r>
              <a:rPr lang="en-US" sz="2000" dirty="0" smtClean="0">
                <a:latin typeface="Century Gothic" panose="020B0502020202020204" pitchFamily="34" charset="0"/>
              </a:rPr>
              <a:t>To launch the Raiser’s Edge connection in the future, either double click the shortcut placed on your desktop, or launch Remote Desktop Connection from the Start Menu.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7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345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Office Theme</vt:lpstr>
      <vt:lpstr>Creating a Raiser’s Edge Connection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Cohen</dc:creator>
  <cp:lastModifiedBy>Will Cohen</cp:lastModifiedBy>
  <cp:revision>15</cp:revision>
  <dcterms:created xsi:type="dcterms:W3CDTF">2016-07-06T18:18:12Z</dcterms:created>
  <dcterms:modified xsi:type="dcterms:W3CDTF">2016-07-22T18:22:18Z</dcterms:modified>
</cp:coreProperties>
</file>