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C91-5B5C-41AB-8100-18F47BC1B88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C99-49A7-4987-9BD8-D55BAF2B8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13" y="1147671"/>
            <a:ext cx="7049627" cy="5119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36" y="92817"/>
            <a:ext cx="3485980" cy="9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89" y="460060"/>
            <a:ext cx="4644397" cy="6121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9" y="317957"/>
            <a:ext cx="3105917" cy="7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35" y="500785"/>
            <a:ext cx="5252404" cy="59571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9" y="298906"/>
            <a:ext cx="3000431" cy="7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35" y="685435"/>
            <a:ext cx="4753455" cy="5648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4" y="223258"/>
            <a:ext cx="3000431" cy="9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8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24" y="1148228"/>
            <a:ext cx="4031359" cy="4728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4" y="309411"/>
            <a:ext cx="3000431" cy="7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918452"/>
            <a:ext cx="9458283" cy="5275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4" y="310028"/>
            <a:ext cx="3000431" cy="7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Cohen</dc:creator>
  <cp:lastModifiedBy>Will Cohen</cp:lastModifiedBy>
  <cp:revision>4</cp:revision>
  <dcterms:created xsi:type="dcterms:W3CDTF">2015-04-06T17:18:42Z</dcterms:created>
  <dcterms:modified xsi:type="dcterms:W3CDTF">2015-04-06T19:36:40Z</dcterms:modified>
</cp:coreProperties>
</file>