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05C-AFD3-44F1-BDE3-3C27DC1D727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entury Gothic" panose="020B0502020202020204" pitchFamily="34" charset="0"/>
              </a:rPr>
              <a:t>Changing Your Raiser’s Edge Connection</a:t>
            </a:r>
            <a:endParaRPr lang="en-US" sz="5400" dirty="0">
              <a:latin typeface="Century Gothic" panose="020B0502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Directions for altering existing Remote Desktop Connection settings for both Windows and Mac computers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7/6/16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 Before We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logged out from the Remote Desktop before updating the connection.</a:t>
            </a:r>
          </a:p>
          <a:p>
            <a:r>
              <a:rPr lang="en-US" dirty="0" smtClean="0"/>
              <a:t>Make sure you have transferred data you saved in the Beyond Nines environment to your local machine, either via Dropbox or copy/paste.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56" y="322731"/>
            <a:ext cx="2113798" cy="3234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258" y="1297405"/>
            <a:ext cx="43299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To update the Remote Desktop Connection on PC: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Locate the icon (most likely on your desktop) that matches the picture to the right. It may be labeled Raiser’s Edge,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Beyond Nines, or a combination of the two.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Right click the icon, and choose edit, near the top of the pop-up menu.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1092" y="605328"/>
            <a:ext cx="3402106" cy="5903259"/>
            <a:chOff x="8538882" y="524435"/>
            <a:chExt cx="3402106" cy="5903259"/>
          </a:xfrm>
        </p:grpSpPr>
        <p:sp>
          <p:nvSpPr>
            <p:cNvPr id="7" name="Rectangle 6"/>
            <p:cNvSpPr/>
            <p:nvPr/>
          </p:nvSpPr>
          <p:spPr>
            <a:xfrm>
              <a:off x="8538882" y="524435"/>
              <a:ext cx="3402106" cy="59032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370" y="681230"/>
              <a:ext cx="3048806" cy="561145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293756" y="762123"/>
            <a:ext cx="873527" cy="1177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7" y="627438"/>
            <a:ext cx="4950786" cy="5603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953" y="874454"/>
            <a:ext cx="482749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General tab: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Change the connecting computer from pahea.beyondnines.com to pahea3.concoursehost.com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Make sure your user name is still preceded by b9-pahea\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the Save button in the lower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You can now close this window, or click connect to launch the connection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7" y="627438"/>
            <a:ext cx="4950786" cy="56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62" y="1761161"/>
            <a:ext cx="5696141" cy="3335678"/>
          </a:xfrm>
        </p:spPr>
      </p:pic>
      <p:sp>
        <p:nvSpPr>
          <p:cNvPr id="5" name="Rectangle 4"/>
          <p:cNvSpPr/>
          <p:nvPr/>
        </p:nvSpPr>
        <p:spPr>
          <a:xfrm>
            <a:off x="6387353" y="4114800"/>
            <a:ext cx="336176" cy="3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8279" y="1492623"/>
            <a:ext cx="459889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To finish connecting:</a:t>
            </a:r>
          </a:p>
          <a:p>
            <a:endParaRPr lang="en-US" sz="28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You will be prompted to confirm the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Before clicking “Connect” in the lower right corner, make sure to mark the “Don’t ask me again for connections to this computer” check box in the lower left.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5" y="252318"/>
            <a:ext cx="5468471" cy="6805210"/>
          </a:xfrm>
        </p:spPr>
      </p:pic>
      <p:sp>
        <p:nvSpPr>
          <p:cNvPr id="5" name="TextBox 4"/>
          <p:cNvSpPr txBox="1"/>
          <p:nvPr/>
        </p:nvSpPr>
        <p:spPr>
          <a:xfrm>
            <a:off x="1183341" y="1243786"/>
            <a:ext cx="42627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Changing Remote Desktop Connection settings for Macs: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Launch the Remote Desktop Connection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Select the desktop you wish to edit (most likely labeled Raiser’s Edge) and click the edit button at the 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50" y="346448"/>
            <a:ext cx="5707220" cy="6654914"/>
          </a:xfrm>
        </p:spPr>
      </p:pic>
      <p:sp>
        <p:nvSpPr>
          <p:cNvPr id="5" name="Rectangle 4"/>
          <p:cNvSpPr/>
          <p:nvPr/>
        </p:nvSpPr>
        <p:spPr>
          <a:xfrm>
            <a:off x="8458200" y="3603812"/>
            <a:ext cx="750201" cy="110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2590" y="1003956"/>
            <a:ext cx="46123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General tab: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Change the PC name from pahea.beyondnines.com to pahea3.concoursehost.com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Make sure your user name is still preceded by b9-pahea\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Make sure to leave the Password field blank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Close the window. The changes will save automatically.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Changing Your Raiser’s Edge Connection</vt:lpstr>
      <vt:lpstr>A Few Things Before We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Cohen</dc:creator>
  <cp:lastModifiedBy>Will Cohen</cp:lastModifiedBy>
  <cp:revision>9</cp:revision>
  <dcterms:created xsi:type="dcterms:W3CDTF">2016-07-06T18:18:12Z</dcterms:created>
  <dcterms:modified xsi:type="dcterms:W3CDTF">2016-07-13T20:57:07Z</dcterms:modified>
</cp:coreProperties>
</file>