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383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C44-2AA2-834A-87C0-7A7B1385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“Data” </a:t>
            </a:r>
            <a:r>
              <a:rPr lang="en-US" dirty="0" err="1"/>
              <a:t>joBs</a:t>
            </a:r>
            <a:r>
              <a:rPr lang="en-US" dirty="0"/>
              <a:t> in the US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FAFB-BAB9-7749-A96D-C37818CDD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Yang, Will Copeland, Shilpa </a:t>
            </a:r>
            <a:r>
              <a:rPr lang="en-US" dirty="0" err="1"/>
              <a:t>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C79-8CBF-4640-BF39-06498B1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conclusions – we each reiterate from our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3454-8184-3142-A5E5-4B9B04CD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74973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43E-E7BD-504F-9151-BEDBC25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873E-CE61-5347-B9E7-A296D413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662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AE8-6BB8-5F41-8A7C-1D1DA7E2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1BE6-468F-6443-9244-9E5B85A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presenting on ”data jobs”?</a:t>
            </a:r>
          </a:p>
        </p:txBody>
      </p:sp>
    </p:spTree>
    <p:extLst>
      <p:ext uri="{BB962C8B-B14F-4D97-AF65-F5344CB8AC3E}">
        <p14:creationId xmlns:p14="http://schemas.microsoft.com/office/powerpoint/2010/main" val="12776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8E74-6A4F-8F48-9D49-05E1BEB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2A8-ADBB-FA43-BA67-A830C03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question corresponds to a graph(s). Fill this slide in once all graphs are added</a:t>
            </a:r>
          </a:p>
        </p:txBody>
      </p:sp>
    </p:spTree>
    <p:extLst>
      <p:ext uri="{BB962C8B-B14F-4D97-AF65-F5344CB8AC3E}">
        <p14:creationId xmlns:p14="http://schemas.microsoft.com/office/powerpoint/2010/main" val="4192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10D8-7D14-144C-8229-85DEED1F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255E-F652-DC47-8BD5-E5F232C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data cleaning</a:t>
            </a:r>
          </a:p>
          <a:p>
            <a:r>
              <a:rPr lang="en-US" dirty="0"/>
              <a:t>Got it from Kaggle</a:t>
            </a:r>
          </a:p>
          <a:p>
            <a:r>
              <a:rPr lang="en-US" dirty="0"/>
              <a:t>It’s 9-months old</a:t>
            </a:r>
          </a:p>
          <a:p>
            <a:r>
              <a:rPr lang="en-US" dirty="0"/>
              <a:t>What does it look like? Columns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Pre-cleaning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31300-C224-D141-AFB1-2A092124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50" y="2359551"/>
            <a:ext cx="6774657" cy="33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F77-7623-8348-8C41-A8C74DAD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 – 2-3 slides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A63-8FDC-A444-8592-FD758B07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data jobs by state?</a:t>
            </a:r>
          </a:p>
        </p:txBody>
      </p:sp>
    </p:spTree>
    <p:extLst>
      <p:ext uri="{BB962C8B-B14F-4D97-AF65-F5344CB8AC3E}">
        <p14:creationId xmlns:p14="http://schemas.microsoft.com/office/powerpoint/2010/main" val="21797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E67-B099-7A4F-B20D-5E2F7F9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 – 2-3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2CD-2E60-BC48-BA67-E7E81153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skills?</a:t>
            </a:r>
          </a:p>
        </p:txBody>
      </p:sp>
    </p:spTree>
    <p:extLst>
      <p:ext uri="{BB962C8B-B14F-4D97-AF65-F5344CB8AC3E}">
        <p14:creationId xmlns:p14="http://schemas.microsoft.com/office/powerpoint/2010/main" val="1373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Counts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F06A1-B68A-3543-8978-B769CC86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1703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497FA-6A36-6849-9ADA-154239C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280772" cy="40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B245-D9A9-154A-AE4B-C722B7CF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62071"/>
            <a:ext cx="7372974" cy="4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1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161</TotalTime>
  <Words>190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“Data” joBs in the US Market</vt:lpstr>
      <vt:lpstr>Shilpa</vt:lpstr>
      <vt:lpstr>Questions</vt:lpstr>
      <vt:lpstr>Flowchart</vt:lpstr>
      <vt:lpstr>Shilpa – 2-3 slides here</vt:lpstr>
      <vt:lpstr>Han – 2-3 Slides</vt:lpstr>
      <vt:lpstr>Jobs Counts in the top Industries</vt:lpstr>
      <vt:lpstr>Salaries in the top Industries</vt:lpstr>
      <vt:lpstr>Data Analyst Salaries in the Top Industries</vt:lpstr>
      <vt:lpstr>Major conclusions – we each reiterate from our slides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“Data” joBs in the US Market</dc:title>
  <dc:creator>will copeland</dc:creator>
  <cp:lastModifiedBy>will copeland</cp:lastModifiedBy>
  <cp:revision>7</cp:revision>
  <dcterms:created xsi:type="dcterms:W3CDTF">2019-07-27T15:22:20Z</dcterms:created>
  <dcterms:modified xsi:type="dcterms:W3CDTF">2019-07-27T18:51:35Z</dcterms:modified>
</cp:coreProperties>
</file>