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6" r:id="rId9"/>
    <p:sldId id="268" r:id="rId10"/>
    <p:sldId id="267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082"/>
    <p:restoredTop sz="94694"/>
  </p:normalViewPr>
  <p:slideViewPr>
    <p:cSldViewPr snapToGrid="0" snapToObjects="1">
      <p:cViewPr varScale="1">
        <p:scale>
          <a:sx n="136" d="100"/>
          <a:sy n="136" d="100"/>
        </p:scale>
        <p:origin x="2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0C44-2AA2-834A-87C0-7A7B1385C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“Data” </a:t>
            </a:r>
            <a:r>
              <a:rPr lang="en-US" dirty="0" err="1"/>
              <a:t>joBs</a:t>
            </a:r>
            <a:r>
              <a:rPr lang="en-US" dirty="0"/>
              <a:t> in the US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3FAFB-BAB9-7749-A96D-C37818CDD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 Yang, Will Copeland, Shilpa </a:t>
            </a:r>
            <a:r>
              <a:rPr lang="en-US" dirty="0" err="1"/>
              <a:t>Muralidhar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9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DE01-3976-6141-852B-A445813F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 Salaries in the Top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CB64-1A68-3A47-B46B-9273652D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859247" cy="3678303"/>
          </a:xfrm>
        </p:spPr>
        <p:txBody>
          <a:bodyPr/>
          <a:lstStyle/>
          <a:p>
            <a:r>
              <a:rPr lang="en-US" dirty="0"/>
              <a:t>What is the distribution of “data jobs” in different industries?</a:t>
            </a:r>
          </a:p>
          <a:p>
            <a:r>
              <a:rPr lang="en-US" dirty="0"/>
              <a:t>Graph of total job counts in each industry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0B245-D9A9-154A-AE4B-C722B7CF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39" y="2162071"/>
            <a:ext cx="7372974" cy="41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3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7C79-8CBF-4640-BF39-06498B1D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conclusions – we each reiterate from our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3454-8184-3142-A5E5-4B9B04CD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  <a:p>
            <a:r>
              <a:rPr lang="en-US" dirty="0"/>
              <a:t>Skills</a:t>
            </a:r>
          </a:p>
          <a:p>
            <a:r>
              <a:rPr lang="en-US" dirty="0"/>
              <a:t>Industries</a:t>
            </a:r>
          </a:p>
        </p:txBody>
      </p:sp>
    </p:spTree>
    <p:extLst>
      <p:ext uri="{BB962C8B-B14F-4D97-AF65-F5344CB8AC3E}">
        <p14:creationId xmlns:p14="http://schemas.microsoft.com/office/powerpoint/2010/main" val="374973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043E-E7BD-504F-9151-BEDBC251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873E-CE61-5347-B9E7-A296D413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0662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8AE8-6BB8-5F41-8A7C-1D1DA7E2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Shilpa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1BE6-468F-6443-9244-9E5B85A1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presenting on ”data jobs”?</a:t>
            </a:r>
          </a:p>
        </p:txBody>
      </p:sp>
    </p:spTree>
    <p:extLst>
      <p:ext uri="{BB962C8B-B14F-4D97-AF65-F5344CB8AC3E}">
        <p14:creationId xmlns:p14="http://schemas.microsoft.com/office/powerpoint/2010/main" val="127760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8E74-6A4F-8F48-9D49-05E1BEB8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82A8-ADBB-FA43-BA67-A830C03E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question corresponds to a graph(s). Fill this slide in once all graphs are added</a:t>
            </a:r>
          </a:p>
        </p:txBody>
      </p:sp>
    </p:spTree>
    <p:extLst>
      <p:ext uri="{BB962C8B-B14F-4D97-AF65-F5344CB8AC3E}">
        <p14:creationId xmlns:p14="http://schemas.microsoft.com/office/powerpoint/2010/main" val="41923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10D8-7D14-144C-8229-85DEED1F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255E-F652-DC47-8BD5-E5F232C6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data cleaning</a:t>
            </a:r>
          </a:p>
          <a:p>
            <a:r>
              <a:rPr lang="en-US" dirty="0"/>
              <a:t>Got it from Kaggle</a:t>
            </a:r>
          </a:p>
          <a:p>
            <a:r>
              <a:rPr lang="en-US" dirty="0"/>
              <a:t>It’s 9-months old</a:t>
            </a:r>
          </a:p>
          <a:p>
            <a:r>
              <a:rPr lang="en-US" dirty="0"/>
              <a:t>What does it look like? Columns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r>
              <a:rPr lang="en-US" dirty="0"/>
              <a:t>Pre-cleaning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31300-C224-D141-AFB1-2A092124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50" y="2359551"/>
            <a:ext cx="6774657" cy="33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2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9F77-7623-8348-8C41-A8C74DAD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Shilpa – 2-3 slides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9A63-8FDC-A444-8592-FD758B07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distribution of data jobs by state?</a:t>
            </a:r>
          </a:p>
        </p:txBody>
      </p:sp>
    </p:spTree>
    <p:extLst>
      <p:ext uri="{BB962C8B-B14F-4D97-AF65-F5344CB8AC3E}">
        <p14:creationId xmlns:p14="http://schemas.microsoft.com/office/powerpoint/2010/main" val="217975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EE67-B099-7A4F-B20D-5E2F7F98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 – 2-3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E2CD-2E60-BC48-BA67-E7E81153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distribution of skills?</a:t>
            </a:r>
          </a:p>
        </p:txBody>
      </p:sp>
    </p:spTree>
    <p:extLst>
      <p:ext uri="{BB962C8B-B14F-4D97-AF65-F5344CB8AC3E}">
        <p14:creationId xmlns:p14="http://schemas.microsoft.com/office/powerpoint/2010/main" val="13737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DE01-3976-6141-852B-A445813F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Counts in the top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CB64-1A68-3A47-B46B-9273652D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859247" cy="3678303"/>
          </a:xfrm>
        </p:spPr>
        <p:txBody>
          <a:bodyPr/>
          <a:lstStyle/>
          <a:p>
            <a:r>
              <a:rPr lang="en-US" dirty="0"/>
              <a:t>What is the distribution of “data jobs” in different industries?</a:t>
            </a:r>
          </a:p>
          <a:p>
            <a:r>
              <a:rPr lang="en-US" dirty="0"/>
              <a:t>Graph of total job counts in each industry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F06A1-B68A-3543-8978-B769CC86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39" y="2180496"/>
            <a:ext cx="7170368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2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DE01-3976-6141-852B-A445813F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Salaries in the top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CB64-1A68-3A47-B46B-9273652D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859247" cy="3678303"/>
          </a:xfrm>
        </p:spPr>
        <p:txBody>
          <a:bodyPr/>
          <a:lstStyle/>
          <a:p>
            <a:r>
              <a:rPr lang="en-US" dirty="0"/>
              <a:t>What is the distribution of “data jobs” in different industries?</a:t>
            </a:r>
          </a:p>
          <a:p>
            <a:r>
              <a:rPr lang="en-US" dirty="0"/>
              <a:t>Graph of total job counts in each industry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497FA-6A36-6849-9ADA-154239C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39" y="2180496"/>
            <a:ext cx="7280772" cy="407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4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DE01-3976-6141-852B-A445813F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Salaries by Job Type in the Top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CB64-1A68-3A47-B46B-9273652D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859247" cy="3678303"/>
          </a:xfrm>
        </p:spPr>
        <p:txBody>
          <a:bodyPr/>
          <a:lstStyle/>
          <a:p>
            <a:r>
              <a:rPr lang="en-US" dirty="0"/>
              <a:t>What is the distribution of “data jobs” in different industries?</a:t>
            </a:r>
          </a:p>
          <a:p>
            <a:r>
              <a:rPr lang="en-US" dirty="0"/>
              <a:t>Graph of total job counts in each industry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8C39AB-3386-F546-9ACE-E4C38428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50" y="2358592"/>
            <a:ext cx="6609003" cy="36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009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177</TotalTime>
  <Words>219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</vt:lpstr>
      <vt:lpstr>“Data” joBs in the US Market</vt:lpstr>
      <vt:lpstr>Shilpa</vt:lpstr>
      <vt:lpstr>Questions</vt:lpstr>
      <vt:lpstr>Flowchart</vt:lpstr>
      <vt:lpstr>Shilpa – 2-3 slides here</vt:lpstr>
      <vt:lpstr>Han – 2-3 Slides</vt:lpstr>
      <vt:lpstr>Jobs Counts in the top Industries</vt:lpstr>
      <vt:lpstr>Salaries in the top Industries</vt:lpstr>
      <vt:lpstr>Salaries by Job Type in the Top Industries</vt:lpstr>
      <vt:lpstr>Data Analyst Salaries in the Top Industries</vt:lpstr>
      <vt:lpstr>Major conclusions – we each reiterate from our slides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“Data” joBs in the US Market</dc:title>
  <dc:creator>will copeland</dc:creator>
  <cp:lastModifiedBy>will copeland</cp:lastModifiedBy>
  <cp:revision>8</cp:revision>
  <dcterms:created xsi:type="dcterms:W3CDTF">2019-07-27T15:22:20Z</dcterms:created>
  <dcterms:modified xsi:type="dcterms:W3CDTF">2019-07-27T19:07:31Z</dcterms:modified>
</cp:coreProperties>
</file>