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8" r:id="rId8"/>
    <p:sldId id="269" r:id="rId9"/>
    <p:sldId id="270" r:id="rId10"/>
    <p:sldId id="271" r:id="rId11"/>
    <p:sldId id="261" r:id="rId12"/>
    <p:sldId id="266" r:id="rId13"/>
    <p:sldId id="267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0C44-2AA2-834A-87C0-7A7B1385C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“Data” </a:t>
            </a:r>
            <a:r>
              <a:rPr lang="en-US" dirty="0" err="1"/>
              <a:t>joBs</a:t>
            </a:r>
            <a:r>
              <a:rPr lang="en-US" dirty="0"/>
              <a:t> in the US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3FAFB-BAB9-7749-A96D-C37818CDD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Yang, Will Copeland, Shilpa </a:t>
            </a:r>
            <a:r>
              <a:rPr lang="en-US" dirty="0" err="1"/>
              <a:t>Muralidhar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82390-4F8A-BB48-A58F-E930BD91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DB8A0-0C18-0A4D-BF43-89B8D020F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upward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A526B7-6745-C540-80C4-A589FE4412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321" y="2925763"/>
            <a:ext cx="4892145" cy="29352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83262E-5B46-4042-AD82-65956F6E5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stable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3329642-F8FA-3F4B-9871-F49427047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8534" y="2925763"/>
            <a:ext cx="4892145" cy="2935287"/>
          </a:xfrm>
        </p:spPr>
      </p:pic>
    </p:spTree>
    <p:extLst>
      <p:ext uri="{BB962C8B-B14F-4D97-AF65-F5344CB8AC3E}">
        <p14:creationId xmlns:p14="http://schemas.microsoft.com/office/powerpoint/2010/main" val="146592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Counts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F06A1-B68A-3543-8978-B769CC86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39" y="2180496"/>
            <a:ext cx="7170368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Salaries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497FA-6A36-6849-9ADA-154239C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39" y="2180496"/>
            <a:ext cx="7280772" cy="40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4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Salaries in the Top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9247" cy="3678303"/>
          </a:xfrm>
        </p:spPr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  <a:p>
            <a:r>
              <a:rPr lang="en-US" dirty="0"/>
              <a:t>Graph of total job counts in each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0B245-D9A9-154A-AE4B-C722B7CF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39" y="2162071"/>
            <a:ext cx="7372974" cy="41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7C79-8CBF-4640-BF39-06498B1D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conclusions – we each reiterate from our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3454-8184-3142-A5E5-4B9B04CD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374973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043E-E7BD-504F-9151-BEDBC251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873E-CE61-5347-B9E7-A296D413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662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AE8-6BB8-5F41-8A7C-1D1DA7E2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Shilpa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1BE6-468F-6443-9244-9E5B85A1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presenting on ”data jobs”?</a:t>
            </a:r>
          </a:p>
        </p:txBody>
      </p:sp>
    </p:spTree>
    <p:extLst>
      <p:ext uri="{BB962C8B-B14F-4D97-AF65-F5344CB8AC3E}">
        <p14:creationId xmlns:p14="http://schemas.microsoft.com/office/powerpoint/2010/main" val="127760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8E74-6A4F-8F48-9D49-05E1BEB8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82A8-ADBB-FA43-BA67-A830C03E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question corresponds to a graph(s). Fill this slide in once all graphs are added</a:t>
            </a:r>
          </a:p>
        </p:txBody>
      </p:sp>
    </p:spTree>
    <p:extLst>
      <p:ext uri="{BB962C8B-B14F-4D97-AF65-F5344CB8AC3E}">
        <p14:creationId xmlns:p14="http://schemas.microsoft.com/office/powerpoint/2010/main" val="41923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10D8-7D14-144C-8229-85DEED1F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255E-F652-DC47-8BD5-E5F232C6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data cleaning</a:t>
            </a:r>
          </a:p>
          <a:p>
            <a:r>
              <a:rPr lang="en-US" dirty="0"/>
              <a:t>Got it from Kaggle</a:t>
            </a:r>
          </a:p>
          <a:p>
            <a:r>
              <a:rPr lang="en-US" dirty="0"/>
              <a:t>It’s 9-months old</a:t>
            </a:r>
          </a:p>
          <a:p>
            <a:r>
              <a:rPr lang="en-US" dirty="0"/>
              <a:t>What does it look like? Columns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Pre-cleaning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31300-C224-D141-AFB1-2A092124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50" y="2359551"/>
            <a:ext cx="6774657" cy="33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9F77-7623-8348-8C41-A8C74DAD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Shilpa – 2-3 slides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9A63-8FDC-A444-8592-FD758B07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data jobs by state?</a:t>
            </a:r>
          </a:p>
        </p:txBody>
      </p:sp>
    </p:spTree>
    <p:extLst>
      <p:ext uri="{BB962C8B-B14F-4D97-AF65-F5344CB8AC3E}">
        <p14:creationId xmlns:p14="http://schemas.microsoft.com/office/powerpoint/2010/main" val="217975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E67-B099-7A4F-B20D-5E2F7F98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 – 2-3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E2CD-2E60-BC48-BA67-E7E81153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skills?</a:t>
            </a:r>
          </a:p>
        </p:txBody>
      </p:sp>
    </p:spTree>
    <p:extLst>
      <p:ext uri="{BB962C8B-B14F-4D97-AF65-F5344CB8AC3E}">
        <p14:creationId xmlns:p14="http://schemas.microsoft.com/office/powerpoint/2010/main" val="13737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0C42-0583-8F4D-99F8-1EB35B4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 type  vs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D29F-4FCB-3B4E-9346-0462C0C695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Job type </a:t>
            </a:r>
          </a:p>
          <a:p>
            <a:pPr marL="0" indent="0">
              <a:buNone/>
            </a:pPr>
            <a:r>
              <a:rPr lang="en-US" dirty="0"/>
              <a:t>     Data Analyst, </a:t>
            </a:r>
          </a:p>
          <a:p>
            <a:r>
              <a:rPr lang="en-US" dirty="0"/>
              <a:t>Skills of interest </a:t>
            </a:r>
          </a:p>
          <a:p>
            <a:r>
              <a:rPr lang="en-US" dirty="0"/>
              <a:t>Data cleaning</a:t>
            </a:r>
          </a:p>
          <a:p>
            <a:pPr marL="0" indent="0">
              <a:buNone/>
            </a:pPr>
            <a:r>
              <a:rPr lang="en-US" dirty="0"/>
              <a:t>     python pandas</a:t>
            </a:r>
          </a:p>
          <a:p>
            <a:r>
              <a:rPr lang="en-US" dirty="0"/>
              <a:t>Data Analysis (Chi-square test)</a:t>
            </a:r>
          </a:p>
          <a:p>
            <a:pPr marL="0" indent="0">
              <a:buNone/>
            </a:pPr>
            <a:r>
              <a:rPr lang="en-US" dirty="0"/>
              <a:t>    Observed=</a:t>
            </a:r>
          </a:p>
          <a:p>
            <a:pPr marL="0" indent="0">
              <a:buNone/>
            </a:pPr>
            <a:r>
              <a:rPr lang="en-US" dirty="0"/>
              <a:t>    expected =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3B99FF-6388-564A-9894-5B21CC2EF74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2103898"/>
              </p:ext>
            </p:extLst>
          </p:nvPr>
        </p:nvGraphicFramePr>
        <p:xfrm>
          <a:off x="6188075" y="2227263"/>
          <a:ext cx="5422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205577088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72090455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20165183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370663326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63707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6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5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3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7CDE40-EB76-2043-B390-0B198F8A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CC0423C-ACAB-AF4E-81C6-265C285491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1378397"/>
              </p:ext>
            </p:extLst>
          </p:nvPr>
        </p:nvGraphicFramePr>
        <p:xfrm>
          <a:off x="581025" y="2227263"/>
          <a:ext cx="5422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79306049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3625536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492610594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36534698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68682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7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78353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1E1E44-95EA-1447-92E5-8B06A1CA5A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417286"/>
            <a:ext cx="5422900" cy="3253740"/>
          </a:xfrm>
        </p:spPr>
      </p:pic>
    </p:spTree>
    <p:extLst>
      <p:ext uri="{BB962C8B-B14F-4D97-AF65-F5344CB8AC3E}">
        <p14:creationId xmlns:p14="http://schemas.microsoft.com/office/powerpoint/2010/main" val="119120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E937-9870-2248-87E3-A795FE6E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vs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812B-CAD7-1E4B-91FF-F46634D0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358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172</TotalTime>
  <Words>228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“Data” joBs in the US Market</vt:lpstr>
      <vt:lpstr>Shilpa</vt:lpstr>
      <vt:lpstr>Questions</vt:lpstr>
      <vt:lpstr>Flowchart</vt:lpstr>
      <vt:lpstr>Shilpa – 2-3 slides here</vt:lpstr>
      <vt:lpstr>Han – 2-3 Slides</vt:lpstr>
      <vt:lpstr>Job  type  vs skills</vt:lpstr>
      <vt:lpstr>Cont’d</vt:lpstr>
      <vt:lpstr>Skills vs salary</vt:lpstr>
      <vt:lpstr>Cont’d</vt:lpstr>
      <vt:lpstr>Jobs Counts in the top Industries</vt:lpstr>
      <vt:lpstr>Salaries in the top Industries</vt:lpstr>
      <vt:lpstr>Data Analyst Salaries in the Top Industries</vt:lpstr>
      <vt:lpstr>Major conclusions – we each reiterate from our slides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“Data” joBs in the US Market</dc:title>
  <dc:creator>will copeland</dc:creator>
  <cp:lastModifiedBy>Han Yang</cp:lastModifiedBy>
  <cp:revision>8</cp:revision>
  <dcterms:created xsi:type="dcterms:W3CDTF">2019-07-27T15:22:20Z</dcterms:created>
  <dcterms:modified xsi:type="dcterms:W3CDTF">2019-07-28T19:47:41Z</dcterms:modified>
</cp:coreProperties>
</file>