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9" y="1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juels.com/wp-content/uploads/2013/09/JS0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KeyChain	</a:t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648900" y="3684500"/>
            <a:ext cx="78462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Miranda McClellan, Elorm Koto, Anthony Rolland, William Lopez-Cordero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1610700" y="3540650"/>
            <a:ext cx="5922600" cy="381000"/>
            <a:chOff x="860550" y="3698325"/>
            <a:chExt cx="5922600" cy="3810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12744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28457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44170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59883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1602825" y="2640725"/>
            <a:ext cx="1195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71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174125" y="2640725"/>
            <a:ext cx="1195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79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745425" y="2640725"/>
            <a:ext cx="1195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79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316725" y="2640725"/>
            <a:ext cx="1195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68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707925" y="2571750"/>
            <a:ext cx="5622900" cy="1313700"/>
          </a:xfrm>
          <a:prstGeom prst="bracketPair">
            <a:avLst/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1    2    3    4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13" y="1737650"/>
            <a:ext cx="43338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3184725" y="21723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612800" y="37501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740100" y="28200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331350" y="46062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96" y="2684796"/>
            <a:ext cx="1429925" cy="1429925"/>
          </a:xfrm>
          <a:prstGeom prst="rect">
            <a:avLst/>
          </a:prstGeom>
          <a:noFill/>
          <a:ln>
            <a:noFill/>
          </a:ln>
          <a:effectLst>
            <a:outerShdw blurRad="785813" dist="9525" dir="3180000" algn="bl" rotWithShape="0">
              <a:schemeClr val="accent6">
                <a:alpha val="48000"/>
              </a:schemeClr>
            </a:outerShdw>
          </a:effectLst>
        </p:spPr>
      </p:pic>
      <p:sp>
        <p:nvSpPr>
          <p:cNvPr id="162" name="Shape 162"/>
          <p:cNvSpPr/>
          <p:nvPr/>
        </p:nvSpPr>
        <p:spPr>
          <a:xfrm>
            <a:off x="3384200" y="30105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862925" y="23224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138625" y="35573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96" y="2684796"/>
            <a:ext cx="1429925" cy="1429925"/>
          </a:xfrm>
          <a:prstGeom prst="rect">
            <a:avLst/>
          </a:prstGeom>
          <a:noFill/>
          <a:ln>
            <a:noFill/>
          </a:ln>
          <a:effectLst>
            <a:outerShdw blurRad="428625" dist="9525" dir="3180000" algn="bl" rotWithShape="0">
              <a:srgbClr val="FFFFFF"/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184725" y="21723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612800" y="37501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740100" y="28200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331350" y="46062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989325" y="27281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417400" y="43059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074050" y="42364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723400" y="32346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535600" y="22081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353625" y="39406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547800" y="31741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653800" y="34206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190450" y="32923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184725" y="21723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612800" y="37501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740100" y="28200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331350" y="46062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84200" y="30105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62925" y="23224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138625" y="35573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184725" y="21723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612800" y="37501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40100" y="28200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331350" y="46062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989325" y="27281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417400" y="43059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074050" y="42364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723400" y="32346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35600" y="22081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353625" y="39406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547800" y="31741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653800" y="34206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190450" y="329235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184725" y="217232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612800" y="3750100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740100" y="2820025"/>
            <a:ext cx="118200" cy="1182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331350" y="4606225"/>
            <a:ext cx="118200" cy="1182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384200" y="3010525"/>
            <a:ext cx="118200" cy="1182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862925" y="2322475"/>
            <a:ext cx="118200" cy="1182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138625" y="3557375"/>
            <a:ext cx="118200" cy="11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6" y="2684796"/>
            <a:ext cx="1429925" cy="1429925"/>
          </a:xfrm>
          <a:prstGeom prst="rect">
            <a:avLst/>
          </a:prstGeom>
          <a:noFill/>
          <a:ln>
            <a:noFill/>
          </a:ln>
          <a:effectLst>
            <a:outerShdw blurRad="428625" dist="9525" dir="3180000" algn="bl" rotWithShape="0">
              <a:srgbClr val="FFFFFF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707925" y="2571750"/>
            <a:ext cx="5622900" cy="1313700"/>
          </a:xfrm>
          <a:prstGeom prst="bracketPair">
            <a:avLst/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1    2    3    4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Vault on Blockchain Constraints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46900" y="2178500"/>
            <a:ext cx="37434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520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03425" y="1467675"/>
            <a:ext cx="3743400" cy="31629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899375" y="1813125"/>
            <a:ext cx="38256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Vault data type ([][]float64) mismatch with data field ([]byte) in Bitcoin transactions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Vault on Blockchain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375" y="1709725"/>
            <a:ext cx="2108375" cy="26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14700" y="2947900"/>
            <a:ext cx="1197000" cy="427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Vault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825" y="1772812"/>
            <a:ext cx="2273050" cy="224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Shape 239"/>
          <p:cNvGrpSpPr/>
          <p:nvPr/>
        </p:nvGrpSpPr>
        <p:grpSpPr>
          <a:xfrm>
            <a:off x="2290745" y="2376576"/>
            <a:ext cx="1126750" cy="1040056"/>
            <a:chOff x="893375" y="2588175"/>
            <a:chExt cx="2417400" cy="1313700"/>
          </a:xfrm>
        </p:grpSpPr>
        <p:sp>
          <p:nvSpPr>
            <p:cNvPr id="240" name="Shape 240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052096" y="2896877"/>
              <a:ext cx="21378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[]Byte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9087" y="2377887"/>
            <a:ext cx="1356164" cy="1039399"/>
            <a:chOff x="893375" y="2588175"/>
            <a:chExt cx="2417405" cy="1313700"/>
          </a:xfrm>
        </p:grpSpPr>
        <p:sp>
          <p:nvSpPr>
            <p:cNvPr id="243" name="Shape 243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893380" y="2896877"/>
              <a:ext cx="2417400" cy="69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[][]Float64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cxnSp>
        <p:nvCxnSpPr>
          <p:cNvPr id="245" name="Shape 245"/>
          <p:cNvCxnSpPr>
            <a:stCxn id="243" idx="3"/>
            <a:endCxn id="240" idx="1"/>
          </p:cNvCxnSpPr>
          <p:nvPr/>
        </p:nvCxnSpPr>
        <p:spPr>
          <a:xfrm rot="10800000" flipH="1">
            <a:off x="1525248" y="2896687"/>
            <a:ext cx="765600" cy="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Recovering Private Key From Blockchain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Piece together Vault from different transactions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Decompress Vault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Convert Vault into [][]Float64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Private Key = Unlock(Vault, FingerPrint)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Concerns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Vault grows with size of Fingerprint Data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Processing real Fingerprint Data into correct format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Private Key Management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Private Key abstraction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Phone Integration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Reducing size of data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User prompts for transaction input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Fingerprint generation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 i="1"/>
              <a:t>The team using biometric data for private key recovery</a:t>
            </a:r>
            <a:endParaRPr sz="1600" i="1"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15275"/>
          <a:stretch/>
        </p:blipFill>
        <p:spPr>
          <a:xfrm>
            <a:off x="4207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l="16740" r="16747"/>
          <a:stretch/>
        </p:blipFill>
        <p:spPr>
          <a:xfrm>
            <a:off x="2638668" y="13631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 l="16666" r="16666"/>
          <a:stretch/>
        </p:blipFill>
        <p:spPr>
          <a:xfrm>
            <a:off x="4856629" y="136300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8" name="Shape 278"/>
          <p:cNvSpPr txBox="1">
            <a:spLocks noGrp="1"/>
          </p:cNvSpPr>
          <p:nvPr>
            <p:ph type="title" idx="4294967295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Miranda McClellan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231725" y="3572413"/>
            <a:ext cx="20223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MIT 2018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6-3 | Computer Science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title" idx="4294967295"/>
          </p:nvPr>
        </p:nvSpPr>
        <p:spPr>
          <a:xfrm>
            <a:off x="2449668" y="3047794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Elorm 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Koto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4667629" y="3047794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Anthony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Rolland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4667629" y="3572413"/>
            <a:ext cx="20223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MIT 2019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6-3 | Computer Science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6">
            <a:alphaModFix/>
          </a:blip>
          <a:srcRect t="7670" b="7670"/>
          <a:stretch/>
        </p:blipFill>
        <p:spPr>
          <a:xfrm>
            <a:off x="7074590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4" name="Shape 284"/>
          <p:cNvSpPr txBox="1">
            <a:spLocks noGrp="1"/>
          </p:cNvSpPr>
          <p:nvPr>
            <p:ph type="title" idx="4294967295"/>
          </p:nvPr>
        </p:nvSpPr>
        <p:spPr>
          <a:xfrm>
            <a:off x="6885590" y="3047794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William Lopez-Cordero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6885590" y="3572413"/>
            <a:ext cx="20223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MIT 2018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16 | AeroAstro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2492425" y="3572413"/>
            <a:ext cx="20223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MIT 2020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6-3 | Computer Science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Recovery seed</a:t>
            </a:r>
            <a:endParaRPr sz="2800">
              <a:solidFill>
                <a:srgbClr val="FFFFFF"/>
              </a:solidFill>
            </a:endParaRP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3rd party machine dedicated to backups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519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Private Key Recovery via </a:t>
            </a:r>
            <a:r>
              <a:rPr lang="en" sz="4800" b="1"/>
              <a:t>Fingerprint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rgbClr val="000000">
              <a:alpha val="5385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Bitcoin Test Net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Fuzzy Vault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236650" y="2529025"/>
            <a:ext cx="2417400" cy="1313700"/>
            <a:chOff x="893375" y="2588175"/>
            <a:chExt cx="2417400" cy="1313700"/>
          </a:xfrm>
        </p:grpSpPr>
        <p:sp>
          <p:nvSpPr>
            <p:cNvPr id="86" name="Shape 86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1077275" y="2896875"/>
              <a:ext cx="20496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Fingerprint + Private Key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433475" y="2529025"/>
            <a:ext cx="2417400" cy="1313700"/>
            <a:chOff x="731350" y="2588175"/>
            <a:chExt cx="2417400" cy="1313700"/>
          </a:xfrm>
        </p:grpSpPr>
        <p:sp>
          <p:nvSpPr>
            <p:cNvPr id="89" name="Shape 89"/>
            <p:cNvSpPr/>
            <p:nvPr/>
          </p:nvSpPr>
          <p:spPr>
            <a:xfrm>
              <a:off x="731350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872500" y="2896875"/>
              <a:ext cx="20496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</a:rPr>
                <a:t>Vault</a:t>
              </a:r>
              <a:endParaRPr sz="3000" b="1">
                <a:solidFill>
                  <a:srgbClr val="FFFFFF"/>
                </a:solidFill>
              </a:endParaRPr>
            </a:p>
          </p:txBody>
        </p:sp>
      </p:grpSp>
      <p:cxnSp>
        <p:nvCxnSpPr>
          <p:cNvPr id="91" name="Shape 91"/>
          <p:cNvCxnSpPr>
            <a:stCxn id="86" idx="3"/>
            <a:endCxn id="89" idx="1"/>
          </p:cNvCxnSpPr>
          <p:nvPr/>
        </p:nvCxnSpPr>
        <p:spPr>
          <a:xfrm>
            <a:off x="2654050" y="3185875"/>
            <a:ext cx="7794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2" name="Shape 92"/>
          <p:cNvGrpSpPr/>
          <p:nvPr/>
        </p:nvGrpSpPr>
        <p:grpSpPr>
          <a:xfrm>
            <a:off x="6544800" y="2529025"/>
            <a:ext cx="2362525" cy="1313700"/>
            <a:chOff x="893375" y="2588175"/>
            <a:chExt cx="2417400" cy="1313700"/>
          </a:xfrm>
        </p:grpSpPr>
        <p:sp>
          <p:nvSpPr>
            <p:cNvPr id="93" name="Shape 93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077275" y="2896875"/>
              <a:ext cx="20496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</a:rPr>
                <a:t>Put Vault on Blockchain</a:t>
              </a:r>
              <a:endParaRPr sz="2400" b="1">
                <a:solidFill>
                  <a:srgbClr val="FFFFFF"/>
                </a:solidFill>
              </a:endParaRPr>
            </a:p>
          </p:txBody>
        </p:sp>
      </p:grpSp>
      <p:cxnSp>
        <p:nvCxnSpPr>
          <p:cNvPr id="95" name="Shape 95"/>
          <p:cNvCxnSpPr>
            <a:stCxn id="89" idx="3"/>
            <a:endCxn id="93" idx="1"/>
          </p:cNvCxnSpPr>
          <p:nvPr/>
        </p:nvCxnSpPr>
        <p:spPr>
          <a:xfrm>
            <a:off x="5850875" y="3185875"/>
            <a:ext cx="6939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Key Recovery</a:t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236663" y="2521900"/>
            <a:ext cx="2417400" cy="1313700"/>
            <a:chOff x="893375" y="2588175"/>
            <a:chExt cx="2417400" cy="1313700"/>
          </a:xfrm>
        </p:grpSpPr>
        <p:sp>
          <p:nvSpPr>
            <p:cNvPr id="103" name="Shape 103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018138" y="2825475"/>
              <a:ext cx="21087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Get Vault from Blockchain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3433488" y="2521900"/>
            <a:ext cx="2417400" cy="1313700"/>
            <a:chOff x="731350" y="2588175"/>
            <a:chExt cx="2417400" cy="1313700"/>
          </a:xfrm>
        </p:grpSpPr>
        <p:sp>
          <p:nvSpPr>
            <p:cNvPr id="106" name="Shape 106"/>
            <p:cNvSpPr/>
            <p:nvPr/>
          </p:nvSpPr>
          <p:spPr>
            <a:xfrm>
              <a:off x="731350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731363" y="2804275"/>
              <a:ext cx="23130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Fingerprint + Vault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cxnSp>
        <p:nvCxnSpPr>
          <p:cNvPr id="108" name="Shape 108"/>
          <p:cNvCxnSpPr>
            <a:stCxn id="103" idx="3"/>
            <a:endCxn id="106" idx="1"/>
          </p:cNvCxnSpPr>
          <p:nvPr/>
        </p:nvCxnSpPr>
        <p:spPr>
          <a:xfrm>
            <a:off x="2654063" y="3178750"/>
            <a:ext cx="7794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9" name="Shape 109"/>
          <p:cNvGrpSpPr/>
          <p:nvPr/>
        </p:nvGrpSpPr>
        <p:grpSpPr>
          <a:xfrm>
            <a:off x="6544813" y="2521900"/>
            <a:ext cx="2362525" cy="1313700"/>
            <a:chOff x="893375" y="2588175"/>
            <a:chExt cx="2417400" cy="1313700"/>
          </a:xfrm>
        </p:grpSpPr>
        <p:sp>
          <p:nvSpPr>
            <p:cNvPr id="110" name="Shape 110"/>
            <p:cNvSpPr/>
            <p:nvPr/>
          </p:nvSpPr>
          <p:spPr>
            <a:xfrm>
              <a:off x="893375" y="2588175"/>
              <a:ext cx="2417400" cy="1313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017505" y="2896875"/>
              <a:ext cx="2109300" cy="5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</a:rPr>
                <a:t>Private Key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cxnSp>
        <p:nvCxnSpPr>
          <p:cNvPr id="112" name="Shape 112"/>
          <p:cNvCxnSpPr>
            <a:stCxn id="106" idx="3"/>
            <a:endCxn id="110" idx="1"/>
          </p:cNvCxnSpPr>
          <p:nvPr/>
        </p:nvCxnSpPr>
        <p:spPr>
          <a:xfrm>
            <a:off x="5850888" y="3178750"/>
            <a:ext cx="6939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http://www.arijuels.com/wp-content/uploads/2013/09/JS02.pdf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650" y="915000"/>
            <a:ext cx="4206699" cy="3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Vault</a:t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1610700" y="3540650"/>
            <a:ext cx="5922600" cy="381000"/>
            <a:chOff x="860550" y="3698325"/>
            <a:chExt cx="5922600" cy="381000"/>
          </a:xfrm>
        </p:grpSpPr>
        <p:sp>
          <p:nvSpPr>
            <p:cNvPr id="126" name="Shape 126"/>
            <p:cNvSpPr/>
            <p:nvPr/>
          </p:nvSpPr>
          <p:spPr>
            <a:xfrm rot="-5400000">
              <a:off x="12744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28457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-5400000">
              <a:off x="44170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5988300" y="3284475"/>
              <a:ext cx="381000" cy="1208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 txBox="1"/>
          <p:nvPr/>
        </p:nvSpPr>
        <p:spPr>
          <a:xfrm>
            <a:off x="1563450" y="2292500"/>
            <a:ext cx="60171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G  O  O  D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Dark</vt:lpstr>
      <vt:lpstr>KeyChain </vt:lpstr>
      <vt:lpstr>Problem</vt:lpstr>
      <vt:lpstr>Current Solutions</vt:lpstr>
      <vt:lpstr>Private Key Recovery via Fingerprint</vt:lpstr>
      <vt:lpstr>The technology: Bitcoin Test Net Fuzzy Vault</vt:lpstr>
      <vt:lpstr>How it works</vt:lpstr>
      <vt:lpstr>Private Key Recovery</vt:lpstr>
      <vt:lpstr>PowerPoint Presentation</vt:lpstr>
      <vt:lpstr>Fuzzy Vault</vt:lpstr>
      <vt:lpstr>Fuzzy Vault</vt:lpstr>
      <vt:lpstr>Fuzzy Vault</vt:lpstr>
      <vt:lpstr>Fuzzy Vault</vt:lpstr>
      <vt:lpstr>Fuzzy Vault</vt:lpstr>
      <vt:lpstr>Fuzzy Vault</vt:lpstr>
      <vt:lpstr>Fuzzy Vault</vt:lpstr>
      <vt:lpstr>Putting Vault on Blockchain Constraints</vt:lpstr>
      <vt:lpstr>Putting Vault on Blockchain</vt:lpstr>
      <vt:lpstr>Recovering Private Key From Blockchain</vt:lpstr>
      <vt:lpstr>Scaling Concerns</vt:lpstr>
      <vt:lpstr>Future Work</vt:lpstr>
      <vt:lpstr>Questions?</vt:lpstr>
      <vt:lpstr>The Team The team using biometric data for private key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KeyChain</dc:title>
  <dc:creator>Miranda McClellan</dc:creator>
  <cp:lastModifiedBy>Miranda McClellan</cp:lastModifiedBy>
  <cp:revision>2</cp:revision>
  <dcterms:modified xsi:type="dcterms:W3CDTF">2018-05-14T19:41:24Z</dcterms:modified>
</cp:coreProperties>
</file>