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72" r:id="rId11"/>
    <p:sldId id="269" r:id="rId12"/>
    <p:sldId id="267" r:id="rId13"/>
    <p:sldId id="266" r:id="rId14"/>
    <p:sldId id="264" r:id="rId15"/>
    <p:sldId id="271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6D0E-0684-4CFE-922A-ACEBF97F6333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5E8CF-5282-43B5-BFF5-08035BD46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9322-316D-4997-A837-C805874F1C7B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8251-F61A-45BF-B8C3-F5034420B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9B1-D704-4683-883C-72F93C590336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CEA0-EC27-4D17-9420-6146A7A78288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D33A-B213-428E-B8CF-5ADCF950D06E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18D6-BF66-4A0D-AF47-E1E346BED4F5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0048-4EEC-4D59-AEB8-57A619D70036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C75-F927-4ECD-B750-7CD94157B025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FEF8-738C-45E6-9A2C-86694B11DE7B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EBE5-406B-4730-8BC7-057F6BC6FB23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DE93-6733-4860-A050-3CFB38BD558F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606-41B1-4E2F-BEDB-17524F8CF389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8685-B0C9-42BC-9F1B-B1E431870A33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9D2A-D9D8-43E4-A052-BFCCB4D6690C}" type="datetime1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0FE1-87F7-4190-B35A-88965C759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ip" TargetMode="External"/><Relationship Id="rId2" Type="http://schemas.openxmlformats.org/officeDocument/2006/relationships/hyperlink" Target="https://pip.pypa.io/en/late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ftp/python/2.7.2/Python-2.7.7.tar.bz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rtualenvwrapper.readthedocs.org/en/late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neogregious.blogspot.com/2011/04/installing-multiple-versions-of-python.html" TargetMode="External"/><Relationship Id="rId3" Type="http://schemas.openxmlformats.org/officeDocument/2006/relationships/hyperlink" Target="http://iamzed.com/2009/05/07/a-primer-on-virtualenv/" TargetMode="External"/><Relationship Id="rId7" Type="http://schemas.openxmlformats.org/officeDocument/2006/relationships/hyperlink" Target="http://links.sarasafavi.com/venvpip" TargetMode="External"/><Relationship Id="rId2" Type="http://schemas.openxmlformats.org/officeDocument/2006/relationships/hyperlink" Target="http://virtualenv.readthedocs.org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bapps.com/blog/introduction-to-pip-and-virtualenv-python/" TargetMode="External"/><Relationship Id="rId5" Type="http://schemas.openxmlformats.org/officeDocument/2006/relationships/hyperlink" Target="http://simononsoftware.com/virtualenv-tutorial-part-2/" TargetMode="External"/><Relationship Id="rId10" Type="http://schemas.openxmlformats.org/officeDocument/2006/relationships/hyperlink" Target="https://www.digitalocean.com/community/tutorials/how-to-set-up-python-2-7-6-and-3-3-3-on-centos-6-4" TargetMode="External"/><Relationship Id="rId4" Type="http://schemas.openxmlformats.org/officeDocument/2006/relationships/hyperlink" Target="http://simononsoftware.com/virtualenv-tutorial/" TargetMode="External"/><Relationship Id="rId9" Type="http://schemas.openxmlformats.org/officeDocument/2006/relationships/hyperlink" Target="http://svn.python.org/projects/python/branches/release31-maint/READM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outh.readthedocs.org/en/late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6/intro/tutorial01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ysadvent.blogspot.com/2013/12/day-8-sorry-python-but-i-just-sto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alenv.readthedocs.org/en/latest/virtualenv.html#installation" TargetMode="External"/><Relationship Id="rId2" Type="http://schemas.openxmlformats.org/officeDocument/2006/relationships/hyperlink" Target="https://virtualenv.pypa.io/en/latest/new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Intro to </a:t>
            </a:r>
            <a:r>
              <a:rPr lang="en-US" sz="4800" b="1" dirty="0" err="1" smtClean="0"/>
              <a:t>Virtualenv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400" b="1" dirty="0" smtClean="0"/>
              <a:t>D. Myers June 24, 2014</a:t>
            </a:r>
            <a:br>
              <a:rPr lang="en-US" sz="2400" b="1" dirty="0" smtClean="0"/>
            </a:br>
            <a:r>
              <a:rPr lang="en-US" sz="2400" b="1" dirty="0" smtClean="0"/>
              <a:t>Austin Learn Python </a:t>
            </a:r>
            <a:r>
              <a:rPr lang="en-US" sz="2400" b="1" dirty="0" err="1" smtClean="0"/>
              <a:t>Meetup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www.dilbert.com/dyn/str_strip/000000000/00000000/0000000/000000/60000/5000/600/65679/65679.strip.sunda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3048000"/>
            <a:ext cx="7004293" cy="314098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b="1" dirty="0" smtClean="0"/>
              <a:t>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b="1" dirty="0" smtClean="0"/>
              <a:t>p</a:t>
            </a:r>
            <a:r>
              <a:rPr lang="en-US" sz="5100" b="1" dirty="0" smtClean="0"/>
              <a:t>ip</a:t>
            </a:r>
            <a:r>
              <a:rPr lang="en-US" sz="5100" dirty="0" smtClean="0"/>
              <a:t> is a robust, easy to use package manager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4200" b="1" dirty="0" smtClean="0">
                <a:solidFill>
                  <a:srgbClr val="7030A0"/>
                </a:solidFill>
              </a:rPr>
              <a:t>Common pip commands:</a:t>
            </a:r>
          </a:p>
          <a:p>
            <a:pPr>
              <a:buNone/>
            </a:pPr>
            <a:r>
              <a:rPr lang="en-US" sz="3600" u="sng" dirty="0" smtClean="0"/>
              <a:t>Install the latest version of a package from </a:t>
            </a:r>
            <a:r>
              <a:rPr lang="en-US" sz="3600" u="sng" dirty="0" err="1" smtClean="0"/>
              <a:t>PyPI</a:t>
            </a:r>
            <a:r>
              <a:rPr lang="en-US" sz="3600" u="sng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[prompt]$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SomePackage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u="sng" dirty="0" smtClean="0"/>
              <a:t>Install a specific version of a package from </a:t>
            </a:r>
            <a:r>
              <a:rPr lang="en-US" sz="3600" u="sng" dirty="0" err="1" smtClean="0"/>
              <a:t>PyPI</a:t>
            </a:r>
            <a:r>
              <a:rPr lang="en-US" sz="3600" u="sng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prompt]$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SomePackage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1.0.4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300" dirty="0" smtClean="0"/>
              <a:t>#where 1.0.4 should be replaced by the version you want</a:t>
            </a:r>
            <a:endParaRPr lang="en-US" dirty="0" smtClean="0"/>
          </a:p>
          <a:p>
            <a:pPr>
              <a:buNone/>
            </a:pPr>
            <a:r>
              <a:rPr lang="en-US" sz="3600" u="sng" dirty="0" smtClean="0"/>
              <a:t>Install from a requirements.txt file (see next slide):</a:t>
            </a:r>
            <a:endParaRPr lang="en-US" sz="3600" u="sng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prompt]$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install -r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requirements.txt</a:t>
            </a:r>
          </a:p>
          <a:p>
            <a:pPr>
              <a:buNone/>
            </a:pPr>
            <a:r>
              <a:rPr lang="en-US" sz="3600" u="sng" dirty="0" smtClean="0"/>
              <a:t>Uninstalling a package with pip: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prompt]$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uninstall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SomePackage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u="sng" dirty="0" smtClean="0"/>
              <a:t>Listing installed packages: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prompt]$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list</a:t>
            </a:r>
          </a:p>
          <a:p>
            <a:pPr>
              <a:buNone/>
            </a:pPr>
            <a:r>
              <a:rPr lang="en-US" sz="3600" u="sng" dirty="0" smtClean="0">
                <a:cs typeface="Courier New" pitchFamily="49" charset="0"/>
              </a:rPr>
              <a:t>Upgrading a package: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prompt]$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--upgrade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SomePackage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3600" b="1" dirty="0" smtClean="0">
                <a:cs typeface="Courier New" pitchFamily="49" charset="0"/>
              </a:rPr>
              <a:t>See the below pages for more information:</a:t>
            </a:r>
            <a:endParaRPr lang="en-US" sz="3600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://pip.pypa.io/en/latest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pypi.python.org/pypi/pip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Other </a:t>
            </a:r>
            <a:r>
              <a:rPr lang="en-US" sz="3600" b="1" dirty="0" smtClean="0"/>
              <a:t>Useful </a:t>
            </a:r>
            <a:r>
              <a:rPr lang="en-US" sz="3600" b="1" dirty="0" err="1" smtClean="0"/>
              <a:t>Virtualenv</a:t>
            </a:r>
            <a:r>
              <a:rPr lang="en-US" sz="3600" b="1" dirty="0" smtClean="0"/>
              <a:t> Features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Freeze an environment for later use:</a:t>
            </a:r>
          </a:p>
          <a:p>
            <a:pPr>
              <a:buNone/>
            </a:pPr>
            <a:r>
              <a:rPr lang="en-US" sz="2800" dirty="0" smtClean="0"/>
              <a:t>(name of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)[]$ pip freeze &gt; requirements.txt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Use the requirements.txt file to rebuild a </a:t>
            </a:r>
            <a:r>
              <a:rPr lang="en-US" b="1" dirty="0" err="1" smtClean="0"/>
              <a:t>virtualenv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sz="2800" dirty="0" smtClean="0"/>
              <a:t>(name of new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)[]$ pip install –r </a:t>
            </a:r>
            <a:r>
              <a:rPr lang="en-US" sz="2800" dirty="0" smtClean="0"/>
              <a:t>requirements.txt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Software Testing Note: </a:t>
            </a:r>
          </a:p>
          <a:p>
            <a:pPr>
              <a:buNone/>
            </a:pPr>
            <a:r>
              <a:rPr lang="en-US" sz="2800" b="1" dirty="0" err="1" smtClean="0"/>
              <a:t>V</a:t>
            </a:r>
            <a:r>
              <a:rPr lang="en-US" sz="2800" b="1" dirty="0" err="1" smtClean="0"/>
              <a:t>irtualenvs</a:t>
            </a:r>
            <a:r>
              <a:rPr lang="en-US" sz="2800" b="1" dirty="0" smtClean="0"/>
              <a:t> are great for determining all of the dependencies for a software package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The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 is an isolated environment, so all the dependencies of a software package must be installed in the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 for the package to run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Since the requirements.txt file contains a list of everything installed in the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, it can be used as a list of software dependencies for the software package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Note on installing multiple Python versions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**Don’t delete the original system version of Python**</a:t>
            </a:r>
          </a:p>
          <a:p>
            <a:pPr>
              <a:buNone/>
            </a:pPr>
            <a:r>
              <a:rPr lang="en-US" sz="3600" b="1" dirty="0" smtClean="0"/>
              <a:t>Install additional versions of Python from source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Linux Command Line Instructions</a:t>
            </a:r>
            <a:r>
              <a:rPr lang="en-US" b="1" u="sng" dirty="0" smtClean="0"/>
              <a:t>:</a:t>
            </a: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  <a:hlinkClick r:id="rId2"/>
              </a:rPr>
              <a:t>www.python.org/ftp/python/2.7.7/Python-2.7.7.tar.bz2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jxvf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Python-2.7.7.tar.bz2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Python-2.7.7.tar.bz2</a:t>
            </a:r>
            <a:endParaRPr lang="en-US" sz="31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Python-2.7.7/</a:t>
            </a:r>
            <a:endParaRPr lang="en-US" sz="31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[prompt]$./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configure </a:t>
            </a:r>
            <a:r>
              <a:rPr lang="en-US" sz="3100" b="1" dirty="0">
                <a:latin typeface="Courier New" pitchFamily="49" charset="0"/>
                <a:cs typeface="Courier New" pitchFamily="49" charset="0"/>
              </a:rPr>
              <a:t>--prefix=/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opt/python2.7</a:t>
            </a:r>
            <a:endParaRPr lang="en-US" sz="31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make 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altinstall</a:t>
            </a:r>
            <a:endParaRPr lang="en-US" sz="31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[prompt]$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-s /opt/python2.7/bin/python2.7 /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/bin/python2.7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Repeat </a:t>
            </a:r>
            <a:r>
              <a:rPr lang="en-US" sz="3600" b="1" dirty="0" smtClean="0"/>
              <a:t>for all versions of Python that you want to install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43629"/>
            <a:ext cx="7391400" cy="65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82" y="1977579"/>
            <a:ext cx="8835302" cy="12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82" y="3295946"/>
            <a:ext cx="7608518" cy="8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82" y="4490582"/>
            <a:ext cx="9010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769" y="6209778"/>
            <a:ext cx="718457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200" y="56375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My System Python Version: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1615078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</a:rPr>
              <a:t>Virtualenv</a:t>
            </a:r>
            <a:r>
              <a:rPr lang="en-US" sz="2000" b="1" dirty="0" smtClean="0">
                <a:solidFill>
                  <a:srgbClr val="7030A0"/>
                </a:solidFill>
              </a:rPr>
              <a:t> created with Python 2.7</a:t>
            </a:r>
            <a:r>
              <a:rPr lang="en-US" sz="2000" b="1" dirty="0" smtClean="0">
                <a:solidFill>
                  <a:srgbClr val="7030A0"/>
                </a:solidFill>
              </a:rPr>
              <a:t>: </a:t>
            </a:r>
            <a:r>
              <a:rPr lang="en-US" sz="1400" b="1" dirty="0" smtClean="0">
                <a:solidFill>
                  <a:srgbClr val="7030A0"/>
                </a:solidFill>
              </a:rPr>
              <a:t>(I already had an </a:t>
            </a:r>
            <a:r>
              <a:rPr lang="en-US" sz="1400" b="1" dirty="0" err="1" smtClean="0">
                <a:solidFill>
                  <a:srgbClr val="7030A0"/>
                </a:solidFill>
              </a:rPr>
              <a:t>altinstall</a:t>
            </a:r>
            <a:r>
              <a:rPr lang="en-US" sz="1400" b="1" dirty="0" smtClean="0">
                <a:solidFill>
                  <a:srgbClr val="7030A0"/>
                </a:solidFill>
              </a:rPr>
              <a:t> of Python 2.7 on my system see slide 11)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4126283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Virtualenv</a:t>
            </a:r>
            <a:r>
              <a:rPr lang="en-US" sz="2000" b="1" dirty="0" smtClean="0">
                <a:solidFill>
                  <a:srgbClr val="0070C0"/>
                </a:solidFill>
              </a:rPr>
              <a:t> created with Python 3.3</a:t>
            </a:r>
            <a:r>
              <a:rPr lang="en-US" sz="2000" b="1" dirty="0" smtClean="0">
                <a:solidFill>
                  <a:srgbClr val="0070C0"/>
                </a:solidFill>
              </a:rPr>
              <a:t>: </a:t>
            </a:r>
            <a:r>
              <a:rPr lang="en-US" sz="1400" b="1" dirty="0" smtClean="0">
                <a:solidFill>
                  <a:srgbClr val="0070C0"/>
                </a:solidFill>
              </a:rPr>
              <a:t>(I already had an </a:t>
            </a:r>
            <a:r>
              <a:rPr lang="en-US" sz="1400" b="1" dirty="0" err="1" smtClean="0">
                <a:solidFill>
                  <a:srgbClr val="0070C0"/>
                </a:solidFill>
              </a:rPr>
              <a:t>altinstall</a:t>
            </a:r>
            <a:r>
              <a:rPr lang="en-US" sz="1400" b="1" dirty="0" smtClean="0">
                <a:solidFill>
                  <a:srgbClr val="0070C0"/>
                </a:solidFill>
              </a:rPr>
              <a:t> of Python 3.3 on my system see slide 11)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114822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Creating </a:t>
            </a:r>
            <a:r>
              <a:rPr lang="en-US" sz="2400" b="1" dirty="0" err="1" smtClean="0"/>
              <a:t>V</a:t>
            </a:r>
            <a:r>
              <a:rPr lang="en-US" sz="2400" b="1" dirty="0" err="1" smtClean="0"/>
              <a:t>irtualenvs</a:t>
            </a:r>
            <a:r>
              <a:rPr lang="en-US" sz="2400" b="1" dirty="0" smtClean="0"/>
              <a:t> with Python 2.7 and Python 3.3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956"/>
            <a:ext cx="8686800" cy="639762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Virtualenvwrapper</a:t>
            </a:r>
            <a:r>
              <a:rPr lang="en-US" sz="2800" b="1" dirty="0" smtClean="0"/>
              <a:t> </a:t>
            </a:r>
            <a:r>
              <a:rPr lang="en-US" sz="2800" dirty="0" smtClean="0"/>
              <a:t>– making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 more efficient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500" b="1" dirty="0" err="1" smtClean="0"/>
              <a:t>Virtualenvwrapper</a:t>
            </a:r>
            <a:r>
              <a:rPr lang="en-US" sz="3500" b="1" dirty="0" smtClean="0"/>
              <a:t> (install this with </a:t>
            </a:r>
            <a:r>
              <a:rPr lang="en-US" sz="3500" b="1" dirty="0" err="1" smtClean="0"/>
              <a:t>virtualenv</a:t>
            </a:r>
            <a:r>
              <a:rPr lang="en-US" sz="3500" b="1" dirty="0" smtClean="0"/>
              <a:t>)</a:t>
            </a:r>
            <a:endParaRPr lang="en-US" sz="3500" dirty="0" smtClean="0"/>
          </a:p>
          <a:p>
            <a:pPr>
              <a:buNone/>
            </a:pPr>
            <a:r>
              <a:rPr lang="en-US" sz="3500" dirty="0"/>
              <a:t>	</a:t>
            </a:r>
            <a:r>
              <a:rPr lang="en-US" sz="3500" dirty="0" smtClean="0"/>
              <a:t>-Organizes </a:t>
            </a:r>
            <a:r>
              <a:rPr lang="en-US" sz="3500" dirty="0" err="1" smtClean="0"/>
              <a:t>virtualenvs</a:t>
            </a:r>
            <a:r>
              <a:rPr lang="en-US" sz="3500" dirty="0" smtClean="0"/>
              <a:t> into one place</a:t>
            </a:r>
          </a:p>
          <a:p>
            <a:pPr>
              <a:buNone/>
            </a:pPr>
            <a:r>
              <a:rPr lang="en-US" sz="3500" dirty="0" smtClean="0"/>
              <a:t>	-Separates </a:t>
            </a:r>
            <a:r>
              <a:rPr lang="en-US" sz="3500" dirty="0" err="1" smtClean="0"/>
              <a:t>virtualenvs</a:t>
            </a:r>
            <a:r>
              <a:rPr lang="en-US" sz="3500" dirty="0" smtClean="0"/>
              <a:t> from project source</a:t>
            </a:r>
          </a:p>
          <a:p>
            <a:pPr>
              <a:buNone/>
            </a:pPr>
            <a:r>
              <a:rPr lang="en-US" sz="3500" dirty="0"/>
              <a:t>	</a:t>
            </a:r>
            <a:r>
              <a:rPr lang="en-US" sz="3500" dirty="0" smtClean="0"/>
              <a:t>-environment event hooks of automation of repetitive tasks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 -easy switching between </a:t>
            </a:r>
            <a:r>
              <a:rPr lang="en-US" sz="3500" dirty="0" err="1" smtClean="0"/>
              <a:t>virtualenvs</a:t>
            </a:r>
            <a:endParaRPr lang="en-US" sz="3500" dirty="0" smtClean="0"/>
          </a:p>
          <a:p>
            <a:pPr>
              <a:buNone/>
            </a:pPr>
            <a:endParaRPr lang="en-US" sz="3500" dirty="0"/>
          </a:p>
          <a:p>
            <a:pPr>
              <a:buNone/>
            </a:pPr>
            <a:r>
              <a:rPr lang="en-US" sz="3500" b="1" dirty="0" err="1" smtClean="0"/>
              <a:t>Virtualenvwrapper</a:t>
            </a:r>
            <a:r>
              <a:rPr lang="en-US" sz="3500" b="1" dirty="0" smtClean="0"/>
              <a:t> installation:</a:t>
            </a:r>
          </a:p>
          <a:p>
            <a:pPr>
              <a:buNone/>
            </a:pPr>
            <a:r>
              <a:rPr lang="en-US" sz="3500" dirty="0" smtClean="0"/>
              <a:t>[prompt]$ pip install </a:t>
            </a:r>
            <a:r>
              <a:rPr lang="en-US" sz="3500" dirty="0" err="1" smtClean="0"/>
              <a:t>virtualenvwrapper</a:t>
            </a:r>
            <a:endParaRPr lang="en-US" sz="3500" dirty="0" smtClean="0"/>
          </a:p>
          <a:p>
            <a:pPr>
              <a:buNone/>
            </a:pPr>
            <a:endParaRPr lang="en-US" sz="3500" b="1" dirty="0" smtClean="0"/>
          </a:p>
          <a:p>
            <a:pPr>
              <a:buNone/>
            </a:pPr>
            <a:r>
              <a:rPr lang="en-US" sz="3500" b="1" dirty="0" smtClean="0"/>
              <a:t>Install a previous version of </a:t>
            </a:r>
            <a:r>
              <a:rPr lang="en-US" sz="3500" b="1" dirty="0" err="1" smtClean="0"/>
              <a:t>Virtualenv</a:t>
            </a:r>
            <a:r>
              <a:rPr lang="en-US" sz="3500" b="1" dirty="0" smtClean="0"/>
              <a:t>:</a:t>
            </a:r>
          </a:p>
          <a:p>
            <a:pPr>
              <a:buNone/>
            </a:pPr>
            <a:r>
              <a:rPr lang="en-US" sz="3100" dirty="0" smtClean="0"/>
              <a:t>[prompt]$ pip install </a:t>
            </a:r>
            <a:r>
              <a:rPr lang="en-US" sz="3100" dirty="0" err="1" smtClean="0"/>
              <a:t>virtualenvwrapper</a:t>
            </a:r>
            <a:r>
              <a:rPr lang="en-US" sz="3100" dirty="0" smtClean="0"/>
              <a:t>==&lt;version in X.X.X format&gt;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For more information and install instructions got to:</a:t>
            </a:r>
            <a:endParaRPr lang="en-US" sz="3400" dirty="0" smtClean="0"/>
          </a:p>
          <a:p>
            <a:pPr>
              <a:buNone/>
            </a:pPr>
            <a:r>
              <a:rPr lang="en-US" sz="4000" dirty="0" smtClean="0">
                <a:hlinkClick r:id="rId2"/>
              </a:rPr>
              <a:t>http://virtualenvwrapper.readthedocs.org/en/latest/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Virtualenv</a:t>
            </a:r>
            <a:r>
              <a:rPr lang="en-US" sz="3600" b="1" dirty="0" smtClean="0"/>
              <a:t> Summary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v</a:t>
            </a:r>
            <a:r>
              <a:rPr lang="en-US" b="1" dirty="0" err="1" smtClean="0"/>
              <a:t>irtualenv</a:t>
            </a:r>
            <a:r>
              <a:rPr lang="en-US" dirty="0" smtClean="0"/>
              <a:t> is an excellent tool for software testing</a:t>
            </a:r>
          </a:p>
          <a:p>
            <a:pPr lvl="1"/>
            <a:r>
              <a:rPr lang="en-US" dirty="0" smtClean="0"/>
              <a:t>Allows testing software with multiple interpreter and library versions</a:t>
            </a:r>
          </a:p>
          <a:p>
            <a:pPr lvl="1"/>
            <a:r>
              <a:rPr lang="en-US" dirty="0" smtClean="0"/>
              <a:t>Protects the system-wide Python installation when installing/uninstalling new packages to test</a:t>
            </a:r>
          </a:p>
          <a:p>
            <a:pPr lvl="1"/>
            <a:r>
              <a:rPr lang="en-US" dirty="0" smtClean="0"/>
              <a:t>Easy way to install software dependencies if you do not have admin/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priviledges</a:t>
            </a:r>
            <a:endParaRPr lang="en-US" dirty="0" smtClean="0"/>
          </a:p>
          <a:p>
            <a:r>
              <a:rPr lang="en-US" b="1" dirty="0" smtClean="0"/>
              <a:t>p</a:t>
            </a:r>
            <a:r>
              <a:rPr lang="en-US" b="1" dirty="0" smtClean="0"/>
              <a:t>ip</a:t>
            </a:r>
            <a:r>
              <a:rPr lang="en-US" dirty="0" smtClean="0"/>
              <a:t> allows easy installation/</a:t>
            </a:r>
            <a:r>
              <a:rPr lang="en-US" dirty="0" err="1" smtClean="0"/>
              <a:t>uninstallation</a:t>
            </a:r>
            <a:r>
              <a:rPr lang="en-US" dirty="0" smtClean="0"/>
              <a:t> of software packages</a:t>
            </a:r>
          </a:p>
          <a:p>
            <a:r>
              <a:rPr lang="en-US" b="1" dirty="0" err="1" smtClean="0"/>
              <a:t>v</a:t>
            </a:r>
            <a:r>
              <a:rPr lang="en-US" b="1" dirty="0" err="1" smtClean="0"/>
              <a:t>irtualenvwrapper</a:t>
            </a:r>
            <a:r>
              <a:rPr lang="en-US" dirty="0" smtClean="0"/>
              <a:t> is a tool that makes using </a:t>
            </a:r>
            <a:r>
              <a:rPr lang="en-US" dirty="0" err="1" smtClean="0"/>
              <a:t>virtualenv</a:t>
            </a:r>
            <a:r>
              <a:rPr lang="en-US" dirty="0" smtClean="0"/>
              <a:t> more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Virtualenvs: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http://virtualenv.readthedocs.org/en/latest/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http://iamzed.com/2009/05/07/a-primer-on-virtualenv/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http://simononsoftware.com/virtualenv-tutorial/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http://simononsoftware.com/virtualenv-tutorial-part-2/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6"/>
              </a:rPr>
              <a:t>http://www.dabapps.com/blog/introduction-to-pip-and-virtualenv-python/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7"/>
              </a:rPr>
              <a:t>http://links.sarasafavi.com/venvpip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Installing multiple Python versions:</a:t>
            </a:r>
          </a:p>
          <a:p>
            <a:pPr>
              <a:buNone/>
            </a:pPr>
            <a:r>
              <a:rPr lang="en-US" dirty="0" smtClean="0">
                <a:hlinkClick r:id="rId8"/>
              </a:rPr>
              <a:t>http://neogregious.blogspot.com/2011/04/installing-multiple-versions-of-python.html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9"/>
              </a:rPr>
              <a:t>http://svn.python.org/projects/python/branches/release31-maint/README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10"/>
              </a:rPr>
              <a:t>https://www.digitalocean.com/community/tutorials/how-to-set-up-python-2-7-6-and-3-3-3-on-centos-6-4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763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 Inside a Local </a:t>
            </a:r>
            <a:r>
              <a:rPr lang="en-US" dirty="0" err="1" smtClean="0"/>
              <a:t>Virtualenv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(without </a:t>
            </a:r>
            <a:r>
              <a:rPr lang="en-US" dirty="0" err="1" smtClean="0"/>
              <a:t>sudo</a:t>
            </a:r>
            <a:r>
              <a:rPr lang="en-US" dirty="0" smtClean="0"/>
              <a:t>/admin privileges)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D. Myers</a:t>
            </a:r>
          </a:p>
          <a:p>
            <a:r>
              <a:rPr lang="en-US" sz="2000" dirty="0" smtClean="0"/>
              <a:t>June 24, 2014</a:t>
            </a:r>
          </a:p>
          <a:p>
            <a:r>
              <a:rPr lang="en-US" sz="2000" dirty="0" smtClean="0"/>
              <a:t>Austin Learn Python </a:t>
            </a:r>
            <a:r>
              <a:rPr lang="en-US" sz="2000" dirty="0" err="1" smtClean="0"/>
              <a:t>MeetUp</a:t>
            </a:r>
            <a:endParaRPr lang="en-US" sz="2000" dirty="0"/>
          </a:p>
        </p:txBody>
      </p:sp>
      <p:pic>
        <p:nvPicPr>
          <p:cNvPr id="12290" name="Picture 2" descr="http://www.248am.com/images/sandwi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581400"/>
            <a:ext cx="3429000" cy="28479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3352800" y="4343400"/>
            <a:ext cx="8382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352800" y="4343400"/>
            <a:ext cx="9144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991100" y="4762500"/>
            <a:ext cx="5334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76800" y="4800600"/>
            <a:ext cx="6096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29200" y="4038600"/>
            <a:ext cx="1219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601980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http://xkcd.com/149/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How to install Python tools when you don’t have admin/</a:t>
            </a:r>
            <a:r>
              <a:rPr lang="en-US" sz="3600" b="1" dirty="0" err="1" smtClean="0"/>
              <a:t>sudo</a:t>
            </a:r>
            <a:r>
              <a:rPr lang="en-US" sz="3600" b="1" dirty="0" smtClean="0"/>
              <a:t> privileges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I</a:t>
            </a:r>
            <a:r>
              <a:rPr lang="en-US" sz="2800" b="1" dirty="0" smtClean="0"/>
              <a:t>f </a:t>
            </a:r>
            <a:r>
              <a:rPr lang="en-US" sz="2800" b="1" dirty="0" err="1" smtClean="0"/>
              <a:t>Virtualenv</a:t>
            </a:r>
            <a:r>
              <a:rPr lang="en-US" sz="2800" b="1" dirty="0" smtClean="0"/>
              <a:t> is not installed on the system: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Virtualenv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can be installed locally from source to a single user’s account using curl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[~]$ curl -Ok https://pypi.python.org/packages/source/v/virtualenv/virtualenv-1.7.2.tar.gz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+mj-lt"/>
                <a:cs typeface="Courier New" pitchFamily="49" charset="0"/>
              </a:rPr>
              <a:t>(Note: I installed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virtualenv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version 1.7.2 because one of the servers I was working on had Python 2.4 and the other had Python 2.5)</a:t>
            </a:r>
          </a:p>
          <a:p>
            <a:pPr>
              <a:buNone/>
            </a:pPr>
            <a:endParaRPr lang="en-US" sz="16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Unzip the tar file: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[~]$ tar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xvfz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virtualenv-1.7.2.tar.gz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Move to the new directory: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[~]$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virtualenv-1.7.2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[virtualenv-1.7.2]$ </a:t>
            </a:r>
          </a:p>
          <a:p>
            <a:pPr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Create a new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virtualenv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[~]$ python ~/virtualenv-1.7.2/virtualenv.py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python executable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/bin/python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setuptools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............done.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Installing pip...............done.</a:t>
            </a:r>
          </a:p>
          <a:p>
            <a:pPr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Activate the new environment: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]$ source /home/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myersda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/bin/activate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]$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What is </a:t>
            </a:r>
            <a:r>
              <a:rPr lang="en-US" sz="3000" dirty="0" err="1" smtClean="0"/>
              <a:t>Virtualenv</a:t>
            </a:r>
            <a:r>
              <a:rPr lang="en-US" sz="3000" dirty="0" smtClean="0"/>
              <a:t> and what does it do?</a:t>
            </a:r>
          </a:p>
          <a:p>
            <a:r>
              <a:rPr lang="en-US" sz="3000" dirty="0" smtClean="0"/>
              <a:t>Reasons to use </a:t>
            </a:r>
            <a:r>
              <a:rPr lang="en-US" sz="3000" dirty="0" err="1" smtClean="0"/>
              <a:t>Virtualenv</a:t>
            </a:r>
            <a:endParaRPr lang="en-US" sz="3000" dirty="0" smtClean="0"/>
          </a:p>
          <a:p>
            <a:r>
              <a:rPr lang="en-US" sz="3000" dirty="0" err="1" smtClean="0"/>
              <a:t>Virtualenv</a:t>
            </a:r>
            <a:r>
              <a:rPr lang="en-US" sz="3000" dirty="0" smtClean="0"/>
              <a:t> installation (the basics)</a:t>
            </a:r>
          </a:p>
          <a:p>
            <a:r>
              <a:rPr lang="en-US" sz="3000" dirty="0" smtClean="0"/>
              <a:t>Global installation of multiple Python versions</a:t>
            </a:r>
          </a:p>
          <a:p>
            <a:r>
              <a:rPr lang="en-US" sz="3000" dirty="0" smtClean="0"/>
              <a:t>Creating </a:t>
            </a:r>
            <a:r>
              <a:rPr lang="en-US" sz="3000" dirty="0" err="1" smtClean="0"/>
              <a:t>virtualenvs</a:t>
            </a:r>
            <a:r>
              <a:rPr lang="en-US" sz="3000" dirty="0" smtClean="0"/>
              <a:t> and common options arguments</a:t>
            </a:r>
          </a:p>
          <a:p>
            <a:r>
              <a:rPr lang="en-US" sz="3000" dirty="0" smtClean="0"/>
              <a:t>Working in </a:t>
            </a:r>
            <a:r>
              <a:rPr lang="en-US" sz="3000" dirty="0" err="1" smtClean="0"/>
              <a:t>virtualenvs</a:t>
            </a:r>
            <a:endParaRPr lang="en-US" sz="3000" dirty="0" smtClean="0"/>
          </a:p>
          <a:p>
            <a:r>
              <a:rPr lang="en-US" sz="3000" dirty="0" smtClean="0"/>
              <a:t>Freezing </a:t>
            </a:r>
            <a:r>
              <a:rPr lang="en-US" sz="3000" dirty="0" err="1" smtClean="0"/>
              <a:t>virtualenvs</a:t>
            </a:r>
            <a:r>
              <a:rPr lang="en-US" sz="3000" dirty="0" smtClean="0"/>
              <a:t> </a:t>
            </a:r>
            <a:r>
              <a:rPr lang="en-US" sz="3000" dirty="0" smtClean="0"/>
              <a:t>and the requirements.txt file</a:t>
            </a:r>
          </a:p>
          <a:p>
            <a:r>
              <a:rPr lang="en-US" sz="3000" dirty="0" smtClean="0"/>
              <a:t>Example: Creating </a:t>
            </a:r>
            <a:r>
              <a:rPr lang="en-US" sz="3000" dirty="0" err="1" smtClean="0"/>
              <a:t>virtualenvs</a:t>
            </a:r>
            <a:endParaRPr lang="en-US" sz="3000" dirty="0" smtClean="0"/>
          </a:p>
          <a:p>
            <a:r>
              <a:rPr lang="en-US" sz="3000" dirty="0" smtClean="0"/>
              <a:t>Note on </a:t>
            </a:r>
            <a:r>
              <a:rPr lang="en-US" sz="3000" dirty="0" err="1" smtClean="0"/>
              <a:t>virtualenvwrapper</a:t>
            </a:r>
            <a:endParaRPr lang="en-US" sz="3000" dirty="0" smtClean="0"/>
          </a:p>
          <a:p>
            <a:r>
              <a:rPr lang="en-US" sz="3000" dirty="0" smtClean="0"/>
              <a:t>References for more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9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b="1" dirty="0" smtClean="0"/>
              <a:t>Install yolk in order to show a list of everything installed in the Python </a:t>
            </a:r>
            <a:r>
              <a:rPr lang="en-US" sz="3600" b="1" dirty="0" err="1" smtClean="0"/>
              <a:t>virtualenv</a:t>
            </a:r>
            <a:endParaRPr lang="en-US" sz="3600" b="1" dirty="0" smtClean="0"/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yolk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  <a:cs typeface="Courier New" pitchFamily="49" charset="0"/>
              </a:rPr>
              <a:t>Now check what’s installed:</a:t>
            </a:r>
            <a:endParaRPr lang="en-US" b="1" dirty="0">
              <a:solidFill>
                <a:srgbClr val="7030A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]$ yolk –l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Python          - 2.5.2        - active development (/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/local/lib/python2.5/lib-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dynload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pip             - 1.1          - active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setuptools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- 0.6c11       - active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wsgiref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- 0.1.2        - active development (/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/local/lib/python2.5)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yolk            - 0.4.3        - active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100" b="1" dirty="0" smtClean="0"/>
              <a:t>Install </a:t>
            </a:r>
            <a:r>
              <a:rPr lang="en-US" sz="5100" b="1" dirty="0" err="1"/>
              <a:t>D</a:t>
            </a:r>
            <a:r>
              <a:rPr lang="en-US" sz="5100" b="1" dirty="0" err="1" smtClean="0"/>
              <a:t>jango</a:t>
            </a:r>
            <a:r>
              <a:rPr lang="en-US" sz="5100" b="1" dirty="0" smtClean="0"/>
              <a:t> v.1.4 with pip inside the </a:t>
            </a:r>
            <a:r>
              <a:rPr lang="en-US" sz="5100" b="1" dirty="0" err="1" smtClean="0"/>
              <a:t>virtualenv</a:t>
            </a:r>
            <a:r>
              <a:rPr lang="en-US" sz="5100" b="1" dirty="0" smtClean="0"/>
              <a:t>:</a:t>
            </a:r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]$ 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django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==1.4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Downloading/unpacking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==1.4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Downloading Django-1.4.tar.gz (7.6Mb): 7.6Mb downloaded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Running setup.py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egg_info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Installing collected packages: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Running setup.py install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changing mode of build/scripts-2.5/django-admin.py from 644 to 755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changing mode of /home/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myersda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djangoVirtEnv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/bin/django-admin.py to 755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Successfully installed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django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Cleaning up...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Install South for easy DB Schema Modifications with </a:t>
            </a:r>
            <a:r>
              <a:rPr lang="en-US" sz="3600" b="1" dirty="0" err="1" smtClean="0"/>
              <a:t>Django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http://south.readthedocs.org/en/latest/</a:t>
            </a:r>
            <a:endParaRPr lang="en-US" dirty="0"/>
          </a:p>
          <a:p>
            <a:pPr algn="ctr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]$ pip install South==0.7.6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Downloading/unpacking South==0.7.6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Downloading South-0.7.6.tar.gz (91Kb): 91Kb downloaded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Running setup.py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egg_info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for package South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Installing collected packages: South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Running setup.py install for South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Successfully installed South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Cleaning up...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 any needed database connectors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700" b="1" dirty="0" smtClean="0"/>
              <a:t>I’m using a </a:t>
            </a:r>
            <a:r>
              <a:rPr lang="en-US" sz="6700" b="1" dirty="0" err="1" smtClean="0"/>
              <a:t>MySQL</a:t>
            </a:r>
            <a:r>
              <a:rPr lang="en-US" sz="6700" b="1" dirty="0" smtClean="0"/>
              <a:t> database, so I chose to install the </a:t>
            </a:r>
            <a:r>
              <a:rPr lang="en-US" sz="6700" b="1" dirty="0" err="1" smtClean="0"/>
              <a:t>MySQLdb</a:t>
            </a:r>
            <a:r>
              <a:rPr lang="en-US" sz="6700" b="1" dirty="0" smtClean="0"/>
              <a:t> connector:</a:t>
            </a:r>
          </a:p>
          <a:p>
            <a:pPr>
              <a:buNone/>
            </a:pPr>
            <a:endParaRPr lang="en-US" sz="5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0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5000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5000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sz="5000" b="1" dirty="0" smtClean="0">
                <a:latin typeface="Courier New" pitchFamily="49" charset="0"/>
                <a:cs typeface="Courier New" pitchFamily="49" charset="0"/>
              </a:rPr>
              <a:t>]$ pip install -U </a:t>
            </a:r>
            <a:r>
              <a:rPr lang="en-US" sz="50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5000" b="1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Downloading/unpacking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Downloading MySQL-python-1.2.5.zip (108Kb): 108Kb downloaded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Running setup.py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egg_info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Installing collected packages: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Running setup.py install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building '_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extension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-strict-aliasing -DNDEBUG -g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fwrapv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-O3 -Wall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Wstrict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-prototypes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Dversion_info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=(1,2,5,'final',1)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D__version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__=1.2.5 -I/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/include/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-I/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/local/include/python2.5 -c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-o build/temp.linux-x86_64-2.5/_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mysql.o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-shared build/temp.linux-x86_64-2.5/_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mysql.o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lmysqlclient_r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lpthread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lcrypt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-lm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lpthread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-o build/lib.linux-x86_64-2.5/_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mysql.so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Successfully installed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-python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Cleaning up...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500" b="1" dirty="0" smtClean="0"/>
              <a:t>Run yolk to make sure everything is installed: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djangoVEnv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]$ yolk -l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Django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- 1.4          - active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-python    - 1.2.5        - active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Python          - 2.5.2        - active development (/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/local/lib/python2.5/lib-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dynload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South         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0.7.6    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-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active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pip             - 1.1          - active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setuptools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- 0.6c11       - active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wsgiref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- 0.1.2        - active development (/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/local/lib/python2.5)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yolk            - 0.4.3        - active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b="1" dirty="0" smtClean="0">
                <a:cs typeface="Courier New" pitchFamily="49" charset="0"/>
              </a:rPr>
              <a:t>Now you’re Ready to Use </a:t>
            </a:r>
            <a:r>
              <a:rPr lang="en-US" sz="3000" b="1" dirty="0" err="1" smtClean="0">
                <a:cs typeface="Courier New" pitchFamily="49" charset="0"/>
              </a:rPr>
              <a:t>Django</a:t>
            </a:r>
            <a:r>
              <a:rPr lang="en-US" sz="3000" b="1" dirty="0" smtClean="0">
                <a:cs typeface="Courier New" pitchFamily="49" charset="0"/>
              </a:rPr>
              <a:t> in your </a:t>
            </a:r>
            <a:r>
              <a:rPr lang="en-US" sz="3000" b="1" dirty="0" err="1" smtClean="0">
                <a:cs typeface="Courier New" pitchFamily="49" charset="0"/>
              </a:rPr>
              <a:t>virtualenv</a:t>
            </a:r>
            <a:r>
              <a:rPr lang="en-US" sz="3000" b="1" dirty="0" smtClean="0"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en-US" sz="2600" dirty="0" smtClean="0">
                <a:cs typeface="Courier New" pitchFamily="49" charset="0"/>
                <a:hlinkClick r:id="rId2"/>
              </a:rPr>
              <a:t>https://www.djangoproject.com/</a:t>
            </a:r>
            <a:endParaRPr lang="en-US" sz="2600" dirty="0" smtClean="0">
              <a:cs typeface="Courier New" pitchFamily="49" charset="0"/>
            </a:endParaRPr>
          </a:p>
          <a:p>
            <a:pPr>
              <a:buNone/>
            </a:pPr>
            <a:endParaRPr lang="en-US" sz="2200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3000" b="1" dirty="0" smtClean="0">
                <a:cs typeface="Courier New" pitchFamily="49" charset="0"/>
              </a:rPr>
              <a:t>Unfamiliar with </a:t>
            </a:r>
            <a:r>
              <a:rPr lang="en-US" sz="3000" b="1" dirty="0" err="1" smtClean="0">
                <a:cs typeface="Courier New" pitchFamily="49" charset="0"/>
              </a:rPr>
              <a:t>Django</a:t>
            </a:r>
            <a:r>
              <a:rPr lang="en-US" sz="3000" b="1" dirty="0" smtClean="0">
                <a:cs typeface="Courier New" pitchFamily="49" charset="0"/>
              </a:rPr>
              <a:t>? The below tutorial is helpful:</a:t>
            </a:r>
            <a:endParaRPr lang="en-US" sz="3000" b="1" dirty="0"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  <a:hlinkClick r:id="rId3"/>
              </a:rPr>
              <a:t>https://docs.djangoproject.com/en/1.6/intro/tutorial01/</a:t>
            </a:r>
            <a:endParaRPr lang="en-US" sz="2400" dirty="0" smtClean="0">
              <a:cs typeface="Courier New" pitchFamily="49" charset="0"/>
            </a:endParaRPr>
          </a:p>
          <a:p>
            <a:pPr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81AF-B10E-4890-BACA-AB3F1B6EFC5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What is </a:t>
            </a:r>
            <a:r>
              <a:rPr lang="en-US" sz="3800" b="1" dirty="0" err="1" smtClean="0"/>
              <a:t>Virtualenv</a:t>
            </a:r>
            <a:r>
              <a:rPr lang="en-US" sz="3800" b="1" dirty="0" smtClean="0"/>
              <a:t> (Virtual Environment)?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Virtualenv</a:t>
            </a:r>
            <a:r>
              <a:rPr lang="en-US" dirty="0"/>
              <a:t> is a (Python) tool for creating </a:t>
            </a:r>
            <a:r>
              <a:rPr lang="en-US" u="sng" dirty="0"/>
              <a:t>isolated</a:t>
            </a:r>
            <a:r>
              <a:rPr lang="en-US" dirty="0"/>
              <a:t> development/testing </a:t>
            </a:r>
            <a:r>
              <a:rPr lang="en-US" dirty="0" smtClean="0"/>
              <a:t>environments</a:t>
            </a:r>
          </a:p>
          <a:p>
            <a:pPr>
              <a:buNone/>
            </a:pPr>
            <a:r>
              <a:rPr lang="en-US" b="1" dirty="0" err="1"/>
              <a:t>Virtualenv</a:t>
            </a:r>
            <a:r>
              <a:rPr lang="en-US" dirty="0"/>
              <a:t> allows a user to create many separate virtual environments, each with its own Python version and/or libraries and dependencies, without affecting the system’s site </a:t>
            </a:r>
            <a:r>
              <a:rPr lang="en-US" dirty="0" smtClean="0"/>
              <a:t>packages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6" name="Picture 6" descr="https://lh6.googleusercontent.com/-OiW2-ulAe0U/ThpudmvRhkI/AAAAAAAABVw/zoSnZu-8Zbk/s800/virtualenv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038600"/>
            <a:ext cx="3876675" cy="2660993"/>
          </a:xfrm>
          <a:prstGeom prst="rect">
            <a:avLst/>
          </a:prstGeom>
          <a:noFill/>
        </p:spPr>
      </p:pic>
      <p:pic>
        <p:nvPicPr>
          <p:cNvPr id="15368" name="Picture 8" descr="https://encrypted-tbn3.gstatic.com/images?q=tbn:ANd9GcStsQJvicsY5Fez8QbVUEAOtuhUnHluYLai8ebUenb4O5_xS2FSx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419600"/>
            <a:ext cx="2143125" cy="21431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2484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4000" b="1" dirty="0" err="1"/>
              <a:t>Virtualenv</a:t>
            </a:r>
            <a:r>
              <a:rPr lang="en-US" sz="4000" b="1" dirty="0"/>
              <a:t> does four main things:</a:t>
            </a:r>
            <a:endParaRPr lang="en-US" sz="4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/>
              <a:t>Creates </a:t>
            </a:r>
            <a:r>
              <a:rPr lang="en-US" sz="2600" dirty="0"/>
              <a:t>a directory tree for each new project </a:t>
            </a:r>
            <a:endParaRPr lang="en-US" sz="2600" dirty="0" smtClean="0"/>
          </a:p>
          <a:p>
            <a:pPr marL="914400" lvl="1" indent="-514350">
              <a:buNone/>
            </a:pPr>
            <a:r>
              <a:rPr lang="en-US" sz="2400" dirty="0" smtClean="0"/>
              <a:t>	- where </a:t>
            </a:r>
            <a:r>
              <a:rPr lang="en-US" sz="2400" dirty="0"/>
              <a:t>all the code and modules will </a:t>
            </a:r>
            <a:r>
              <a:rPr lang="en-US" sz="2400" dirty="0" smtClean="0"/>
              <a:t>live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Installs wrapper scripts for the main Python </a:t>
            </a:r>
            <a:r>
              <a:rPr lang="en-US" sz="2600" dirty="0" smtClean="0"/>
              <a:t>executable</a:t>
            </a:r>
            <a:endParaRPr lang="en-US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Installs </a:t>
            </a:r>
            <a:r>
              <a:rPr lang="en-US" sz="2600" dirty="0" err="1"/>
              <a:t>easy_install</a:t>
            </a:r>
            <a:r>
              <a:rPr lang="en-US" sz="2600" dirty="0"/>
              <a:t> and </a:t>
            </a:r>
            <a:r>
              <a:rPr lang="en-US" sz="2600" b="1" dirty="0"/>
              <a:t>pip</a:t>
            </a:r>
            <a:r>
              <a:rPr lang="en-US" sz="2600" dirty="0"/>
              <a:t> </a:t>
            </a:r>
            <a:endParaRPr lang="en-US" sz="2600" dirty="0" smtClean="0"/>
          </a:p>
          <a:p>
            <a:pPr marL="914400" lvl="1" indent="-514350">
              <a:buNone/>
            </a:pPr>
            <a:r>
              <a:rPr lang="en-US" sz="2400" dirty="0" smtClean="0"/>
              <a:t>	- </a:t>
            </a:r>
            <a:r>
              <a:rPr lang="en-US" sz="2400" b="1" dirty="0" smtClean="0"/>
              <a:t>pip</a:t>
            </a:r>
            <a:r>
              <a:rPr lang="en-US" sz="2400" dirty="0" smtClean="0"/>
              <a:t>  </a:t>
            </a:r>
            <a:r>
              <a:rPr lang="en-US" sz="2400" dirty="0"/>
              <a:t>is a package installer that allows easy installation/</a:t>
            </a:r>
            <a:r>
              <a:rPr lang="en-US" sz="2400" dirty="0" err="1"/>
              <a:t>uninstallation</a:t>
            </a:r>
            <a:r>
              <a:rPr lang="en-US" sz="2400" dirty="0"/>
              <a:t> of modules and their </a:t>
            </a:r>
            <a:r>
              <a:rPr lang="en-US" sz="2400" dirty="0" smtClean="0"/>
              <a:t>dependencies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Installs activation scripts </a:t>
            </a:r>
            <a:r>
              <a:rPr lang="en-US" sz="2600" dirty="0" smtClean="0"/>
              <a:t>that </a:t>
            </a:r>
            <a:r>
              <a:rPr lang="en-US" sz="2600" dirty="0"/>
              <a:t>set up environment variables to point Python, </a:t>
            </a:r>
            <a:r>
              <a:rPr lang="en-US" sz="2600" dirty="0" err="1"/>
              <a:t>easy_install</a:t>
            </a:r>
            <a:r>
              <a:rPr lang="en-US" sz="2600" dirty="0"/>
              <a:t> and pip to the new project </a:t>
            </a:r>
            <a:r>
              <a:rPr lang="en-US" sz="2600" dirty="0" smtClean="0"/>
              <a:t>directory</a:t>
            </a:r>
          </a:p>
          <a:p>
            <a:pPr marL="914400" lvl="1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- Bash support by default, non-bash support w/ manual setup</a:t>
            </a:r>
            <a:endParaRPr lang="en-US" sz="2400" dirty="0"/>
          </a:p>
          <a:p>
            <a:pPr>
              <a:buNone/>
            </a:pPr>
            <a:r>
              <a:rPr lang="en-US" sz="2600" dirty="0"/>
              <a:t>Bonus) Changes your shell prompt to reflect the project you're working on – nice if you’re working in a terminal.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Reasons to use </a:t>
            </a:r>
            <a:r>
              <a:rPr lang="en-US" b="1" dirty="0" err="1"/>
              <a:t>Virtualenv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858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Easy installation of Python tools </a:t>
            </a:r>
            <a:r>
              <a:rPr lang="en-US" dirty="0" smtClean="0"/>
              <a:t>without super user or Administrator privileges </a:t>
            </a:r>
          </a:p>
          <a:p>
            <a:pPr lvl="1"/>
            <a:r>
              <a:rPr lang="en-US" dirty="0" smtClean="0"/>
              <a:t>(no ‘</a:t>
            </a:r>
            <a:r>
              <a:rPr lang="en-US" dirty="0" err="1" smtClean="0"/>
              <a:t>sudo</a:t>
            </a:r>
            <a:r>
              <a:rPr lang="en-US" dirty="0" smtClean="0"/>
              <a:t>’ required) </a:t>
            </a:r>
            <a:endParaRPr lang="en-US" dirty="0"/>
          </a:p>
          <a:p>
            <a:r>
              <a:rPr lang="en-US" dirty="0" smtClean="0"/>
              <a:t>Install/uninstall Python packages without system-wide effects</a:t>
            </a:r>
          </a:p>
          <a:p>
            <a:endParaRPr lang="en-US" sz="2200" dirty="0" smtClean="0"/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code </a:t>
            </a:r>
            <a:r>
              <a:rPr lang="en-US" dirty="0" smtClean="0"/>
              <a:t>easily with </a:t>
            </a:r>
            <a:r>
              <a:rPr lang="en-US" dirty="0"/>
              <a:t>different versions of Python or </a:t>
            </a:r>
            <a:r>
              <a:rPr lang="en-US" dirty="0" smtClean="0"/>
              <a:t>libraries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apps </a:t>
            </a:r>
            <a:r>
              <a:rPr lang="en-US" dirty="0"/>
              <a:t>that require different </a:t>
            </a:r>
            <a:r>
              <a:rPr lang="en-US" dirty="0" smtClean="0"/>
              <a:t>Python </a:t>
            </a:r>
            <a:r>
              <a:rPr lang="en-US" dirty="0"/>
              <a:t>or </a:t>
            </a:r>
            <a:r>
              <a:rPr lang="en-US" dirty="0" smtClean="0"/>
              <a:t>library versions than the system installation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858000" y="1302706"/>
            <a:ext cx="457200" cy="2209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1835062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Happier sys </a:t>
            </a:r>
            <a:r>
              <a:rPr lang="en-US" sz="2800" b="1" dirty="0" err="1" smtClean="0">
                <a:solidFill>
                  <a:srgbClr val="C00000"/>
                </a:solidFill>
              </a:rPr>
              <a:t>admins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858000" y="3663862"/>
            <a:ext cx="457200" cy="2362200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4121062"/>
            <a:ext cx="16764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Easier code testing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839200" cy="7159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But wait, </a:t>
            </a:r>
            <a:br>
              <a:rPr lang="en-US" sz="4000" b="1" dirty="0" smtClean="0"/>
            </a:br>
            <a:r>
              <a:rPr lang="en-US" sz="4000" b="1" dirty="0" err="1" smtClean="0"/>
              <a:t>Virtualenv</a:t>
            </a:r>
            <a:r>
              <a:rPr lang="en-US" sz="4000" b="1" dirty="0" smtClean="0"/>
              <a:t> is not just for </a:t>
            </a:r>
            <a:r>
              <a:rPr lang="en-US" sz="4000" b="1" dirty="0" err="1" smtClean="0"/>
              <a:t>Pythonistas</a:t>
            </a:r>
            <a:r>
              <a:rPr lang="en-US" sz="4000" b="1" dirty="0" smtClean="0"/>
              <a:t>…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Virtualenv</a:t>
            </a:r>
            <a:r>
              <a:rPr lang="en-US" dirty="0" smtClean="0"/>
              <a:t> and </a:t>
            </a:r>
            <a:r>
              <a:rPr lang="en-US" b="1" dirty="0" err="1" smtClean="0"/>
              <a:t>Virtualenvwrapper</a:t>
            </a:r>
            <a:r>
              <a:rPr lang="en-US" dirty="0" smtClean="0"/>
              <a:t> provide an easy way to create isolated virtual environments for </a:t>
            </a:r>
            <a:r>
              <a:rPr lang="en-US" u="sng" dirty="0" smtClean="0"/>
              <a:t>testing shell scripts </a:t>
            </a:r>
            <a:r>
              <a:rPr lang="en-US" dirty="0" smtClean="0"/>
              <a:t>and software installs in Linux/Unix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u="sng" dirty="0">
                <a:hlinkClick r:id="rId2"/>
              </a:rPr>
              <a:t>http://sysadvent.blogspot.com/2013/12/day-8-sorry-python-but-i-just-stole.html</a:t>
            </a:r>
            <a:endParaRPr lang="en-US" sz="2000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Virtualenv</a:t>
            </a:r>
            <a:r>
              <a:rPr lang="en-US" b="1" dirty="0" smtClean="0"/>
              <a:t> 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 fontScale="2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1200" dirty="0"/>
              <a:t>Determine which version of </a:t>
            </a:r>
            <a:r>
              <a:rPr lang="en-US" sz="11200" dirty="0" err="1"/>
              <a:t>Virtualenv</a:t>
            </a:r>
            <a:r>
              <a:rPr lang="en-US" sz="11200" dirty="0"/>
              <a:t> you want </a:t>
            </a:r>
            <a:r>
              <a:rPr lang="en-US" sz="8000" u="sng" dirty="0">
                <a:hlinkClick r:id="rId2"/>
              </a:rPr>
              <a:t>https://virtualenv.pypa.io/en/latest/news.html</a:t>
            </a:r>
            <a:endParaRPr lang="en-US" sz="8000" dirty="0"/>
          </a:p>
          <a:p>
            <a:pPr marL="971550" lvl="1" indent="-514350">
              <a:buNone/>
            </a:pPr>
            <a:r>
              <a:rPr lang="en-US" sz="9600" dirty="0" smtClean="0"/>
              <a:t>	</a:t>
            </a:r>
            <a:r>
              <a:rPr lang="en-US" sz="9600" dirty="0" err="1" smtClean="0"/>
              <a:t>Virtualenv</a:t>
            </a:r>
            <a:r>
              <a:rPr lang="en-US" sz="9600" dirty="0" smtClean="0"/>
              <a:t> </a:t>
            </a:r>
            <a:r>
              <a:rPr lang="en-US" sz="9600" dirty="0"/>
              <a:t>1.11.6 supports Python 2.6+</a:t>
            </a:r>
          </a:p>
          <a:p>
            <a:pPr marL="971550" lvl="1" indent="-514350">
              <a:buNone/>
            </a:pPr>
            <a:r>
              <a:rPr lang="en-US" sz="9600" dirty="0" smtClean="0"/>
              <a:t>	</a:t>
            </a:r>
            <a:r>
              <a:rPr lang="en-US" sz="9600" dirty="0" err="1" smtClean="0"/>
              <a:t>Virtualenv</a:t>
            </a:r>
            <a:r>
              <a:rPr lang="en-US" sz="9600" dirty="0" smtClean="0"/>
              <a:t> </a:t>
            </a:r>
            <a:r>
              <a:rPr lang="en-US" sz="9600" dirty="0"/>
              <a:t>1.9.1 supports Python 2.5+</a:t>
            </a:r>
          </a:p>
          <a:p>
            <a:pPr marL="971550" lvl="1" indent="-514350">
              <a:buNone/>
            </a:pPr>
            <a:r>
              <a:rPr lang="en-US" sz="9600" dirty="0" smtClean="0"/>
              <a:t>	</a:t>
            </a:r>
            <a:r>
              <a:rPr lang="en-US" sz="9600" dirty="0" err="1" smtClean="0"/>
              <a:t>Virtualenv</a:t>
            </a:r>
            <a:r>
              <a:rPr lang="en-US" sz="9600" dirty="0" smtClean="0"/>
              <a:t> </a:t>
            </a:r>
            <a:r>
              <a:rPr lang="en-US" sz="9600" dirty="0"/>
              <a:t>1.7.2 supports Python 2.4+</a:t>
            </a:r>
          </a:p>
          <a:p>
            <a:pPr marL="514350" indent="-514350">
              <a:buNone/>
            </a:pPr>
            <a:r>
              <a:rPr lang="en-US" sz="8000" b="1" dirty="0" smtClean="0">
                <a:solidFill>
                  <a:srgbClr val="C00000"/>
                </a:solidFill>
              </a:rPr>
              <a:t>	**Note: The Python 3.4 install already comes with </a:t>
            </a:r>
            <a:r>
              <a:rPr lang="en-US" sz="8000" b="1" dirty="0" err="1" smtClean="0">
                <a:solidFill>
                  <a:srgbClr val="C00000"/>
                </a:solidFill>
              </a:rPr>
              <a:t>v</a:t>
            </a:r>
            <a:r>
              <a:rPr lang="en-US" sz="8000" b="1" dirty="0" err="1" smtClean="0">
                <a:solidFill>
                  <a:srgbClr val="C00000"/>
                </a:solidFill>
              </a:rPr>
              <a:t>irtualenv</a:t>
            </a:r>
            <a:r>
              <a:rPr lang="en-US" sz="8000" b="1" dirty="0" smtClean="0">
                <a:solidFill>
                  <a:srgbClr val="C00000"/>
                </a:solidFill>
              </a:rPr>
              <a:t> and pip**</a:t>
            </a:r>
          </a:p>
          <a:p>
            <a:pPr marL="514350" indent="-51435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11200" dirty="0"/>
              <a:t>Determine if you will install </a:t>
            </a:r>
            <a:r>
              <a:rPr lang="en-US" sz="11200" dirty="0" err="1"/>
              <a:t>Virtualenv</a:t>
            </a:r>
            <a:r>
              <a:rPr lang="en-US" sz="11200" dirty="0"/>
              <a:t> </a:t>
            </a:r>
            <a:r>
              <a:rPr lang="en-US" sz="11200" dirty="0" smtClean="0"/>
              <a:t>system-wide or </a:t>
            </a:r>
            <a:r>
              <a:rPr lang="en-US" sz="11200" dirty="0"/>
              <a:t>locally in your user account </a:t>
            </a:r>
            <a:r>
              <a:rPr lang="en-US" sz="11200" dirty="0" smtClean="0"/>
              <a:t>only </a:t>
            </a:r>
            <a:endParaRPr lang="en-US" sz="11200" dirty="0"/>
          </a:p>
          <a:p>
            <a:pPr marL="914400" lvl="1" indent="-514350">
              <a:buNone/>
            </a:pPr>
            <a:r>
              <a:rPr lang="en-US" sz="8000" dirty="0" smtClean="0"/>
              <a:t>	</a:t>
            </a:r>
            <a:r>
              <a:rPr lang="en-US" sz="9600" dirty="0" smtClean="0"/>
              <a:t>-</a:t>
            </a:r>
            <a:r>
              <a:rPr lang="en-US" sz="9600" dirty="0"/>
              <a:t>If you are using a system without administrator or </a:t>
            </a:r>
            <a:r>
              <a:rPr lang="en-US" sz="9600" dirty="0" err="1"/>
              <a:t>sudo</a:t>
            </a:r>
            <a:r>
              <a:rPr lang="en-US" sz="9600" dirty="0"/>
              <a:t> privileges you will need to do a local installation.</a:t>
            </a:r>
            <a:endParaRPr lang="en-US" sz="8000" dirty="0"/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lvl="0" indent="-514350">
              <a:buFont typeface="+mj-lt"/>
              <a:buAutoNum type="arabicPeriod"/>
            </a:pPr>
            <a:r>
              <a:rPr lang="en-US" sz="11200" dirty="0"/>
              <a:t>Follow the steps at </a:t>
            </a:r>
            <a:r>
              <a:rPr lang="en-US" sz="8000" u="sng" dirty="0">
                <a:hlinkClick r:id="rId3"/>
              </a:rPr>
              <a:t>http://virtualenv.readthedocs.org/en/latest/virtualenv.html#installation</a:t>
            </a:r>
            <a:endParaRPr lang="en-US" sz="8000" dirty="0"/>
          </a:p>
          <a:p>
            <a:pPr marL="1314450" lvl="2" indent="-514350">
              <a:buNone/>
            </a:pPr>
            <a:r>
              <a:rPr lang="en-US" sz="9600" dirty="0"/>
              <a:t>-Install the newest release globally with pip (requires pip 1.3+)</a:t>
            </a:r>
          </a:p>
          <a:p>
            <a:pPr marL="1314450" lvl="2" indent="-514350">
              <a:buNone/>
            </a:pPr>
            <a:r>
              <a:rPr lang="en-US" sz="9600" dirty="0"/>
              <a:t>-Install any version globally from source with curl</a:t>
            </a:r>
          </a:p>
          <a:p>
            <a:pPr marL="1314450" lvl="2" indent="-514350">
              <a:buNone/>
            </a:pPr>
            <a:r>
              <a:rPr lang="en-US" sz="9600" dirty="0"/>
              <a:t>-Install any version locally from source with curl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Virtualenvs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Create a new </a:t>
            </a:r>
            <a:r>
              <a:rPr lang="en-US" b="1" dirty="0" err="1" smtClean="0"/>
              <a:t>virtualenv</a:t>
            </a:r>
            <a:r>
              <a:rPr lang="en-US" b="1" dirty="0" smtClean="0"/>
              <a:t> (global installation):</a:t>
            </a:r>
          </a:p>
          <a:p>
            <a:pPr>
              <a:buNone/>
            </a:pPr>
            <a:r>
              <a:rPr lang="en-US" sz="2800" dirty="0" smtClean="0"/>
              <a:t>[prompt]$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 [options] &lt;name of new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&gt;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b="1" dirty="0" smtClean="0"/>
              <a:t>Create a new </a:t>
            </a:r>
            <a:r>
              <a:rPr lang="en-US" b="1" dirty="0" err="1" smtClean="0"/>
              <a:t>virtualenv</a:t>
            </a:r>
            <a:r>
              <a:rPr lang="en-US" b="1" dirty="0" smtClean="0"/>
              <a:t> (locally from source):</a:t>
            </a:r>
          </a:p>
          <a:p>
            <a:pPr>
              <a:buNone/>
            </a:pPr>
            <a:r>
              <a:rPr lang="en-US" sz="2800" dirty="0" smtClean="0"/>
              <a:t>[prompt]$ </a:t>
            </a:r>
            <a:r>
              <a:rPr lang="en-US" sz="2800" dirty="0" err="1" smtClean="0"/>
              <a:t>cd</a:t>
            </a:r>
            <a:r>
              <a:rPr lang="en-US" sz="2800" dirty="0" smtClean="0"/>
              <a:t>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-X.X</a:t>
            </a:r>
          </a:p>
          <a:p>
            <a:pPr>
              <a:buNone/>
            </a:pPr>
            <a:r>
              <a:rPr lang="en-US" sz="2800" dirty="0" smtClean="0"/>
              <a:t>[prompt]$ python virtualenv.py [options] &lt;name of new </a:t>
            </a:r>
            <a:r>
              <a:rPr lang="en-US" sz="2800" dirty="0" err="1" smtClean="0"/>
              <a:t>virtualenv</a:t>
            </a:r>
            <a:r>
              <a:rPr lang="en-US" sz="28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b="1" dirty="0" smtClean="0"/>
              <a:t>Common options: </a:t>
            </a:r>
          </a:p>
          <a:p>
            <a:pPr>
              <a:buNone/>
            </a:pPr>
            <a:r>
              <a:rPr lang="en-US" sz="2800" dirty="0" smtClean="0"/>
              <a:t>--system-site-packages    uses the system’s site-packages</a:t>
            </a:r>
          </a:p>
          <a:p>
            <a:pPr>
              <a:buNone/>
            </a:pPr>
            <a:r>
              <a:rPr lang="en-US" sz="2800" dirty="0" smtClean="0"/>
              <a:t>--no-site-packages            bare install</a:t>
            </a:r>
          </a:p>
          <a:p>
            <a:pPr>
              <a:buNone/>
            </a:pPr>
            <a:r>
              <a:rPr lang="en-US" sz="2800" dirty="0" smtClean="0"/>
              <a:t>--python=&lt;</a:t>
            </a:r>
            <a:r>
              <a:rPr lang="en-US" sz="2800" dirty="0" err="1" smtClean="0"/>
              <a:t>pythonX.X</a:t>
            </a:r>
            <a:r>
              <a:rPr lang="en-US" sz="2800" dirty="0" smtClean="0"/>
              <a:t>&gt;    if you have multiple versions installed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Working in Virtualenvs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Activate your new </a:t>
            </a:r>
            <a:r>
              <a:rPr lang="en-US" b="1" dirty="0" err="1" smtClean="0">
                <a:solidFill>
                  <a:srgbClr val="7030A0"/>
                </a:solidFill>
              </a:rPr>
              <a:t>virtualenv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[prompt]$ source &lt;path to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virtualenv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directory&gt;/bin/activate</a:t>
            </a:r>
          </a:p>
          <a:p>
            <a:pPr>
              <a:buNone/>
            </a:pPr>
            <a:r>
              <a:rPr lang="en-US" sz="1700" dirty="0" smtClean="0"/>
              <a:t>	</a:t>
            </a:r>
            <a:endParaRPr lang="en-US" sz="1700" dirty="0" smtClean="0"/>
          </a:p>
          <a:p>
            <a:pPr>
              <a:buNone/>
            </a:pPr>
            <a:r>
              <a:rPr lang="en-US" sz="2800" dirty="0" smtClean="0"/>
              <a:t>- </a:t>
            </a:r>
            <a:r>
              <a:rPr lang="en-US" sz="2800" b="1" dirty="0" smtClean="0"/>
              <a:t>activate</a:t>
            </a:r>
            <a:r>
              <a:rPr lang="en-US" sz="2800" dirty="0" smtClean="0"/>
              <a:t> temporarily changes the first entry in your $PATH variable to the </a:t>
            </a:r>
            <a:r>
              <a:rPr lang="en-US" sz="2800" dirty="0" err="1" smtClean="0"/>
              <a:t>virtualenv’s</a:t>
            </a:r>
            <a:r>
              <a:rPr lang="en-US" sz="2800" dirty="0" smtClean="0"/>
              <a:t> /bin directory for your convenience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		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[prompt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]$ deactivate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- </a:t>
            </a:r>
            <a:r>
              <a:rPr lang="en-US" sz="2800" b="1" dirty="0" smtClean="0"/>
              <a:t>deactivate</a:t>
            </a:r>
            <a:r>
              <a:rPr lang="en-US" sz="2800" dirty="0" smtClean="0"/>
              <a:t> will </a:t>
            </a:r>
            <a:r>
              <a:rPr lang="en-US" sz="2800" dirty="0" smtClean="0"/>
              <a:t>undo the changes to your $PATH </a:t>
            </a:r>
            <a:r>
              <a:rPr lang="en-US" sz="2800" dirty="0" smtClean="0"/>
              <a:t>variable</a:t>
            </a:r>
          </a:p>
          <a:p>
            <a:pPr>
              <a:buNone/>
            </a:pPr>
            <a:r>
              <a:rPr lang="en-US" sz="2800" dirty="0" smtClean="0"/>
              <a:t>- </a:t>
            </a:r>
            <a:r>
              <a:rPr lang="en-US" sz="2800" b="1" dirty="0" smtClean="0"/>
              <a:t>source</a:t>
            </a:r>
            <a:r>
              <a:rPr lang="en-US" sz="2800" dirty="0" smtClean="0"/>
              <a:t> changes your shell environment in-place</a:t>
            </a:r>
          </a:p>
          <a:p>
            <a:pPr lvl="1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dirty="0" smtClean="0"/>
              <a:t>Note: You </a:t>
            </a:r>
            <a:r>
              <a:rPr lang="en-US" sz="2400" dirty="0" smtClean="0"/>
              <a:t>can also run a script or the Python interpreter directly from </a:t>
            </a:r>
          </a:p>
          <a:p>
            <a:pPr lvl="1">
              <a:buNone/>
            </a:pPr>
            <a:r>
              <a:rPr lang="en-US" sz="2400" dirty="0" smtClean="0"/>
              <a:t>      &lt;path to </a:t>
            </a:r>
            <a:r>
              <a:rPr lang="en-US" sz="2400" dirty="0" err="1" smtClean="0"/>
              <a:t>virtualenv</a:t>
            </a:r>
            <a:r>
              <a:rPr lang="en-US" sz="2400" dirty="0" smtClean="0"/>
              <a:t> directory&gt;/bin without activation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With your </a:t>
            </a:r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</a:rPr>
              <a:t>virtualenv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u="sng" dirty="0" smtClean="0">
                <a:solidFill>
                  <a:schemeClr val="accent1">
                    <a:lumMod val="75000"/>
                  </a:schemeClr>
                </a:solidFill>
              </a:rPr>
              <a:t>activated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 i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nstall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the packages you need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… </a:t>
            </a:r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2600" dirty="0" smtClean="0"/>
              <a:t>(yolk and </a:t>
            </a:r>
            <a:r>
              <a:rPr lang="en-US" sz="2600" dirty="0" err="1" smtClean="0"/>
              <a:t>virtualenvwrapper</a:t>
            </a:r>
            <a:r>
              <a:rPr lang="en-US" sz="2600" dirty="0" smtClean="0"/>
              <a:t> are also good to install)</a:t>
            </a:r>
            <a:endParaRPr lang="en-US" sz="2900" dirty="0"/>
          </a:p>
          <a:p>
            <a:pPr>
              <a:buNone/>
            </a:pPr>
            <a:r>
              <a:rPr lang="en-US" sz="2900" b="1" dirty="0" smtClean="0"/>
              <a:t>Yolk</a:t>
            </a:r>
            <a:r>
              <a:rPr lang="en-US" sz="2900" dirty="0" smtClean="0"/>
              <a:t> </a:t>
            </a:r>
            <a:r>
              <a:rPr lang="en-US" sz="2900" dirty="0" smtClean="0"/>
              <a:t>allows you to list the packages in your </a:t>
            </a:r>
            <a:r>
              <a:rPr lang="en-US" sz="2900" dirty="0" err="1" smtClean="0"/>
              <a:t>virtualenv</a:t>
            </a:r>
            <a:r>
              <a:rPr lang="en-US" sz="2900" dirty="0" smtClean="0"/>
              <a:t> with the command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‘yolk –l’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prompt]$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yolk 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cs typeface="Courier New" pitchFamily="49" charset="0"/>
              </a:rPr>
              <a:t>Virtualenvwrapper</a:t>
            </a:r>
            <a:r>
              <a:rPr lang="en-US" sz="2800" dirty="0" smtClean="0">
                <a:cs typeface="Courier New" pitchFamily="49" charset="0"/>
              </a:rPr>
              <a:t> is a useful tool for organizing and easily switching between </a:t>
            </a:r>
            <a:r>
              <a:rPr lang="en-US" sz="2800" dirty="0" err="1" smtClean="0">
                <a:cs typeface="Courier New" pitchFamily="49" charset="0"/>
              </a:rPr>
              <a:t>virtualenvs</a:t>
            </a:r>
            <a:endParaRPr lang="en-US" sz="28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]$ pip install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virtualenvwrapper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Now you are ready to work inside the </a:t>
            </a:r>
            <a:r>
              <a:rPr lang="en-US" sz="2800" b="1" dirty="0" err="1" smtClean="0">
                <a:solidFill>
                  <a:srgbClr val="7030A0"/>
                </a:solidFill>
              </a:rPr>
              <a:t>virtualenv</a:t>
            </a:r>
            <a:r>
              <a:rPr lang="en-US" sz="2800" b="1" dirty="0" smtClean="0">
                <a:solidFill>
                  <a:srgbClr val="7030A0"/>
                </a:solidFill>
              </a:rPr>
              <a:t> (write </a:t>
            </a:r>
            <a:r>
              <a:rPr lang="en-US" sz="2800" b="1" dirty="0" smtClean="0">
                <a:solidFill>
                  <a:srgbClr val="7030A0"/>
                </a:solidFill>
              </a:rPr>
              <a:t>code, run scripts, etc.)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0FE1-87F7-4190-B35A-88965C759D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1230</Words>
  <Application>Microsoft Office PowerPoint</Application>
  <PresentationFormat>On-screen Show (4:3)</PresentationFormat>
  <Paragraphs>295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 to Virtualenv D. Myers June 24, 2014 Austin Learn Python Meetup</vt:lpstr>
      <vt:lpstr>Overview</vt:lpstr>
      <vt:lpstr>What is Virtualenv (Virtual Environment)?</vt:lpstr>
      <vt:lpstr>Slide 4</vt:lpstr>
      <vt:lpstr>Reasons to use Virtualenv:</vt:lpstr>
      <vt:lpstr>But wait,  Virtualenv is not just for Pythonistas… </vt:lpstr>
      <vt:lpstr>Virtualenv installation</vt:lpstr>
      <vt:lpstr>Creating Virtualenvs</vt:lpstr>
      <vt:lpstr>Working in Virtualenvs</vt:lpstr>
      <vt:lpstr>pip</vt:lpstr>
      <vt:lpstr>Other Useful Virtualenv Features</vt:lpstr>
      <vt:lpstr>Note on installing multiple Python versions</vt:lpstr>
      <vt:lpstr>Slide 13</vt:lpstr>
      <vt:lpstr>Virtualenvwrapper – making virtualenv more efficient</vt:lpstr>
      <vt:lpstr>Virtualenv Summary</vt:lpstr>
      <vt:lpstr>References</vt:lpstr>
      <vt:lpstr>Installing Django Inside a Local Virtualenv (without sudo/admin privileges)</vt:lpstr>
      <vt:lpstr>How to install Python tools when you don’t have admin/sudo privileges</vt:lpstr>
      <vt:lpstr>Slide 19</vt:lpstr>
      <vt:lpstr>Slide 20</vt:lpstr>
      <vt:lpstr>Slide 21</vt:lpstr>
      <vt:lpstr>Install South for easy DB Schema Modifications with Django </vt:lpstr>
      <vt:lpstr>Install any needed database connectors</vt:lpstr>
      <vt:lpstr>Slide 24</vt:lpstr>
    </vt:vector>
  </TitlesOfParts>
  <Company>Life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myersda</dc:creator>
  <cp:lastModifiedBy>myersda</cp:lastModifiedBy>
  <cp:revision>74</cp:revision>
  <dcterms:created xsi:type="dcterms:W3CDTF">2014-06-24T13:50:57Z</dcterms:created>
  <dcterms:modified xsi:type="dcterms:W3CDTF">2014-06-25T17:00:35Z</dcterms:modified>
</cp:coreProperties>
</file>