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6E1-6F60-44B5-97A9-DBC3145D1F3F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91993-BF08-432C-A134-D6190550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3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91993-BF08-432C-A134-D61905505B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91993-BF08-432C-A134-D61905505B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8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91993-BF08-432C-A134-D61905505B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7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E4AF3-18C5-442A-8986-6A5081AAD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748F9-31B2-42F5-A5F7-E090D7DC4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9BB9-C92C-47D5-B3FD-219743EC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44188-30D9-4002-B1BC-45DAC03F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506ED-FB15-4C6D-8250-DEE8567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1B100-1AAD-4454-8BDA-BB831029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794CC-0A25-4D98-8722-311C04F5B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0431-50B7-4ED7-A2BF-29FA00E4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CA457-0472-4FF2-AB42-7509098E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114A4-F7AA-4F6B-A5A3-C19C452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3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52E348-83CE-4C14-B7E1-D89D06E26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21417-4E29-497B-9F3D-2E75F8260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D9276-0F13-4928-8A86-5707AFC8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959F0-DDD5-4414-89B6-CD770FA1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E8C16-0A06-4DB2-B403-C35896EF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A8925-4025-4646-BE94-5B505755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66FFE-4B03-4992-B2FC-878E734E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49285-F2E7-4524-B914-6F4F52CA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DEEF0-1C22-49CE-9EE3-93B3F63D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17B90-34FF-4A0A-BD92-9F6A57FD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9108-DF0B-43F5-9DD2-E2562EA9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01AE7-0F63-43F4-ABD8-0C85F43F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7644D-1ED6-4481-B27D-761C47DD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C6286-9FCC-47E6-990A-046ACA12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35F7C-7102-4B6D-A8D4-C78C3B55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D8793-F324-4860-AECD-56E2CCB1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15400-68E1-4B3E-BB87-06B3D1D63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8323E-06D2-4A1E-9135-E19D6397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C6846-5034-4723-ABF3-5A5DF909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56AF1-7C28-4B00-BA51-7CB922F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E9D6D-8892-4C5D-92FA-4205B3C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4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8722D-BD3A-4F6A-80F3-C88AE23F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13F11-4DF3-46FC-88CA-ECFE4401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C2369-1E37-4A5A-A5BA-4592ECDB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551CEE-15EA-4740-83BE-548171465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7D5D49-B5D7-44BD-891A-1E72EB66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91609B-08D8-466F-8AE3-1535CD02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E21991-1EB2-4296-87BB-117015DE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E828F7-5CCB-450F-9BE1-C2B29050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6DDF-D814-4540-8B32-AF880016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1E235-B8A5-46F5-8EFB-9DE95210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14A498-A0A1-4FE9-9534-A52081F8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6F1B62-86CC-4071-81C0-8D52EDD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1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9DF0F2-3C06-4743-BCEC-B3AA13F1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1ABA0-4BEA-4D11-AF1E-269794B7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9944F7-348C-4FDC-A237-17060FD0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9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F6325-AB05-4196-88C2-597E61A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0F98A-35C4-4D03-A124-67525E55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A8EF8-D3C4-4245-9165-1CFBEA2D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6592E-0D2F-4042-AF54-13E660B0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71C39-203D-43E0-A5D1-9C0A5E45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603DD-CFA3-4181-9024-A3E891B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2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2DD3-4633-4C57-8782-980AAFCA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D9CB07-3BE9-4D3E-A546-F1669E7AA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2A07C-E7AE-466A-B8DD-F976ACE9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D06FC-EF80-479C-BC6E-650A1194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1F41D-C206-4A84-8647-BA61A32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C34C5-0168-4F99-A4E1-7EB5AA42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D8C3A-191C-4ECF-8B70-F18DEFA8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B6AF0-92E6-4D13-B62A-F24D9E91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7F699-6295-407B-A147-876808DBD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5F7B-424A-4D46-B603-03320BA3592D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E28D9-3500-41AF-B4A5-6302150D1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7FB79-F4DE-4DAB-863E-9E0DB0A8C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0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D33808-DAD8-494A-A948-B55B993DCAB7}"/>
              </a:ext>
            </a:extLst>
          </p:cNvPr>
          <p:cNvSpPr txBox="1"/>
          <p:nvPr/>
        </p:nvSpPr>
        <p:spPr>
          <a:xfrm>
            <a:off x="5783316" y="58629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By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红烛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569C0C-F877-4696-8183-0B748B866584}"/>
              </a:ext>
            </a:extLst>
          </p:cNvPr>
          <p:cNvSpPr txBox="1"/>
          <p:nvPr/>
        </p:nvSpPr>
        <p:spPr>
          <a:xfrm>
            <a:off x="1741251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D60EF8-D802-4FD3-AD9E-2242BBEB6055}"/>
              </a:ext>
            </a:extLst>
          </p:cNvPr>
          <p:cNvSpPr txBox="1"/>
          <p:nvPr/>
        </p:nvSpPr>
        <p:spPr>
          <a:xfrm>
            <a:off x="2739958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D7342-FBBE-4FC8-BBF9-2495CED94A00}"/>
              </a:ext>
            </a:extLst>
          </p:cNvPr>
          <p:cNvSpPr txBox="1"/>
          <p:nvPr/>
        </p:nvSpPr>
        <p:spPr>
          <a:xfrm>
            <a:off x="3738665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DBE8726-51F0-4EE1-AE81-22D295A4E76D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2169269" y="992062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F31314A-D3D5-4D77-AE9C-81E4321BCDCC}"/>
              </a:ext>
            </a:extLst>
          </p:cNvPr>
          <p:cNvCxnSpPr>
            <a:cxnSpLocks/>
          </p:cNvCxnSpPr>
          <p:nvPr/>
        </p:nvCxnSpPr>
        <p:spPr>
          <a:xfrm>
            <a:off x="3167974" y="992062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43520CA-90D1-45B1-8C38-023C136F1B8A}"/>
              </a:ext>
            </a:extLst>
          </p:cNvPr>
          <p:cNvSpPr txBox="1"/>
          <p:nvPr/>
        </p:nvSpPr>
        <p:spPr>
          <a:xfrm>
            <a:off x="4737372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E61BC88-F386-4E25-836A-AED3D0349F80}"/>
              </a:ext>
            </a:extLst>
          </p:cNvPr>
          <p:cNvCxnSpPr>
            <a:cxnSpLocks/>
          </p:cNvCxnSpPr>
          <p:nvPr/>
        </p:nvCxnSpPr>
        <p:spPr>
          <a:xfrm>
            <a:off x="4166681" y="998388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389A2B-0117-40D3-BDE1-EBE4CA4D0FA6}"/>
              </a:ext>
            </a:extLst>
          </p:cNvPr>
          <p:cNvSpPr txBox="1"/>
          <p:nvPr/>
        </p:nvSpPr>
        <p:spPr>
          <a:xfrm>
            <a:off x="1741251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48158-4893-4A5F-9B18-15F46EF02852}"/>
              </a:ext>
            </a:extLst>
          </p:cNvPr>
          <p:cNvSpPr txBox="1"/>
          <p:nvPr/>
        </p:nvSpPr>
        <p:spPr>
          <a:xfrm>
            <a:off x="2739958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62DB2C-7BCC-4499-BB8E-9FBEC817B2F5}"/>
              </a:ext>
            </a:extLst>
          </p:cNvPr>
          <p:cNvSpPr txBox="1"/>
          <p:nvPr/>
        </p:nvSpPr>
        <p:spPr>
          <a:xfrm>
            <a:off x="3738665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C5CBE9F-C72A-4B23-8A76-BDF0CDA145D1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2169269" y="1835126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A3DD616-D062-4B6F-864C-3D2D7ADC6D7C}"/>
              </a:ext>
            </a:extLst>
          </p:cNvPr>
          <p:cNvCxnSpPr>
            <a:cxnSpLocks/>
          </p:cNvCxnSpPr>
          <p:nvPr/>
        </p:nvCxnSpPr>
        <p:spPr>
          <a:xfrm>
            <a:off x="3167974" y="1835126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FC165E0-C2E4-494E-A2EE-A0298CC75F53}"/>
              </a:ext>
            </a:extLst>
          </p:cNvPr>
          <p:cNvSpPr/>
          <p:nvPr/>
        </p:nvSpPr>
        <p:spPr>
          <a:xfrm>
            <a:off x="1206230" y="389106"/>
            <a:ext cx="4445540" cy="26167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54CC402-2585-49EF-A5E0-4EDC34A4B26F}"/>
              </a:ext>
            </a:extLst>
          </p:cNvPr>
          <p:cNvSpPr/>
          <p:nvPr/>
        </p:nvSpPr>
        <p:spPr>
          <a:xfrm>
            <a:off x="1439694" y="535021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C5CC5EF-10CA-4122-A271-54DDF1A89509}"/>
              </a:ext>
            </a:extLst>
          </p:cNvPr>
          <p:cNvSpPr txBox="1"/>
          <p:nvPr/>
        </p:nvSpPr>
        <p:spPr>
          <a:xfrm>
            <a:off x="7444901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6B730A-45B4-4519-A8E7-CC3A05C7AEFC}"/>
              </a:ext>
            </a:extLst>
          </p:cNvPr>
          <p:cNvSpPr txBox="1"/>
          <p:nvPr/>
        </p:nvSpPr>
        <p:spPr>
          <a:xfrm>
            <a:off x="8443608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8CDB498-21D5-422A-BF56-14B57E783D0A}"/>
              </a:ext>
            </a:extLst>
          </p:cNvPr>
          <p:cNvCxnSpPr>
            <a:cxnSpLocks/>
          </p:cNvCxnSpPr>
          <p:nvPr/>
        </p:nvCxnSpPr>
        <p:spPr>
          <a:xfrm>
            <a:off x="7872918" y="988740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6386503-D87B-421D-ABC1-D0AEFE9C9A5D}"/>
              </a:ext>
            </a:extLst>
          </p:cNvPr>
          <p:cNvSpPr txBox="1"/>
          <p:nvPr/>
        </p:nvSpPr>
        <p:spPr>
          <a:xfrm>
            <a:off x="9442315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68FB9D5-EB3C-4B34-BA7E-668DCB73E6C9}"/>
              </a:ext>
            </a:extLst>
          </p:cNvPr>
          <p:cNvCxnSpPr>
            <a:cxnSpLocks/>
          </p:cNvCxnSpPr>
          <p:nvPr/>
        </p:nvCxnSpPr>
        <p:spPr>
          <a:xfrm>
            <a:off x="8871625" y="995066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7449416-AE5F-486B-B868-FDB30666B4BB}"/>
              </a:ext>
            </a:extLst>
          </p:cNvPr>
          <p:cNvSpPr txBox="1"/>
          <p:nvPr/>
        </p:nvSpPr>
        <p:spPr>
          <a:xfrm>
            <a:off x="7444901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9B1AA8E-3F5C-4C0D-8477-3EB544EC0BD0}"/>
              </a:ext>
            </a:extLst>
          </p:cNvPr>
          <p:cNvSpPr txBox="1"/>
          <p:nvPr/>
        </p:nvSpPr>
        <p:spPr>
          <a:xfrm>
            <a:off x="8443608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56C611-008F-4407-885A-248EA608F125}"/>
              </a:ext>
            </a:extLst>
          </p:cNvPr>
          <p:cNvSpPr txBox="1"/>
          <p:nvPr/>
        </p:nvSpPr>
        <p:spPr>
          <a:xfrm>
            <a:off x="9442315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C336E4C-5644-48A4-83E0-1F0F64FBEFC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7872919" y="1857665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91879E5-C466-4538-9F6C-AE8D636F8527}"/>
              </a:ext>
            </a:extLst>
          </p:cNvPr>
          <p:cNvCxnSpPr>
            <a:cxnSpLocks/>
          </p:cNvCxnSpPr>
          <p:nvPr/>
        </p:nvCxnSpPr>
        <p:spPr>
          <a:xfrm>
            <a:off x="8871625" y="185766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20ABE71-8EF9-4030-ABF2-BF98A2F53314}"/>
              </a:ext>
            </a:extLst>
          </p:cNvPr>
          <p:cNvSpPr/>
          <p:nvPr/>
        </p:nvSpPr>
        <p:spPr>
          <a:xfrm>
            <a:off x="6909880" y="411645"/>
            <a:ext cx="4445540" cy="259420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F90559B-4E09-407E-BA4F-47A4ABB14086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5651770" y="1697477"/>
            <a:ext cx="1258110" cy="1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71634B3-E2CF-4F78-BC50-280636B1C01D}"/>
              </a:ext>
            </a:extLst>
          </p:cNvPr>
          <p:cNvSpPr txBox="1"/>
          <p:nvPr/>
        </p:nvSpPr>
        <p:spPr>
          <a:xfrm>
            <a:off x="1741251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97F6FA0-563B-4962-AFC9-5AB9BD428678}"/>
              </a:ext>
            </a:extLst>
          </p:cNvPr>
          <p:cNvSpPr txBox="1"/>
          <p:nvPr/>
        </p:nvSpPr>
        <p:spPr>
          <a:xfrm>
            <a:off x="7444901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9D3966-A622-4A0C-A73E-D5C3B09538C5}"/>
              </a:ext>
            </a:extLst>
          </p:cNvPr>
          <p:cNvSpPr txBox="1"/>
          <p:nvPr/>
        </p:nvSpPr>
        <p:spPr>
          <a:xfrm>
            <a:off x="8443608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7F4DF97-D292-4E2B-AEFA-E2082EB96446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7872919" y="2700728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1063C3C5-D5D4-440A-8F99-B6E9AFA3820B}"/>
              </a:ext>
            </a:extLst>
          </p:cNvPr>
          <p:cNvSpPr/>
          <p:nvPr/>
        </p:nvSpPr>
        <p:spPr>
          <a:xfrm>
            <a:off x="7136858" y="531938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112977F-B1F2-4334-8B78-1AFB1246A3C6}"/>
              </a:ext>
            </a:extLst>
          </p:cNvPr>
          <p:cNvSpPr txBox="1"/>
          <p:nvPr/>
        </p:nvSpPr>
        <p:spPr>
          <a:xfrm>
            <a:off x="1741250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D57A214-593E-487E-959B-6679A9B6D286}"/>
              </a:ext>
            </a:extLst>
          </p:cNvPr>
          <p:cNvSpPr txBox="1"/>
          <p:nvPr/>
        </p:nvSpPr>
        <p:spPr>
          <a:xfrm>
            <a:off x="2739957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8E690C1D-BD12-4414-A91F-C41E2B94221E}"/>
              </a:ext>
            </a:extLst>
          </p:cNvPr>
          <p:cNvCxnSpPr>
            <a:cxnSpLocks/>
          </p:cNvCxnSpPr>
          <p:nvPr/>
        </p:nvCxnSpPr>
        <p:spPr>
          <a:xfrm>
            <a:off x="2169267" y="434640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9EB6B15-ACE3-4F20-8C46-84A461453AA6}"/>
              </a:ext>
            </a:extLst>
          </p:cNvPr>
          <p:cNvSpPr txBox="1"/>
          <p:nvPr/>
        </p:nvSpPr>
        <p:spPr>
          <a:xfrm>
            <a:off x="1741250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6678187-71B3-414C-959C-EBE3991FEEF4}"/>
              </a:ext>
            </a:extLst>
          </p:cNvPr>
          <p:cNvSpPr/>
          <p:nvPr/>
        </p:nvSpPr>
        <p:spPr>
          <a:xfrm>
            <a:off x="1206230" y="3740445"/>
            <a:ext cx="4445540" cy="26167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98EE83E-6071-4B91-AC3F-9253778FB32D}"/>
              </a:ext>
            </a:extLst>
          </p:cNvPr>
          <p:cNvSpPr/>
          <p:nvPr/>
        </p:nvSpPr>
        <p:spPr>
          <a:xfrm>
            <a:off x="1439694" y="3886360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33CCF0B8-B38D-4E57-B998-FCA9B5C184FC}"/>
              </a:ext>
            </a:extLst>
          </p:cNvPr>
          <p:cNvSpPr txBox="1"/>
          <p:nvPr/>
        </p:nvSpPr>
        <p:spPr>
          <a:xfrm>
            <a:off x="7444901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073B222C-7776-4F2C-A2BE-2CDF118BFDD5}"/>
              </a:ext>
            </a:extLst>
          </p:cNvPr>
          <p:cNvSpPr txBox="1"/>
          <p:nvPr/>
        </p:nvSpPr>
        <p:spPr>
          <a:xfrm>
            <a:off x="8443608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D023E642-D88E-4CD3-8A09-C72B1746E3B3}"/>
              </a:ext>
            </a:extLst>
          </p:cNvPr>
          <p:cNvCxnSpPr>
            <a:cxnSpLocks/>
          </p:cNvCxnSpPr>
          <p:nvPr/>
        </p:nvCxnSpPr>
        <p:spPr>
          <a:xfrm>
            <a:off x="7872918" y="4340079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40342AC-EFB6-48EE-A6CE-AC0A3CAC88D1}"/>
              </a:ext>
            </a:extLst>
          </p:cNvPr>
          <p:cNvSpPr txBox="1"/>
          <p:nvPr/>
        </p:nvSpPr>
        <p:spPr>
          <a:xfrm>
            <a:off x="9442315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52D1ED1F-874E-4740-ABB6-9C94C3DEDDEC}"/>
              </a:ext>
            </a:extLst>
          </p:cNvPr>
          <p:cNvCxnSpPr>
            <a:cxnSpLocks/>
          </p:cNvCxnSpPr>
          <p:nvPr/>
        </p:nvCxnSpPr>
        <p:spPr>
          <a:xfrm>
            <a:off x="8871625" y="434640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DC61770-972A-48E6-B6CF-6F1378E8A955}"/>
              </a:ext>
            </a:extLst>
          </p:cNvPr>
          <p:cNvSpPr txBox="1"/>
          <p:nvPr/>
        </p:nvSpPr>
        <p:spPr>
          <a:xfrm>
            <a:off x="7444901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B2FCD35-AD29-4FFF-9F4E-14EE9BF33977}"/>
              </a:ext>
            </a:extLst>
          </p:cNvPr>
          <p:cNvSpPr txBox="1"/>
          <p:nvPr/>
        </p:nvSpPr>
        <p:spPr>
          <a:xfrm>
            <a:off x="8443608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538EB437-B765-4B47-B5CD-8EF984CE6D2C}"/>
              </a:ext>
            </a:extLst>
          </p:cNvPr>
          <p:cNvCxnSpPr>
            <a:cxnSpLocks/>
          </p:cNvCxnSpPr>
          <p:nvPr/>
        </p:nvCxnSpPr>
        <p:spPr>
          <a:xfrm>
            <a:off x="7872918" y="5188248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6FDBECDD-599D-462F-898A-53F4962D983A}"/>
              </a:ext>
            </a:extLst>
          </p:cNvPr>
          <p:cNvSpPr/>
          <p:nvPr/>
        </p:nvSpPr>
        <p:spPr>
          <a:xfrm>
            <a:off x="6909880" y="3762984"/>
            <a:ext cx="4445540" cy="259420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79B7B88D-3223-48E9-8AC2-AF72611995E6}"/>
              </a:ext>
            </a:extLst>
          </p:cNvPr>
          <p:cNvSpPr txBox="1"/>
          <p:nvPr/>
        </p:nvSpPr>
        <p:spPr>
          <a:xfrm>
            <a:off x="1741251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C1446EFE-3754-4AAD-AD75-8C286A03A83F}"/>
              </a:ext>
            </a:extLst>
          </p:cNvPr>
          <p:cNvSpPr txBox="1"/>
          <p:nvPr/>
        </p:nvSpPr>
        <p:spPr>
          <a:xfrm>
            <a:off x="2739957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98B82D-6BEE-458C-8FD8-ED6DC197CED5}"/>
              </a:ext>
            </a:extLst>
          </p:cNvPr>
          <p:cNvSpPr txBox="1"/>
          <p:nvPr/>
        </p:nvSpPr>
        <p:spPr>
          <a:xfrm>
            <a:off x="3738664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3E32B3D2-24D5-4D30-9E4D-9F2E54F51637}"/>
              </a:ext>
            </a:extLst>
          </p:cNvPr>
          <p:cNvCxnSpPr>
            <a:stCxn id="193" idx="3"/>
            <a:endCxn id="194" idx="1"/>
          </p:cNvCxnSpPr>
          <p:nvPr/>
        </p:nvCxnSpPr>
        <p:spPr>
          <a:xfrm>
            <a:off x="3167975" y="6052067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4EB89058-C7A6-4501-8824-259A12962E9B}"/>
              </a:ext>
            </a:extLst>
          </p:cNvPr>
          <p:cNvSpPr/>
          <p:nvPr/>
        </p:nvSpPr>
        <p:spPr>
          <a:xfrm>
            <a:off x="7136858" y="3883277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31ACFC41-0B80-456E-8457-EF356E181793}"/>
              </a:ext>
            </a:extLst>
          </p:cNvPr>
          <p:cNvCxnSpPr>
            <a:stCxn id="55" idx="2"/>
            <a:endCxn id="190" idx="0"/>
          </p:cNvCxnSpPr>
          <p:nvPr/>
        </p:nvCxnSpPr>
        <p:spPr>
          <a:xfrm>
            <a:off x="9132650" y="3005847"/>
            <a:ext cx="0" cy="757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D1FA2A16-9564-4257-B2FC-8E2FAEFA4BEE}"/>
              </a:ext>
            </a:extLst>
          </p:cNvPr>
          <p:cNvCxnSpPr>
            <a:stCxn id="190" idx="1"/>
            <a:endCxn id="178" idx="3"/>
          </p:cNvCxnSpPr>
          <p:nvPr/>
        </p:nvCxnSpPr>
        <p:spPr>
          <a:xfrm flipH="1" flipV="1">
            <a:off x="5651770" y="5048816"/>
            <a:ext cx="1258110" cy="1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396E715-E66E-4F87-B18E-391ACD2D4A59}"/>
              </a:ext>
            </a:extLst>
          </p:cNvPr>
          <p:cNvSpPr txBox="1"/>
          <p:nvPr/>
        </p:nvSpPr>
        <p:spPr>
          <a:xfrm>
            <a:off x="4737370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13D01E63-1166-4395-96CE-48B9298A5B6B}"/>
              </a:ext>
            </a:extLst>
          </p:cNvPr>
          <p:cNvCxnSpPr>
            <a:stCxn id="194" idx="3"/>
            <a:endCxn id="203" idx="1"/>
          </p:cNvCxnSpPr>
          <p:nvPr/>
        </p:nvCxnSpPr>
        <p:spPr>
          <a:xfrm flipV="1">
            <a:off x="4166682" y="6047600"/>
            <a:ext cx="570688" cy="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D78DA31-9D77-49F0-A086-FC9BE877B028}"/>
              </a:ext>
            </a:extLst>
          </p:cNvPr>
          <p:cNvCxnSpPr>
            <a:stCxn id="192" idx="3"/>
            <a:endCxn id="193" idx="1"/>
          </p:cNvCxnSpPr>
          <p:nvPr/>
        </p:nvCxnSpPr>
        <p:spPr>
          <a:xfrm>
            <a:off x="2169269" y="6052067"/>
            <a:ext cx="570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6BDD8F5-7530-4C90-95F5-D807E232ED4D}"/>
              </a:ext>
            </a:extLst>
          </p:cNvPr>
          <p:cNvSpPr txBox="1"/>
          <p:nvPr/>
        </p:nvSpPr>
        <p:spPr>
          <a:xfrm>
            <a:off x="7444901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F07DA72-2760-46E6-9D01-521C9A345D34}"/>
              </a:ext>
            </a:extLst>
          </p:cNvPr>
          <p:cNvSpPr txBox="1"/>
          <p:nvPr/>
        </p:nvSpPr>
        <p:spPr>
          <a:xfrm>
            <a:off x="8443607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3F617965-134B-49C7-97F3-F7497FE3CDC0}"/>
              </a:ext>
            </a:extLst>
          </p:cNvPr>
          <p:cNvSpPr txBox="1"/>
          <p:nvPr/>
        </p:nvSpPr>
        <p:spPr>
          <a:xfrm>
            <a:off x="9442314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64F7A53A-CD59-4563-9DB5-3BA56EFCF754}"/>
              </a:ext>
            </a:extLst>
          </p:cNvPr>
          <p:cNvCxnSpPr>
            <a:cxnSpLocks/>
            <a:stCxn id="230" idx="3"/>
            <a:endCxn id="231" idx="1"/>
          </p:cNvCxnSpPr>
          <p:nvPr/>
        </p:nvCxnSpPr>
        <p:spPr>
          <a:xfrm>
            <a:off x="8871625" y="6047600"/>
            <a:ext cx="54352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C6408C2-7765-4A43-AABA-ED1C37EEB590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>
            <a:off x="7872919" y="6047600"/>
            <a:ext cx="54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0A26DADF-1D2F-4CBE-BDD4-2DACC4CC1223}"/>
              </a:ext>
            </a:extLst>
          </p:cNvPr>
          <p:cNvSpPr txBox="1"/>
          <p:nvPr/>
        </p:nvSpPr>
        <p:spPr>
          <a:xfrm>
            <a:off x="5165387" y="6381877"/>
            <a:ext cx="24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21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合并两个有序列表</a:t>
            </a:r>
          </a:p>
        </p:txBody>
      </p:sp>
    </p:spTree>
    <p:extLst>
      <p:ext uri="{BB962C8B-B14F-4D97-AF65-F5344CB8AC3E}">
        <p14:creationId xmlns:p14="http://schemas.microsoft.com/office/powerpoint/2010/main" val="13736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4A13B-4787-4D68-BA24-58348CD4F8A2}"/>
              </a:ext>
            </a:extLst>
          </p:cNvPr>
          <p:cNvSpPr/>
          <p:nvPr/>
        </p:nvSpPr>
        <p:spPr>
          <a:xfrm>
            <a:off x="3777343" y="326571"/>
            <a:ext cx="4637314" cy="783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游戏机, 文字&#10;&#10;描述已自动生成">
            <a:extLst>
              <a:ext uri="{FF2B5EF4-FFF2-40B4-BE49-F238E27FC236}">
                <a16:creationId xmlns:a16="http://schemas.microsoft.com/office/drawing/2014/main" id="{D3037C1E-8056-49CD-95FD-C1A293961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39" y="0"/>
            <a:ext cx="7797282" cy="5847962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06D3F958-4D76-4DB4-AFA9-880C5E421E21}"/>
              </a:ext>
            </a:extLst>
          </p:cNvPr>
          <p:cNvSpPr txBox="1"/>
          <p:nvPr/>
        </p:nvSpPr>
        <p:spPr>
          <a:xfrm>
            <a:off x="7918367" y="516741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By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红烛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0CD80A7-66B7-4B60-AB82-7D92539A452E}"/>
              </a:ext>
            </a:extLst>
          </p:cNvPr>
          <p:cNvSpPr txBox="1"/>
          <p:nvPr/>
        </p:nvSpPr>
        <p:spPr>
          <a:xfrm>
            <a:off x="6941976" y="5504479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1290-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二进制链表转十进制</a:t>
            </a:r>
          </a:p>
        </p:txBody>
      </p:sp>
    </p:spTree>
    <p:extLst>
      <p:ext uri="{BB962C8B-B14F-4D97-AF65-F5344CB8AC3E}">
        <p14:creationId xmlns:p14="http://schemas.microsoft.com/office/powerpoint/2010/main" val="66017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06D3F958-4D76-4DB4-AFA9-880C5E421E21}"/>
              </a:ext>
            </a:extLst>
          </p:cNvPr>
          <p:cNvSpPr txBox="1"/>
          <p:nvPr/>
        </p:nvSpPr>
        <p:spPr>
          <a:xfrm>
            <a:off x="5211604" y="361944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By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红烛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65EC14-26D3-48BA-8429-E74D5929D60C}"/>
              </a:ext>
            </a:extLst>
          </p:cNvPr>
          <p:cNvSpPr txBox="1"/>
          <p:nvPr/>
        </p:nvSpPr>
        <p:spPr>
          <a:xfrm>
            <a:off x="3972072" y="2983037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BB1AF0-785E-4642-B225-E1C4EE8861D3}"/>
              </a:ext>
            </a:extLst>
          </p:cNvPr>
          <p:cNvSpPr txBox="1"/>
          <p:nvPr/>
        </p:nvSpPr>
        <p:spPr>
          <a:xfrm>
            <a:off x="4970779" y="2983037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141DD-CB16-4152-BB0F-ADAAD790AFBD}"/>
              </a:ext>
            </a:extLst>
          </p:cNvPr>
          <p:cNvSpPr txBox="1"/>
          <p:nvPr/>
        </p:nvSpPr>
        <p:spPr>
          <a:xfrm>
            <a:off x="5969486" y="2983037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9B90B-906E-4672-A1AA-D810BDCD353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00090" y="3167703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A75A7-C32F-4293-B357-2323E321B8F8}"/>
              </a:ext>
            </a:extLst>
          </p:cNvPr>
          <p:cNvCxnSpPr>
            <a:cxnSpLocks/>
          </p:cNvCxnSpPr>
          <p:nvPr/>
        </p:nvCxnSpPr>
        <p:spPr>
          <a:xfrm>
            <a:off x="5398795" y="3167703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5602BFE-1481-436C-AED0-30F7A50CBF8D}"/>
              </a:ext>
            </a:extLst>
          </p:cNvPr>
          <p:cNvSpPr txBox="1"/>
          <p:nvPr/>
        </p:nvSpPr>
        <p:spPr>
          <a:xfrm>
            <a:off x="6968193" y="2983037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B1A678-5B28-4055-B4D4-B2A6B283DA3B}"/>
              </a:ext>
            </a:extLst>
          </p:cNvPr>
          <p:cNvCxnSpPr>
            <a:cxnSpLocks/>
          </p:cNvCxnSpPr>
          <p:nvPr/>
        </p:nvCxnSpPr>
        <p:spPr>
          <a:xfrm>
            <a:off x="6397502" y="3174029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50D8B79-7582-4C2D-8173-1E1DC1589A0E}"/>
              </a:ext>
            </a:extLst>
          </p:cNvPr>
          <p:cNvSpPr/>
          <p:nvPr/>
        </p:nvSpPr>
        <p:spPr>
          <a:xfrm>
            <a:off x="3972072" y="1659822"/>
            <a:ext cx="3536559" cy="1945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E52CB3-296A-4F3D-90C5-B2C6A41008A7}"/>
              </a:ext>
            </a:extLst>
          </p:cNvPr>
          <p:cNvSpPr/>
          <p:nvPr/>
        </p:nvSpPr>
        <p:spPr>
          <a:xfrm>
            <a:off x="4844562" y="2101362"/>
            <a:ext cx="2664069" cy="150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82378B-1111-4AEA-8EA2-521395857EFB}"/>
              </a:ext>
            </a:extLst>
          </p:cNvPr>
          <p:cNvSpPr/>
          <p:nvPr/>
        </p:nvSpPr>
        <p:spPr>
          <a:xfrm>
            <a:off x="5843269" y="2485292"/>
            <a:ext cx="1665362" cy="111955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37CE8A-AC6F-4534-8C5D-EF1A8BFCFC94}"/>
              </a:ext>
            </a:extLst>
          </p:cNvPr>
          <p:cNvSpPr txBox="1"/>
          <p:nvPr/>
        </p:nvSpPr>
        <p:spPr>
          <a:xfrm>
            <a:off x="3632876" y="11430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66EF30-B5E1-4E33-9A10-B2A261942459}"/>
              </a:ext>
            </a:extLst>
          </p:cNvPr>
          <p:cNvSpPr txBox="1"/>
          <p:nvPr/>
        </p:nvSpPr>
        <p:spPr>
          <a:xfrm>
            <a:off x="4329170" y="1143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head.next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F20270-5929-4F1D-B4CD-F6355388C767}"/>
              </a:ext>
            </a:extLst>
          </p:cNvPr>
          <p:cNvSpPr txBox="1"/>
          <p:nvPr/>
        </p:nvSpPr>
        <p:spPr>
          <a:xfrm>
            <a:off x="4564811" y="176920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814857-001B-4FA2-ABA3-B53F5BC5018A}"/>
              </a:ext>
            </a:extLst>
          </p:cNvPr>
          <p:cNvSpPr txBox="1"/>
          <p:nvPr/>
        </p:nvSpPr>
        <p:spPr>
          <a:xfrm>
            <a:off x="5376634" y="175061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head.next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C7EF2D-61AE-401B-BAA5-D8E7774C3ECB}"/>
              </a:ext>
            </a:extLst>
          </p:cNvPr>
          <p:cNvSpPr txBox="1"/>
          <p:nvPr/>
        </p:nvSpPr>
        <p:spPr>
          <a:xfrm>
            <a:off x="5525792" y="2182161"/>
            <a:ext cx="6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head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3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64</Words>
  <Application>Microsoft Office PowerPoint</Application>
  <PresentationFormat>宽屏</PresentationFormat>
  <Paragraphs>48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liguofu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红亮</dc:creator>
  <cp:lastModifiedBy>王 红亮</cp:lastModifiedBy>
  <cp:revision>10</cp:revision>
  <dcterms:created xsi:type="dcterms:W3CDTF">2020-06-25T13:59:37Z</dcterms:created>
  <dcterms:modified xsi:type="dcterms:W3CDTF">2020-07-06T15:53:22Z</dcterms:modified>
</cp:coreProperties>
</file>