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Lst>
  <p:sldIdLst>
    <p:sldId id="256" r:id="rId10"/>
    <p:sldId id="271" r:id="rId11"/>
    <p:sldId id="272" r:id="rId12"/>
    <p:sldId id="278" r:id="rId13"/>
    <p:sldId id="279" r:id="rId14"/>
    <p:sldId id="259" r:id="rId15"/>
    <p:sldId id="280" r:id="rId16"/>
    <p:sldId id="281" r:id="rId17"/>
    <p:sldId id="266" r:id="rId18"/>
    <p:sldId id="282" r:id="rId19"/>
    <p:sldId id="284" r:id="rId20"/>
    <p:sldId id="285" r:id="rId21"/>
    <p:sldId id="286" r:id="rId22"/>
    <p:sldId id="263" r:id="rId23"/>
    <p:sldId id="287" r:id="rId24"/>
    <p:sldId id="270" r:id="rId25"/>
  </p:sldIdLst>
  <p:sldSz cx="9144000" cy="6858000" type="screen4x3"/>
  <p:notesSz cx="6858000" cy="9144000"/>
  <p:defaultTextStyle>
    <a:defPPr>
      <a:defRPr lang="zh-CN"/>
    </a:defPPr>
    <a:lvl1pPr lvl="0" algn="l" defTabSz="914400" fontAlgn="base">
      <a:lnSpc>
        <a:spcPct val="100000"/>
      </a:lnSpc>
      <a:spcBef>
        <a:spcPct val="0"/>
      </a:spcBef>
      <a:spcAft>
        <a:spcPct val="0"/>
      </a:spcAft>
      <a:buClr>
        <a:srgbClr val="000000"/>
      </a:buClr>
      <a:defRPr sz="2400" b="1" kern="1200" baseline="0">
        <a:solidFill>
          <a:schemeClr val="tx1"/>
        </a:solidFill>
        <a:latin typeface="Arial" panose="020B0604020202020204" pitchFamily="34" charset="0"/>
        <a:ea typeface="华康简标题宋" pitchFamily="1" charset="-122"/>
      </a:defRPr>
    </a:lvl1pPr>
    <a:lvl2pPr marL="457200" lvl="1" indent="0" algn="l" defTabSz="914400" fontAlgn="base">
      <a:lnSpc>
        <a:spcPct val="100000"/>
      </a:lnSpc>
      <a:spcBef>
        <a:spcPct val="0"/>
      </a:spcBef>
      <a:spcAft>
        <a:spcPct val="0"/>
      </a:spcAft>
      <a:buClr>
        <a:srgbClr val="000000"/>
      </a:buClr>
      <a:defRPr sz="2400" b="1" kern="1200" baseline="0">
        <a:solidFill>
          <a:schemeClr val="tx1"/>
        </a:solidFill>
        <a:latin typeface="Arial" panose="020B0604020202020204" pitchFamily="34" charset="0"/>
        <a:ea typeface="华康简标题宋" pitchFamily="1" charset="-122"/>
      </a:defRPr>
    </a:lvl2pPr>
    <a:lvl3pPr marL="914400" lvl="2" indent="0" algn="l" defTabSz="914400" fontAlgn="base">
      <a:lnSpc>
        <a:spcPct val="100000"/>
      </a:lnSpc>
      <a:spcBef>
        <a:spcPct val="0"/>
      </a:spcBef>
      <a:spcAft>
        <a:spcPct val="0"/>
      </a:spcAft>
      <a:buClr>
        <a:srgbClr val="000000"/>
      </a:buClr>
      <a:defRPr sz="2400" b="1" kern="1200" baseline="0">
        <a:solidFill>
          <a:schemeClr val="tx1"/>
        </a:solidFill>
        <a:latin typeface="Arial" panose="020B0604020202020204" pitchFamily="34" charset="0"/>
        <a:ea typeface="华康简标题宋" pitchFamily="1" charset="-122"/>
      </a:defRPr>
    </a:lvl3pPr>
    <a:lvl4pPr marL="1371600" lvl="3" indent="0" algn="l" defTabSz="914400" fontAlgn="base">
      <a:lnSpc>
        <a:spcPct val="100000"/>
      </a:lnSpc>
      <a:spcBef>
        <a:spcPct val="0"/>
      </a:spcBef>
      <a:spcAft>
        <a:spcPct val="0"/>
      </a:spcAft>
      <a:buClr>
        <a:srgbClr val="000000"/>
      </a:buClr>
      <a:defRPr sz="2400" b="1" kern="1200" baseline="0">
        <a:solidFill>
          <a:schemeClr val="tx1"/>
        </a:solidFill>
        <a:latin typeface="Arial" panose="020B0604020202020204" pitchFamily="34" charset="0"/>
        <a:ea typeface="华康简标题宋" pitchFamily="1" charset="-122"/>
      </a:defRPr>
    </a:lvl4pPr>
    <a:lvl5pPr marL="1828800" lvl="4" indent="0" algn="l" defTabSz="914400" fontAlgn="base">
      <a:lnSpc>
        <a:spcPct val="100000"/>
      </a:lnSpc>
      <a:spcBef>
        <a:spcPct val="0"/>
      </a:spcBef>
      <a:spcAft>
        <a:spcPct val="0"/>
      </a:spcAft>
      <a:buClr>
        <a:srgbClr val="000000"/>
      </a:buClr>
      <a:defRPr sz="2400" b="1" kern="1200" baseline="0">
        <a:solidFill>
          <a:schemeClr val="tx1"/>
        </a:solidFill>
        <a:latin typeface="Arial" panose="020B0604020202020204" pitchFamily="34" charset="0"/>
        <a:ea typeface="华康简标题宋" pitchFamily="1" charset="-122"/>
      </a:defRPr>
    </a:lvl5pPr>
    <a:lvl6pPr marL="2286000" lvl="5" indent="0" algn="l" defTabSz="914400" fontAlgn="base">
      <a:lnSpc>
        <a:spcPct val="100000"/>
      </a:lnSpc>
      <a:spcBef>
        <a:spcPct val="0"/>
      </a:spcBef>
      <a:spcAft>
        <a:spcPct val="0"/>
      </a:spcAft>
      <a:buClr>
        <a:srgbClr val="000000"/>
      </a:buClr>
      <a:defRPr sz="2400" b="1" kern="1200" baseline="0">
        <a:solidFill>
          <a:schemeClr val="tx1"/>
        </a:solidFill>
        <a:latin typeface="Arial" panose="020B0604020202020204" pitchFamily="34" charset="0"/>
        <a:ea typeface="华康简标题宋" pitchFamily="1" charset="-122"/>
      </a:defRPr>
    </a:lvl6pPr>
    <a:lvl7pPr marL="2743200" lvl="6" indent="0" algn="l" defTabSz="914400" fontAlgn="base">
      <a:lnSpc>
        <a:spcPct val="100000"/>
      </a:lnSpc>
      <a:spcBef>
        <a:spcPct val="0"/>
      </a:spcBef>
      <a:spcAft>
        <a:spcPct val="0"/>
      </a:spcAft>
      <a:buClr>
        <a:srgbClr val="000000"/>
      </a:buClr>
      <a:defRPr sz="2400" b="1" kern="1200" baseline="0">
        <a:solidFill>
          <a:schemeClr val="tx1"/>
        </a:solidFill>
        <a:latin typeface="Arial" panose="020B0604020202020204" pitchFamily="34" charset="0"/>
        <a:ea typeface="华康简标题宋" pitchFamily="1" charset="-122"/>
      </a:defRPr>
    </a:lvl7pPr>
    <a:lvl8pPr marL="3200400" lvl="7" indent="0" algn="l" defTabSz="914400" fontAlgn="base">
      <a:lnSpc>
        <a:spcPct val="100000"/>
      </a:lnSpc>
      <a:spcBef>
        <a:spcPct val="0"/>
      </a:spcBef>
      <a:spcAft>
        <a:spcPct val="0"/>
      </a:spcAft>
      <a:buClr>
        <a:srgbClr val="000000"/>
      </a:buClr>
      <a:defRPr sz="2400" b="1" kern="1200" baseline="0">
        <a:solidFill>
          <a:schemeClr val="tx1"/>
        </a:solidFill>
        <a:latin typeface="Arial" panose="020B0604020202020204" pitchFamily="34" charset="0"/>
        <a:ea typeface="华康简标题宋" pitchFamily="1" charset="-122"/>
      </a:defRPr>
    </a:lvl8pPr>
    <a:lvl9pPr marL="3657600" lvl="8" indent="0" algn="l" defTabSz="914400" fontAlgn="base">
      <a:lnSpc>
        <a:spcPct val="100000"/>
      </a:lnSpc>
      <a:spcBef>
        <a:spcPct val="0"/>
      </a:spcBef>
      <a:spcAft>
        <a:spcPct val="0"/>
      </a:spcAft>
      <a:buClr>
        <a:srgbClr val="000000"/>
      </a:buClr>
      <a:defRPr sz="2400" b="1" kern="1200" baseline="0">
        <a:solidFill>
          <a:schemeClr val="tx1"/>
        </a:solidFill>
        <a:latin typeface="Arial" panose="020B0604020202020204" pitchFamily="34" charset="0"/>
        <a:ea typeface="华康简标题宋" pitchFamily="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42"/>
        <p:guide pos="2880"/>
      </p:guideLst>
    </p:cSldViewPr>
  </p:slide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6513" y="365125"/>
            <a:ext cx="2128838"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365125"/>
            <a:ext cx="6263102"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image" Target="../media/image10.png"/><Relationship Id="rId17" Type="http://schemas.openxmlformats.org/officeDocument/2006/relationships/image" Target="../media/image9.png"/><Relationship Id="rId16" Type="http://schemas.openxmlformats.org/officeDocument/2006/relationships/image" Target="../media/image8.png"/><Relationship Id="rId15" Type="http://schemas.openxmlformats.org/officeDocument/2006/relationships/image" Target="../media/image7.png"/><Relationship Id="rId14" Type="http://schemas.openxmlformats.org/officeDocument/2006/relationships/image" Target="../media/image6.png"/><Relationship Id="rId13" Type="http://schemas.openxmlformats.org/officeDocument/2006/relationships/image" Target="../media/image5.png"/><Relationship Id="rId12" Type="http://schemas.openxmlformats.org/officeDocument/2006/relationships/image" Target="../media/image4.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2.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3.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4.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5.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Picture 1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矩形 9"/>
          <p:cNvSpPr/>
          <p:nvPr/>
        </p:nvSpPr>
        <p:spPr>
          <a:xfrm rot="20211486">
            <a:off x="236538" y="981075"/>
            <a:ext cx="8589962" cy="5143500"/>
          </a:xfrm>
          <a:prstGeom prst="rect">
            <a:avLst/>
          </a:prstGeom>
          <a:solidFill>
            <a:schemeClr val="bg1"/>
          </a:solidFill>
          <a:ln w="9525">
            <a:noFill/>
          </a:ln>
        </p:spPr>
        <p:txBody>
          <a:bodyPr vert="horz" wrap="square" anchor="t"/>
          <a:p>
            <a:pPr marL="0" lvl="0" indent="0" algn="l" eaLnBrk="1" fontAlgn="base" latinLnBrk="0" hangingPunct="1">
              <a:lnSpc>
                <a:spcPct val="100000"/>
              </a:lnSpc>
              <a:spcBef>
                <a:spcPct val="0"/>
              </a:spcBef>
              <a:spcAft>
                <a:spcPct val="0"/>
              </a:spcAft>
              <a:buNone/>
            </a:pPr>
            <a:endParaRPr sz="2400" b="1" i="0" baseline="0">
              <a:solidFill>
                <a:schemeClr val="tx1"/>
              </a:solidFill>
              <a:latin typeface="Arial" panose="020B0604020202020204" pitchFamily="34" charset="0"/>
              <a:ea typeface="华康简标题宋" pitchFamily="1" charset="-122"/>
              <a:sym typeface="Arial" panose="020B0604020202020204" pitchFamily="34" charset="0"/>
            </a:endParaRPr>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vert="horz" wrap="square" anchor="t"/>
          <a:lstStyle>
            <a:lvl1pPr>
              <a:defRPr sz="1400" b="0">
                <a:ea typeface="宋体" panose="02010600030101010101" pitchFamily="2" charset="-122"/>
              </a:defRPr>
            </a:lvl1pPr>
          </a:lstStyle>
          <a:p>
            <a:pPr lvl="0"/>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vert="horz" wrap="square" anchor="t"/>
          <a:lstStyle>
            <a:lvl1pPr algn="ctr">
              <a:defRPr sz="1400" b="0">
                <a:ea typeface="宋体" panose="02010600030101010101" pitchFamily="2" charset="-122"/>
              </a:defRPr>
            </a:lvl1pPr>
          </a:lstStyle>
          <a:p>
            <a:pPr lvl="0"/>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vert="horz" wrap="square" anchor="t"/>
          <a:lstStyle>
            <a:lvl1pPr algn="r">
              <a:defRPr sz="1400" b="0">
                <a:ea typeface="宋体" panose="02010600030101010101" pitchFamily="2" charset="-122"/>
              </a:defRPr>
            </a:lvl1pPr>
          </a:lstStyle>
          <a:p>
            <a:pPr lvl="0"/>
            <a:fld id="{9A0DB2DC-4C9A-4742-B13C-FB6460FD3503}" type="slidenum">
              <a:rPr lang="zh-CN" altLang="en-US" dirty="0"/>
            </a:fld>
            <a:endParaRPr lang="zh-CN" altLang="en-US" dirty="0"/>
          </a:p>
        </p:txBody>
      </p:sp>
      <p:pic>
        <p:nvPicPr>
          <p:cNvPr id="1031" name="Picture 15"/>
          <p:cNvPicPr>
            <a:picLocks noChangeAspect="1"/>
          </p:cNvPicPr>
          <p:nvPr/>
        </p:nvPicPr>
        <p:blipFill>
          <a:blip r:embed="rId13"/>
          <a:stretch>
            <a:fillRect/>
          </a:stretch>
        </p:blipFill>
        <p:spPr>
          <a:xfrm>
            <a:off x="0" y="0"/>
            <a:ext cx="18288000" cy="3124200"/>
          </a:xfrm>
          <a:prstGeom prst="rect">
            <a:avLst/>
          </a:prstGeom>
          <a:noFill/>
          <a:ln w="9525">
            <a:noFill/>
          </a:ln>
        </p:spPr>
      </p:pic>
      <p:pic>
        <p:nvPicPr>
          <p:cNvPr id="1032" name="Picture 16"/>
          <p:cNvPicPr>
            <a:picLocks noChangeAspect="1"/>
          </p:cNvPicPr>
          <p:nvPr/>
        </p:nvPicPr>
        <p:blipFill>
          <a:blip r:embed="rId14"/>
          <a:stretch>
            <a:fillRect/>
          </a:stretch>
        </p:blipFill>
        <p:spPr>
          <a:xfrm>
            <a:off x="-9142412" y="4343400"/>
            <a:ext cx="18286412" cy="25146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filter="fade">
                                      <p:cBhvr>
                                        <p:cTn id="7" dur="1000"/>
                                        <p:tgtEl>
                                          <p:spTgt spid="1026"/>
                                        </p:tgtEl>
                                      </p:cBhvr>
                                    </p:animEffect>
                                  </p:childTnLst>
                                </p:cTn>
                              </p:par>
                              <p:par>
                                <p:cTn id="8" presetID="2" presetClass="entr" presetSubtype="8" fill="hold" nodeType="withEffect">
                                  <p:stCondLst>
                                    <p:cond delay="0"/>
                                  </p:stCondLst>
                                  <p:childTnLst>
                                    <p:set>
                                      <p:cBhvr>
                                        <p:cTn id="9" dur="1" fill="hold">
                                          <p:stCondLst>
                                            <p:cond delay="0"/>
                                          </p:stCondLst>
                                        </p:cTn>
                                        <p:tgtEl>
                                          <p:spTgt spid="1031"/>
                                        </p:tgtEl>
                                        <p:attrNameLst>
                                          <p:attrName>style.visibility</p:attrName>
                                        </p:attrNameLst>
                                      </p:cBhvr>
                                      <p:to>
                                        <p:strVal val="visible"/>
                                      </p:to>
                                    </p:set>
                                    <p:anim calcmode="lin" valueType="num">
                                      <p:cBhvr>
                                        <p:cTn id="10" dur="500" fill="hold"/>
                                        <p:tgtEl>
                                          <p:spTgt spid="1031"/>
                                        </p:tgtEl>
                                        <p:attrNameLst>
                                          <p:attrName>ppt_x</p:attrName>
                                        </p:attrNameLst>
                                      </p:cBhvr>
                                      <p:tavLst>
                                        <p:tav tm="0">
                                          <p:val>
                                            <p:strVal val="0-#ppt_w/2"/>
                                          </p:val>
                                        </p:tav>
                                        <p:tav tm="100000">
                                          <p:val>
                                            <p:strVal val="#ppt_x"/>
                                          </p:val>
                                        </p:tav>
                                      </p:tavLst>
                                    </p:anim>
                                    <p:anim calcmode="lin" valueType="num">
                                      <p:cBhvr>
                                        <p:cTn id="11" dur="500" fill="hold"/>
                                        <p:tgtEl>
                                          <p:spTgt spid="103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1032"/>
                                        </p:tgtEl>
                                        <p:attrNameLst>
                                          <p:attrName>style.visibility</p:attrName>
                                        </p:attrNameLst>
                                      </p:cBhvr>
                                      <p:to>
                                        <p:strVal val="visible"/>
                                      </p:to>
                                    </p:set>
                                    <p:anim calcmode="lin" valueType="num">
                                      <p:cBhvr>
                                        <p:cTn id="14" dur="500" fill="hold"/>
                                        <p:tgtEl>
                                          <p:spTgt spid="1032"/>
                                        </p:tgtEl>
                                        <p:attrNameLst>
                                          <p:attrName>ppt_x</p:attrName>
                                        </p:attrNameLst>
                                      </p:cBhvr>
                                      <p:tavLst>
                                        <p:tav tm="0">
                                          <p:val>
                                            <p:strVal val="1+#ppt_w/2"/>
                                          </p:val>
                                        </p:tav>
                                        <p:tav tm="100000">
                                          <p:val>
                                            <p:strVal val="#ppt_x"/>
                                          </p:val>
                                        </p:tav>
                                      </p:tavLst>
                                    </p:anim>
                                    <p:anim calcmode="lin" valueType="num">
                                      <p:cBhvr>
                                        <p:cTn id="15" dur="500" fill="hold"/>
                                        <p:tgtEl>
                                          <p:spTgt spid="103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31" presetClass="entr" presetSubtype="0" fill="hold" grpId="0" nodeType="afterEffect">
                                  <p:stCondLst>
                                    <p:cond delay="0"/>
                                  </p:stCondLst>
                                  <p:iterate type="lt">
                                    <p:tmPct val="5000"/>
                                  </p:iterate>
                                  <p:childTnLst>
                                    <p:set>
                                      <p:cBhvr>
                                        <p:cTn id="18" dur="1" fill="hold">
                                          <p:stCondLst>
                                            <p:cond delay="0"/>
                                          </p:stCondLst>
                                        </p:cTn>
                                        <p:tgtEl>
                                          <p:spTgt spid="1027"/>
                                        </p:tgtEl>
                                        <p:attrNameLst>
                                          <p:attrName>style.visibility</p:attrName>
                                        </p:attrNameLst>
                                      </p:cBhvr>
                                      <p:to>
                                        <p:strVal val="visible"/>
                                      </p:to>
                                    </p:set>
                                    <p:anim calcmode="lin" valueType="num">
                                      <p:cBhvr>
                                        <p:cTn id="19" dur="500" fill="hold"/>
                                        <p:tgtEl>
                                          <p:spTgt spid="1027"/>
                                        </p:tgtEl>
                                        <p:attrNameLst>
                                          <p:attrName>ppt_w</p:attrName>
                                        </p:attrNameLst>
                                      </p:cBhvr>
                                      <p:tavLst>
                                        <p:tav tm="0">
                                          <p:val>
                                            <p:fltVal val="0.000000"/>
                                          </p:val>
                                        </p:tav>
                                        <p:tav tm="100000">
                                          <p:val>
                                            <p:strVal val="#ppt_w"/>
                                          </p:val>
                                        </p:tav>
                                      </p:tavLst>
                                    </p:anim>
                                    <p:anim calcmode="lin" valueType="num">
                                      <p:cBhvr>
                                        <p:cTn id="20" dur="500" fill="hold"/>
                                        <p:tgtEl>
                                          <p:spTgt spid="1027"/>
                                        </p:tgtEl>
                                        <p:attrNameLst>
                                          <p:attrName>ppt_h</p:attrName>
                                        </p:attrNameLst>
                                      </p:cBhvr>
                                      <p:tavLst>
                                        <p:tav tm="0">
                                          <p:val>
                                            <p:fltVal val="0.000000"/>
                                          </p:val>
                                        </p:tav>
                                        <p:tav tm="100000">
                                          <p:val>
                                            <p:strVal val="#ppt_h"/>
                                          </p:val>
                                        </p:tav>
                                      </p:tavLst>
                                    </p:anim>
                                    <p:anim calcmode="lin" valueType="num">
                                      <p:cBhvr>
                                        <p:cTn id="21" dur="500" fill="hold"/>
                                        <p:tgtEl>
                                          <p:spTgt spid="1027"/>
                                        </p:tgtEl>
                                        <p:attrNameLst>
                                          <p:attrName>style.rotation</p:attrName>
                                        </p:attrNameLst>
                                      </p:cBhvr>
                                      <p:tavLst>
                                        <p:tav tm="0">
                                          <p:val>
                                            <p:fltVal val="90.000000"/>
                                          </p:val>
                                        </p:tav>
                                        <p:tav tm="100000">
                                          <p:val>
                                            <p:fltVal val="0.000000"/>
                                          </p:val>
                                        </p:tav>
                                      </p:tavLst>
                                    </p:anim>
                                    <p:animEffect filter="fade">
                                      <p:cBhvr>
                                        <p:cTn id="2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ldLvl="0"/>
    </p:bldLst>
  </p:timing>
  <p:hf sldNum="0" hdr="0" ftr="0" dt="0"/>
  <p:txStyles>
    <p:titleStyle>
      <a:lvl1pPr marL="0" lvl="0" indent="0" algn="ctr" eaLnBrk="1" latinLnBrk="0" hangingPunct="1">
        <a:lnSpc>
          <a:spcPct val="100000"/>
        </a:lnSpc>
        <a:spcBef>
          <a:spcPct val="0"/>
        </a:spcBef>
        <a:spcAft>
          <a:spcPct val="0"/>
        </a:spcAft>
        <a:buClr>
          <a:srgbClr val="000000"/>
        </a:buClr>
        <a:buNone/>
        <a:defRPr sz="4400" kern="1200">
          <a:solidFill>
            <a:schemeClr val="tx2"/>
          </a:solidFill>
          <a:latin typeface="+mj-lt"/>
          <a:ea typeface="+mj-ea"/>
          <a:cs typeface="+mj-cs"/>
          <a:sym typeface="Arial" panose="020B0604020202020204" pitchFamily="34" charset="0"/>
        </a:defRPr>
      </a:lvl1pPr>
    </p:titleStyle>
    <p:bodyStyle>
      <a:lvl1pPr marL="342900" lvl="0" indent="-342900" algn="l" defTabSz="0" eaLnBrk="1" fontAlgn="base" latinLnBrk="0" hangingPunct="1">
        <a:lnSpc>
          <a:spcPct val="100000"/>
        </a:lnSpc>
        <a:spcBef>
          <a:spcPct val="20000"/>
        </a:spcBef>
        <a:spcAft>
          <a:spcPct val="0"/>
        </a:spcAft>
        <a:buChar char="•"/>
        <a:defRPr sz="3200" kern="1200">
          <a:solidFill>
            <a:schemeClr val="tx1"/>
          </a:solidFill>
          <a:latin typeface="+mn-lt"/>
          <a:ea typeface="+mn-ea"/>
          <a:cs typeface="+mn-cs"/>
          <a:sym typeface="Arial" panose="020B0604020202020204" pitchFamily="34" charset="0"/>
        </a:defRPr>
      </a:lvl1pPr>
      <a:lvl2pPr marL="742950" lvl="1" indent="-285750" algn="l" defTabSz="0" eaLnBrk="1" fontAlgn="base" latinLnBrk="0" hangingPunct="1">
        <a:lnSpc>
          <a:spcPct val="100000"/>
        </a:lnSpc>
        <a:spcBef>
          <a:spcPct val="20000"/>
        </a:spcBef>
        <a:spcAft>
          <a:spcPct val="0"/>
        </a:spcAft>
        <a:buChar char="–"/>
        <a:defRPr sz="2800" kern="1200">
          <a:solidFill>
            <a:schemeClr val="tx1"/>
          </a:solidFill>
          <a:latin typeface="+mn-lt"/>
          <a:ea typeface="+mn-ea"/>
          <a:cs typeface="+mn-cs"/>
          <a:sym typeface="Arial" panose="020B0604020202020204" pitchFamily="34" charset="0"/>
        </a:defRPr>
      </a:lvl2pPr>
      <a:lvl3pPr marL="1143000" lvl="2" indent="-228600" algn="l" defTabSz="0" eaLnBrk="1" fontAlgn="base" latinLnBrk="0" hangingPunct="1">
        <a:lnSpc>
          <a:spcPct val="100000"/>
        </a:lnSpc>
        <a:spcBef>
          <a:spcPct val="20000"/>
        </a:spcBef>
        <a:spcAft>
          <a:spcPct val="0"/>
        </a:spcAft>
        <a:buChar char="•"/>
        <a:defRPr sz="2400" kern="1200">
          <a:solidFill>
            <a:schemeClr val="tx1"/>
          </a:solidFill>
          <a:latin typeface="+mn-lt"/>
          <a:ea typeface="+mn-ea"/>
          <a:cs typeface="+mn-cs"/>
          <a:sym typeface="Arial" panose="020B0604020202020204" pitchFamily="34" charset="0"/>
        </a:defRPr>
      </a:lvl3pPr>
      <a:lvl4pPr marL="1600200" lvl="3"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4pPr>
      <a:lvl5pPr marL="2057400" lvl="4"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5pPr>
      <a:lvl6pPr marL="2514600" lvl="5"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6pPr>
      <a:lvl7pPr marL="2971800" lvl="6"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7pPr>
      <a:lvl8pPr marL="3429000" lvl="7"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8pPr>
      <a:lvl9pPr marL="3886200" lvl="8"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9pPr>
    </p:bodyStyle>
    <p:otherStyle>
      <a:lvl1pPr lvl="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00">
            <a:alpha val="100000"/>
          </a:srgbClr>
        </a:solidFill>
        <a:effectLst/>
      </p:bgPr>
    </p:bg>
    <p:spTree>
      <p:nvGrpSpPr>
        <p:cNvPr id="1" name=""/>
        <p:cNvGrpSpPr/>
        <p:nvPr/>
      </p:nvGrpSpPr>
      <p:grpSpPr/>
      <p:pic>
        <p:nvPicPr>
          <p:cNvPr id="2050" name="Picture 8"/>
          <p:cNvPicPr>
            <a:picLocks noChangeAspect="1"/>
          </p:cNvPicPr>
          <p:nvPr/>
        </p:nvPicPr>
        <p:blipFill>
          <a:blip r:embed="rId12"/>
          <a:stretch>
            <a:fillRect/>
          </a:stretch>
        </p:blipFill>
        <p:spPr>
          <a:xfrm>
            <a:off x="0" y="0"/>
            <a:ext cx="9144000" cy="6858000"/>
          </a:xfrm>
          <a:prstGeom prst="rect">
            <a:avLst/>
          </a:prstGeom>
          <a:noFill/>
          <a:ln w="9525">
            <a:noFill/>
          </a:ln>
        </p:spPr>
      </p:pic>
      <p:pic>
        <p:nvPicPr>
          <p:cNvPr id="2051" name="Picture 9"/>
          <p:cNvPicPr>
            <a:picLocks noChangeAspect="1"/>
          </p:cNvPicPr>
          <p:nvPr/>
        </p:nvPicPr>
        <p:blipFill>
          <a:blip r:embed="rId13"/>
          <a:stretch>
            <a:fillRect/>
          </a:stretch>
        </p:blipFill>
        <p:spPr>
          <a:xfrm>
            <a:off x="0" y="0"/>
            <a:ext cx="9144000" cy="1543050"/>
          </a:xfrm>
          <a:prstGeom prst="rect">
            <a:avLst/>
          </a:prstGeom>
          <a:noFill/>
          <a:ln w="9525">
            <a:noFill/>
          </a:ln>
        </p:spPr>
      </p:pic>
      <p:pic>
        <p:nvPicPr>
          <p:cNvPr id="2052" name="Picture 15"/>
          <p:cNvPicPr>
            <a:picLocks noChangeAspect="1"/>
          </p:cNvPicPr>
          <p:nvPr/>
        </p:nvPicPr>
        <p:blipFill>
          <a:blip r:embed="rId14"/>
          <a:stretch>
            <a:fillRect/>
          </a:stretch>
        </p:blipFill>
        <p:spPr>
          <a:xfrm>
            <a:off x="3175" y="3175"/>
            <a:ext cx="9140825" cy="6854825"/>
          </a:xfrm>
          <a:prstGeom prst="rect">
            <a:avLst/>
          </a:prstGeom>
          <a:noFill/>
          <a:ln w="9525">
            <a:noFill/>
          </a:ln>
        </p:spPr>
      </p:pic>
      <p:pic>
        <p:nvPicPr>
          <p:cNvPr id="2053" name="Picture 14"/>
          <p:cNvPicPr>
            <a:picLocks noChangeAspect="1"/>
          </p:cNvPicPr>
          <p:nvPr/>
        </p:nvPicPr>
        <p:blipFill>
          <a:blip r:embed="rId15"/>
          <a:stretch>
            <a:fillRect/>
          </a:stretch>
        </p:blipFill>
        <p:spPr>
          <a:xfrm>
            <a:off x="0" y="3175"/>
            <a:ext cx="9140825" cy="6854825"/>
          </a:xfrm>
          <a:prstGeom prst="rect">
            <a:avLst/>
          </a:prstGeom>
          <a:noFill/>
          <a:ln w="9525">
            <a:noFill/>
          </a:ln>
        </p:spPr>
      </p:pic>
      <p:pic>
        <p:nvPicPr>
          <p:cNvPr id="2054" name="Picture 13"/>
          <p:cNvPicPr>
            <a:picLocks noChangeAspect="1"/>
          </p:cNvPicPr>
          <p:nvPr/>
        </p:nvPicPr>
        <p:blipFill>
          <a:blip r:embed="rId16"/>
          <a:stretch>
            <a:fillRect/>
          </a:stretch>
        </p:blipFill>
        <p:spPr>
          <a:xfrm>
            <a:off x="3175" y="3175"/>
            <a:ext cx="9140825" cy="6854825"/>
          </a:xfrm>
          <a:prstGeom prst="rect">
            <a:avLst/>
          </a:prstGeom>
          <a:noFill/>
          <a:ln w="9525">
            <a:noFill/>
          </a:ln>
        </p:spPr>
      </p:pic>
      <p:pic>
        <p:nvPicPr>
          <p:cNvPr id="2055" name="Picture 12"/>
          <p:cNvPicPr>
            <a:picLocks noChangeAspect="1"/>
          </p:cNvPicPr>
          <p:nvPr/>
        </p:nvPicPr>
        <p:blipFill>
          <a:blip r:embed="rId17"/>
          <a:stretch>
            <a:fillRect/>
          </a:stretch>
        </p:blipFill>
        <p:spPr>
          <a:xfrm>
            <a:off x="0" y="0"/>
            <a:ext cx="9140825" cy="6854825"/>
          </a:xfrm>
          <a:prstGeom prst="rect">
            <a:avLst/>
          </a:prstGeom>
          <a:noFill/>
          <a:ln w="9525">
            <a:noFill/>
          </a:ln>
        </p:spPr>
      </p:pic>
      <p:pic>
        <p:nvPicPr>
          <p:cNvPr id="2056" name="Picture 11"/>
          <p:cNvPicPr>
            <a:picLocks noChangeAspect="1"/>
          </p:cNvPicPr>
          <p:nvPr/>
        </p:nvPicPr>
        <p:blipFill>
          <a:blip r:embed="rId18"/>
          <a:stretch>
            <a:fillRect/>
          </a:stretch>
        </p:blipFill>
        <p:spPr>
          <a:xfrm>
            <a:off x="3175" y="3175"/>
            <a:ext cx="9140825" cy="68548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filter="fade">
                                      <p:cBhvr>
                                        <p:cTn id="7" dur="1000"/>
                                        <p:tgtEl>
                                          <p:spTgt spid="2050"/>
                                        </p:tgtEl>
                                      </p:cBhvr>
                                    </p:animEffect>
                                  </p:childTnLst>
                                </p:cTn>
                              </p:par>
                            </p:childTnLst>
                          </p:cTn>
                        </p:par>
                        <p:par>
                          <p:cTn id="8" fill="hold">
                            <p:stCondLst>
                              <p:cond delay="1000"/>
                            </p:stCondLst>
                            <p:childTnLst>
                              <p:par>
                                <p:cTn id="9" presetID="17" presetClass="entr" presetSubtype="10" fill="hold" nodeType="after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p:cTn id="11" dur="500" fill="hold"/>
                                        <p:tgtEl>
                                          <p:spTgt spid="2051"/>
                                        </p:tgtEl>
                                        <p:attrNameLst>
                                          <p:attrName>ppt_w</p:attrName>
                                        </p:attrNameLst>
                                      </p:cBhvr>
                                      <p:tavLst>
                                        <p:tav tm="0">
                                          <p:val>
                                            <p:fltVal val="0.000000"/>
                                          </p:val>
                                        </p:tav>
                                        <p:tav tm="100000">
                                          <p:val>
                                            <p:strVal val="#ppt_w"/>
                                          </p:val>
                                        </p:tav>
                                      </p:tavLst>
                                    </p:anim>
                                    <p:anim calcmode="lin" valueType="num">
                                      <p:cBhvr>
                                        <p:cTn id="12" dur="500" fill="hold"/>
                                        <p:tgtEl>
                                          <p:spTgt spid="2051"/>
                                        </p:tgtEl>
                                        <p:attrNameLst>
                                          <p:attrName>ppt_h</p:attrName>
                                        </p:attrNameLst>
                                      </p:cBhvr>
                                      <p:tavLst>
                                        <p:tav tm="0">
                                          <p:val>
                                            <p:strVal val="#ppt_h"/>
                                          </p:val>
                                        </p:tav>
                                        <p:tav tm="100000">
                                          <p:val>
                                            <p:strVal val="#ppt_h"/>
                                          </p:val>
                                        </p:tav>
                                      </p:tavLst>
                                    </p:anim>
                                  </p:childTnLst>
                                </p:cTn>
                              </p:par>
                              <p:par>
                                <p:cTn id="13" presetID="2" presetClass="entr" presetSubtype="4"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 calcmode="lin" valueType="num">
                                      <p:cBhvr>
                                        <p:cTn id="15" dur="500" fill="hold"/>
                                        <p:tgtEl>
                                          <p:spTgt spid="2052"/>
                                        </p:tgtEl>
                                        <p:attrNameLst>
                                          <p:attrName>ppt_x</p:attrName>
                                        </p:attrNameLst>
                                      </p:cBhvr>
                                      <p:tavLst>
                                        <p:tav tm="0">
                                          <p:val>
                                            <p:strVal val="#ppt_x"/>
                                          </p:val>
                                        </p:tav>
                                        <p:tav tm="100000">
                                          <p:val>
                                            <p:strVal val="#ppt_x"/>
                                          </p:val>
                                        </p:tav>
                                      </p:tavLst>
                                    </p:anim>
                                    <p:anim calcmode="lin" valueType="num">
                                      <p:cBhvr>
                                        <p:cTn id="16" dur="500" fill="hold"/>
                                        <p:tgtEl>
                                          <p:spTgt spid="205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00"/>
                                  </p:stCondLst>
                                  <p:childTnLst>
                                    <p:set>
                                      <p:cBhvr>
                                        <p:cTn id="18" dur="1" fill="hold">
                                          <p:stCondLst>
                                            <p:cond delay="0"/>
                                          </p:stCondLst>
                                        </p:cTn>
                                        <p:tgtEl>
                                          <p:spTgt spid="2053"/>
                                        </p:tgtEl>
                                        <p:attrNameLst>
                                          <p:attrName>style.visibility</p:attrName>
                                        </p:attrNameLst>
                                      </p:cBhvr>
                                      <p:to>
                                        <p:strVal val="visible"/>
                                      </p:to>
                                    </p:set>
                                    <p:anim calcmode="lin" valueType="num">
                                      <p:cBhvr>
                                        <p:cTn id="19" dur="500" fill="hold"/>
                                        <p:tgtEl>
                                          <p:spTgt spid="2053"/>
                                        </p:tgtEl>
                                        <p:attrNameLst>
                                          <p:attrName>ppt_x</p:attrName>
                                        </p:attrNameLst>
                                      </p:cBhvr>
                                      <p:tavLst>
                                        <p:tav tm="0">
                                          <p:val>
                                            <p:strVal val="#ppt_x"/>
                                          </p:val>
                                        </p:tav>
                                        <p:tav tm="100000">
                                          <p:val>
                                            <p:strVal val="#ppt_x"/>
                                          </p:val>
                                        </p:tav>
                                      </p:tavLst>
                                    </p:anim>
                                    <p:anim calcmode="lin" valueType="num">
                                      <p:cBhvr>
                                        <p:cTn id="20" dur="500" fill="hold"/>
                                        <p:tgtEl>
                                          <p:spTgt spid="205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400"/>
                                  </p:stCondLst>
                                  <p:childTnLst>
                                    <p:set>
                                      <p:cBhvr>
                                        <p:cTn id="22" dur="1" fill="hold">
                                          <p:stCondLst>
                                            <p:cond delay="0"/>
                                          </p:stCondLst>
                                        </p:cTn>
                                        <p:tgtEl>
                                          <p:spTgt spid="2054"/>
                                        </p:tgtEl>
                                        <p:attrNameLst>
                                          <p:attrName>style.visibility</p:attrName>
                                        </p:attrNameLst>
                                      </p:cBhvr>
                                      <p:to>
                                        <p:strVal val="visible"/>
                                      </p:to>
                                    </p:set>
                                    <p:anim calcmode="lin" valueType="num">
                                      <p:cBhvr>
                                        <p:cTn id="23" dur="500" fill="hold"/>
                                        <p:tgtEl>
                                          <p:spTgt spid="2054"/>
                                        </p:tgtEl>
                                        <p:attrNameLst>
                                          <p:attrName>ppt_x</p:attrName>
                                        </p:attrNameLst>
                                      </p:cBhvr>
                                      <p:tavLst>
                                        <p:tav tm="0">
                                          <p:val>
                                            <p:strVal val="#ppt_x"/>
                                          </p:val>
                                        </p:tav>
                                        <p:tav tm="100000">
                                          <p:val>
                                            <p:strVal val="#ppt_x"/>
                                          </p:val>
                                        </p:tav>
                                      </p:tavLst>
                                    </p:anim>
                                    <p:anim calcmode="lin" valueType="num">
                                      <p:cBhvr>
                                        <p:cTn id="24" dur="500" fill="hold"/>
                                        <p:tgtEl>
                                          <p:spTgt spid="205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600"/>
                                  </p:stCondLst>
                                  <p:childTnLst>
                                    <p:set>
                                      <p:cBhvr>
                                        <p:cTn id="26" dur="1" fill="hold">
                                          <p:stCondLst>
                                            <p:cond delay="0"/>
                                          </p:stCondLst>
                                        </p:cTn>
                                        <p:tgtEl>
                                          <p:spTgt spid="2055"/>
                                        </p:tgtEl>
                                        <p:attrNameLst>
                                          <p:attrName>style.visibility</p:attrName>
                                        </p:attrNameLst>
                                      </p:cBhvr>
                                      <p:to>
                                        <p:strVal val="visible"/>
                                      </p:to>
                                    </p:set>
                                    <p:anim calcmode="lin" valueType="num">
                                      <p:cBhvr>
                                        <p:cTn id="27" dur="500" fill="hold"/>
                                        <p:tgtEl>
                                          <p:spTgt spid="2055"/>
                                        </p:tgtEl>
                                        <p:attrNameLst>
                                          <p:attrName>ppt_x</p:attrName>
                                        </p:attrNameLst>
                                      </p:cBhvr>
                                      <p:tavLst>
                                        <p:tav tm="0">
                                          <p:val>
                                            <p:strVal val="#ppt_x"/>
                                          </p:val>
                                        </p:tav>
                                        <p:tav tm="100000">
                                          <p:val>
                                            <p:strVal val="#ppt_x"/>
                                          </p:val>
                                        </p:tav>
                                      </p:tavLst>
                                    </p:anim>
                                    <p:anim calcmode="lin" valueType="num">
                                      <p:cBhvr>
                                        <p:cTn id="28" dur="500" fill="hold"/>
                                        <p:tgtEl>
                                          <p:spTgt spid="205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800"/>
                                  </p:stCondLst>
                                  <p:childTnLst>
                                    <p:set>
                                      <p:cBhvr>
                                        <p:cTn id="30" dur="1" fill="hold">
                                          <p:stCondLst>
                                            <p:cond delay="0"/>
                                          </p:stCondLst>
                                        </p:cTn>
                                        <p:tgtEl>
                                          <p:spTgt spid="2056"/>
                                        </p:tgtEl>
                                        <p:attrNameLst>
                                          <p:attrName>style.visibility</p:attrName>
                                        </p:attrNameLst>
                                      </p:cBhvr>
                                      <p:to>
                                        <p:strVal val="visible"/>
                                      </p:to>
                                    </p:set>
                                    <p:anim calcmode="lin" valueType="num">
                                      <p:cBhvr>
                                        <p:cTn id="31" dur="500" fill="hold"/>
                                        <p:tgtEl>
                                          <p:spTgt spid="2056"/>
                                        </p:tgtEl>
                                        <p:attrNameLst>
                                          <p:attrName>ppt_x</p:attrName>
                                        </p:attrNameLst>
                                      </p:cBhvr>
                                      <p:tavLst>
                                        <p:tav tm="0">
                                          <p:val>
                                            <p:strVal val="#ppt_x"/>
                                          </p:val>
                                        </p:tav>
                                        <p:tav tm="100000">
                                          <p:val>
                                            <p:strVal val="#ppt_x"/>
                                          </p:val>
                                        </p:tav>
                                      </p:tavLst>
                                    </p:anim>
                                    <p:anim calcmode="lin" valueType="num">
                                      <p:cBhvr>
                                        <p:cTn id="32"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p:txStyles>
    <p:titleStyle>
      <a:lvl1pPr marL="0" lvl="0" indent="0" algn="ctr" eaLnBrk="1" latinLnBrk="0" hangingPunct="1">
        <a:lnSpc>
          <a:spcPct val="100000"/>
        </a:lnSpc>
        <a:spcBef>
          <a:spcPct val="0"/>
        </a:spcBef>
        <a:spcAft>
          <a:spcPct val="0"/>
        </a:spcAft>
        <a:buClr>
          <a:srgbClr val="000000"/>
        </a:buClr>
        <a:buNone/>
        <a:defRPr sz="4400" kern="1200">
          <a:solidFill>
            <a:schemeClr val="tx2"/>
          </a:solidFill>
          <a:latin typeface="+mj-lt"/>
          <a:ea typeface="+mj-ea"/>
          <a:cs typeface="+mj-cs"/>
          <a:sym typeface="Arial" panose="020B0604020202020204" pitchFamily="34" charset="0"/>
        </a:defRPr>
      </a:lvl1pPr>
    </p:titleStyle>
    <p:bodyStyle>
      <a:lvl1pPr marL="342900" lvl="0" indent="-342900" algn="l" defTabSz="0" eaLnBrk="1" fontAlgn="base" latinLnBrk="0" hangingPunct="1">
        <a:lnSpc>
          <a:spcPct val="100000"/>
        </a:lnSpc>
        <a:spcBef>
          <a:spcPct val="20000"/>
        </a:spcBef>
        <a:spcAft>
          <a:spcPct val="0"/>
        </a:spcAft>
        <a:buChar char="•"/>
        <a:defRPr sz="3200" kern="1200">
          <a:solidFill>
            <a:schemeClr val="tx1"/>
          </a:solidFill>
          <a:latin typeface="+mn-lt"/>
          <a:ea typeface="+mn-ea"/>
          <a:cs typeface="+mn-cs"/>
          <a:sym typeface="Arial" panose="020B0604020202020204" pitchFamily="34" charset="0"/>
        </a:defRPr>
      </a:lvl1pPr>
      <a:lvl2pPr marL="742950" lvl="1" indent="-285750" algn="l" defTabSz="0" eaLnBrk="1" fontAlgn="base" latinLnBrk="0" hangingPunct="1">
        <a:lnSpc>
          <a:spcPct val="100000"/>
        </a:lnSpc>
        <a:spcBef>
          <a:spcPct val="20000"/>
        </a:spcBef>
        <a:spcAft>
          <a:spcPct val="0"/>
        </a:spcAft>
        <a:buChar char="–"/>
        <a:defRPr sz="2800" kern="1200">
          <a:solidFill>
            <a:schemeClr val="tx1"/>
          </a:solidFill>
          <a:latin typeface="+mn-lt"/>
          <a:ea typeface="+mn-ea"/>
          <a:cs typeface="+mn-cs"/>
          <a:sym typeface="Arial" panose="020B0604020202020204" pitchFamily="34" charset="0"/>
        </a:defRPr>
      </a:lvl2pPr>
      <a:lvl3pPr marL="1143000" lvl="2" indent="-228600" algn="l" defTabSz="0" eaLnBrk="1" fontAlgn="base" latinLnBrk="0" hangingPunct="1">
        <a:lnSpc>
          <a:spcPct val="100000"/>
        </a:lnSpc>
        <a:spcBef>
          <a:spcPct val="20000"/>
        </a:spcBef>
        <a:spcAft>
          <a:spcPct val="0"/>
        </a:spcAft>
        <a:buChar char="•"/>
        <a:defRPr sz="2400" kern="1200">
          <a:solidFill>
            <a:schemeClr val="tx1"/>
          </a:solidFill>
          <a:latin typeface="+mn-lt"/>
          <a:ea typeface="+mn-ea"/>
          <a:cs typeface="+mn-cs"/>
          <a:sym typeface="Arial" panose="020B0604020202020204" pitchFamily="34" charset="0"/>
        </a:defRPr>
      </a:lvl3pPr>
      <a:lvl4pPr marL="1600200" lvl="3"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4pPr>
      <a:lvl5pPr marL="2057400" lvl="4"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5pPr>
      <a:lvl6pPr marL="2514600" lvl="5"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6pPr>
      <a:lvl7pPr marL="2971800" lvl="6"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7pPr>
      <a:lvl8pPr marL="3429000" lvl="7"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8pPr>
      <a:lvl9pPr marL="3886200" lvl="8"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9pPr>
    </p:bodyStyle>
    <p:otherStyle>
      <a:lvl1pPr lvl="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p:txStyles>
    <p:titleStyle>
      <a:lvl1pPr marL="0" lvl="0" indent="0" algn="ctr" eaLnBrk="1" latinLnBrk="0" hangingPunct="1">
        <a:lnSpc>
          <a:spcPct val="100000"/>
        </a:lnSpc>
        <a:spcBef>
          <a:spcPct val="0"/>
        </a:spcBef>
        <a:spcAft>
          <a:spcPct val="0"/>
        </a:spcAft>
        <a:buClr>
          <a:srgbClr val="000000"/>
        </a:buClr>
        <a:buNone/>
        <a:defRPr sz="4400" kern="1200">
          <a:solidFill>
            <a:schemeClr val="tx2"/>
          </a:solidFill>
          <a:latin typeface="+mj-lt"/>
          <a:ea typeface="+mj-ea"/>
          <a:cs typeface="+mj-cs"/>
          <a:sym typeface="Arial" panose="020B0604020202020204" pitchFamily="34" charset="0"/>
        </a:defRPr>
      </a:lvl1pPr>
    </p:titleStyle>
    <p:bodyStyle>
      <a:lvl1pPr marL="342900" lvl="0" indent="-342900" algn="l" defTabSz="0" eaLnBrk="1" fontAlgn="base" latinLnBrk="0" hangingPunct="1">
        <a:lnSpc>
          <a:spcPct val="100000"/>
        </a:lnSpc>
        <a:spcBef>
          <a:spcPct val="20000"/>
        </a:spcBef>
        <a:spcAft>
          <a:spcPct val="0"/>
        </a:spcAft>
        <a:buChar char="•"/>
        <a:defRPr sz="3200" kern="1200">
          <a:solidFill>
            <a:schemeClr val="tx1"/>
          </a:solidFill>
          <a:latin typeface="+mn-lt"/>
          <a:ea typeface="+mn-ea"/>
          <a:cs typeface="+mn-cs"/>
          <a:sym typeface="Arial" panose="020B0604020202020204" pitchFamily="34" charset="0"/>
        </a:defRPr>
      </a:lvl1pPr>
      <a:lvl2pPr marL="742950" lvl="1" indent="-285750" algn="l" defTabSz="0" eaLnBrk="1" fontAlgn="base" latinLnBrk="0" hangingPunct="1">
        <a:lnSpc>
          <a:spcPct val="100000"/>
        </a:lnSpc>
        <a:spcBef>
          <a:spcPct val="20000"/>
        </a:spcBef>
        <a:spcAft>
          <a:spcPct val="0"/>
        </a:spcAft>
        <a:buChar char="–"/>
        <a:defRPr sz="2800" kern="1200">
          <a:solidFill>
            <a:schemeClr val="tx1"/>
          </a:solidFill>
          <a:latin typeface="+mn-lt"/>
          <a:ea typeface="+mn-ea"/>
          <a:cs typeface="+mn-cs"/>
          <a:sym typeface="Arial" panose="020B0604020202020204" pitchFamily="34" charset="0"/>
        </a:defRPr>
      </a:lvl2pPr>
      <a:lvl3pPr marL="1143000" lvl="2" indent="-228600" algn="l" defTabSz="0" eaLnBrk="1" fontAlgn="base" latinLnBrk="0" hangingPunct="1">
        <a:lnSpc>
          <a:spcPct val="100000"/>
        </a:lnSpc>
        <a:spcBef>
          <a:spcPct val="20000"/>
        </a:spcBef>
        <a:spcAft>
          <a:spcPct val="0"/>
        </a:spcAft>
        <a:buChar char="•"/>
        <a:defRPr sz="2400" kern="1200">
          <a:solidFill>
            <a:schemeClr val="tx1"/>
          </a:solidFill>
          <a:latin typeface="+mn-lt"/>
          <a:ea typeface="+mn-ea"/>
          <a:cs typeface="+mn-cs"/>
          <a:sym typeface="Arial" panose="020B0604020202020204" pitchFamily="34" charset="0"/>
        </a:defRPr>
      </a:lvl3pPr>
      <a:lvl4pPr marL="1600200" lvl="3"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4pPr>
      <a:lvl5pPr marL="2057400" lvl="4"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5pPr>
      <a:lvl6pPr marL="2514600" lvl="5"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6pPr>
      <a:lvl7pPr marL="2971800" lvl="6"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7pPr>
      <a:lvl8pPr marL="3429000" lvl="7"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8pPr>
      <a:lvl9pPr marL="3886200" lvl="8"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9pPr>
    </p:bodyStyle>
    <p:otherStyle>
      <a:lvl1pPr lvl="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4098" name="Rectangle 2"/>
          <p:cNvSpPr>
            <a:spLocks noGrp="1"/>
          </p:cNvSpPr>
          <p:nvPr>
            <p:ph type="title"/>
          </p:nvPr>
        </p:nvSpPr>
        <p:spPr>
          <a:xfrm>
            <a:off x="0" y="2928938"/>
            <a:ext cx="8229600" cy="1143000"/>
          </a:xfrm>
          <a:prstGeom prst="rect">
            <a:avLst/>
          </a:prstGeom>
          <a:noFill/>
          <a:ln w="9525">
            <a:noFill/>
          </a:ln>
        </p:spPr>
        <p:txBody>
          <a:bodyPr vert="horz" wrap="square" anchor="ctr"/>
          <a:p>
            <a:pPr lvl="0"/>
            <a:r>
              <a:rPr lang="zh-CN" altLang="en-US"/>
              <a:t>单击此处编辑母版标题样式</a:t>
            </a:r>
            <a:endParaRPr lang="zh-CN" altLang="en-US"/>
          </a:p>
        </p:txBody>
      </p:sp>
      <p:sp>
        <p:nvSpPr>
          <p:cNvPr id="4099" name="Rectangle 4"/>
          <p:cNvSpPr>
            <a:spLocks noGrp="1"/>
          </p:cNvSpPr>
          <p:nvPr>
            <p:ph type="dt" sz="half" idx="2"/>
          </p:nvPr>
        </p:nvSpPr>
        <p:spPr>
          <a:xfrm>
            <a:off x="457200" y="6245225"/>
            <a:ext cx="2133600" cy="476250"/>
          </a:xfrm>
          <a:prstGeom prst="rect">
            <a:avLst/>
          </a:prstGeom>
          <a:noFill/>
          <a:ln w="9525">
            <a:noFill/>
          </a:ln>
        </p:spPr>
        <p:txBody>
          <a:bodyPr vert="horz" wrap="square" anchor="t"/>
          <a:lstStyle>
            <a:lvl1pPr>
              <a:defRPr sz="1400" b="0">
                <a:ea typeface="宋体" panose="02010600030101010101" pitchFamily="2" charset="-122"/>
              </a:defRPr>
            </a:lvl1pPr>
          </a:lstStyle>
          <a:p>
            <a:pPr lvl="0"/>
          </a:p>
        </p:txBody>
      </p:sp>
      <p:sp>
        <p:nvSpPr>
          <p:cNvPr id="4100" name="Rectangle 5"/>
          <p:cNvSpPr>
            <a:spLocks noGrp="1"/>
          </p:cNvSpPr>
          <p:nvPr>
            <p:ph type="ftr" sz="quarter" idx="3"/>
          </p:nvPr>
        </p:nvSpPr>
        <p:spPr>
          <a:xfrm>
            <a:off x="3124200" y="6245225"/>
            <a:ext cx="2895600" cy="476250"/>
          </a:xfrm>
          <a:prstGeom prst="rect">
            <a:avLst/>
          </a:prstGeom>
          <a:noFill/>
          <a:ln w="9525">
            <a:noFill/>
          </a:ln>
        </p:spPr>
        <p:txBody>
          <a:bodyPr vert="horz" wrap="square" anchor="t"/>
          <a:lstStyle>
            <a:lvl1pPr algn="ctr">
              <a:defRPr sz="1400" b="0">
                <a:ea typeface="宋体" panose="02010600030101010101" pitchFamily="2" charset="-122"/>
              </a:defRPr>
            </a:lvl1pPr>
          </a:lstStyle>
          <a:p>
            <a:pPr lvl="0"/>
          </a:p>
        </p:txBody>
      </p:sp>
      <p:sp>
        <p:nvSpPr>
          <p:cNvPr id="4101" name="Rectangle 6"/>
          <p:cNvSpPr>
            <a:spLocks noGrp="1"/>
          </p:cNvSpPr>
          <p:nvPr>
            <p:ph type="sldNum" sz="quarter" idx="4"/>
          </p:nvPr>
        </p:nvSpPr>
        <p:spPr>
          <a:xfrm>
            <a:off x="6553200" y="6245225"/>
            <a:ext cx="2133600" cy="476250"/>
          </a:xfrm>
          <a:prstGeom prst="rect">
            <a:avLst/>
          </a:prstGeom>
          <a:noFill/>
          <a:ln w="9525">
            <a:noFill/>
          </a:ln>
        </p:spPr>
        <p:txBody>
          <a:bodyPr vert="horz" wrap="square" anchor="t"/>
          <a:lstStyle>
            <a:lvl1pPr algn="r">
              <a:defRPr sz="1400" b="0">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ftr="0" dt="0"/>
  <p:txStyles>
    <p:titleStyle>
      <a:lvl1pPr marL="0" lvl="0" indent="0" algn="ctr" eaLnBrk="1" latinLnBrk="0" hangingPunct="1">
        <a:lnSpc>
          <a:spcPct val="100000"/>
        </a:lnSpc>
        <a:spcBef>
          <a:spcPct val="0"/>
        </a:spcBef>
        <a:spcAft>
          <a:spcPct val="0"/>
        </a:spcAft>
        <a:buClr>
          <a:srgbClr val="000000"/>
        </a:buClr>
        <a:buNone/>
        <a:defRPr sz="4400" kern="1200">
          <a:solidFill>
            <a:schemeClr val="tx2"/>
          </a:solidFill>
          <a:latin typeface="+mj-lt"/>
          <a:ea typeface="+mj-ea"/>
          <a:cs typeface="+mj-cs"/>
          <a:sym typeface="Arial" panose="020B0604020202020204" pitchFamily="34" charset="0"/>
        </a:defRPr>
      </a:lvl1pPr>
    </p:titleStyle>
    <p:bodyStyle>
      <a:lvl1pPr marL="342900" lvl="0" indent="-342900" algn="l" defTabSz="0" eaLnBrk="1" fontAlgn="base" latinLnBrk="0" hangingPunct="1">
        <a:lnSpc>
          <a:spcPct val="100000"/>
        </a:lnSpc>
        <a:spcBef>
          <a:spcPct val="20000"/>
        </a:spcBef>
        <a:spcAft>
          <a:spcPct val="0"/>
        </a:spcAft>
        <a:buChar char="•"/>
        <a:defRPr sz="3200" kern="1200">
          <a:solidFill>
            <a:schemeClr val="tx1"/>
          </a:solidFill>
          <a:latin typeface="+mn-lt"/>
          <a:ea typeface="+mn-ea"/>
          <a:cs typeface="+mn-cs"/>
          <a:sym typeface="Arial" panose="020B0604020202020204" pitchFamily="34" charset="0"/>
        </a:defRPr>
      </a:lvl1pPr>
      <a:lvl2pPr marL="742950" lvl="1" indent="-285750" algn="l" defTabSz="0" eaLnBrk="1" fontAlgn="base" latinLnBrk="0" hangingPunct="1">
        <a:lnSpc>
          <a:spcPct val="100000"/>
        </a:lnSpc>
        <a:spcBef>
          <a:spcPct val="20000"/>
        </a:spcBef>
        <a:spcAft>
          <a:spcPct val="0"/>
        </a:spcAft>
        <a:buChar char="–"/>
        <a:defRPr sz="2800" kern="1200">
          <a:solidFill>
            <a:schemeClr val="tx1"/>
          </a:solidFill>
          <a:latin typeface="+mn-lt"/>
          <a:ea typeface="+mn-ea"/>
          <a:cs typeface="+mn-cs"/>
          <a:sym typeface="Arial" panose="020B0604020202020204" pitchFamily="34" charset="0"/>
        </a:defRPr>
      </a:lvl2pPr>
      <a:lvl3pPr marL="1143000" lvl="2" indent="-228600" algn="l" defTabSz="0" eaLnBrk="1" fontAlgn="base" latinLnBrk="0" hangingPunct="1">
        <a:lnSpc>
          <a:spcPct val="100000"/>
        </a:lnSpc>
        <a:spcBef>
          <a:spcPct val="20000"/>
        </a:spcBef>
        <a:spcAft>
          <a:spcPct val="0"/>
        </a:spcAft>
        <a:buChar char="•"/>
        <a:defRPr sz="2400" kern="1200">
          <a:solidFill>
            <a:schemeClr val="tx1"/>
          </a:solidFill>
          <a:latin typeface="+mn-lt"/>
          <a:ea typeface="+mn-ea"/>
          <a:cs typeface="+mn-cs"/>
          <a:sym typeface="Arial" panose="020B0604020202020204" pitchFamily="34" charset="0"/>
        </a:defRPr>
      </a:lvl3pPr>
      <a:lvl4pPr marL="1600200" lvl="3"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4pPr>
      <a:lvl5pPr marL="2057400" lvl="4"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5pPr>
      <a:lvl6pPr marL="2514600" lvl="5"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6pPr>
      <a:lvl7pPr marL="2971800" lvl="6"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7pPr>
      <a:lvl8pPr marL="3429000" lvl="7"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8pPr>
      <a:lvl9pPr marL="3886200" lvl="8"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9pPr>
    </p:bodyStyle>
    <p:otherStyle>
      <a:lvl1pPr lvl="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5122" name="Rectangle 2"/>
          <p:cNvSpPr>
            <a:spLocks noGrp="1"/>
          </p:cNvSpPr>
          <p:nvPr>
            <p:ph type="title"/>
          </p:nvPr>
        </p:nvSpPr>
        <p:spPr>
          <a:xfrm>
            <a:off x="457200" y="274638"/>
            <a:ext cx="8229600" cy="1143000"/>
          </a:xfrm>
          <a:prstGeom prst="rect">
            <a:avLst/>
          </a:prstGeom>
          <a:noFill/>
          <a:ln w="9525">
            <a:noFill/>
          </a:ln>
        </p:spPr>
        <p:txBody>
          <a:bodyPr vert="horz" wrap="square" anchor="ctr"/>
          <a:p>
            <a:pPr lvl="0"/>
            <a:r>
              <a:rPr lang="zh-CN" altLang="en-US"/>
              <a:t>单击此处编辑母版标题样式</a:t>
            </a:r>
            <a:endParaRPr lang="zh-CN" altLang="en-US"/>
          </a:p>
        </p:txBody>
      </p:sp>
      <p:sp>
        <p:nvSpPr>
          <p:cNvPr id="5123" name="Rectangle 3"/>
          <p:cNvSpPr>
            <a:spLocks noGrp="1"/>
          </p:cNvSpPr>
          <p:nvPr>
            <p:ph type="body" idx="1"/>
          </p:nvPr>
        </p:nvSpPr>
        <p:spPr>
          <a:xfrm>
            <a:off x="457200" y="1600200"/>
            <a:ext cx="8229600" cy="4525963"/>
          </a:xfrm>
          <a:prstGeom prst="rect">
            <a:avLst/>
          </a:prstGeom>
          <a:noFill/>
          <a:ln w="9525">
            <a:noFill/>
          </a:ln>
        </p:spPr>
        <p:txBody>
          <a:bodyPr vert="horz" wrap="square"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124" name="Rectangle 4"/>
          <p:cNvSpPr>
            <a:spLocks noGrp="1"/>
          </p:cNvSpPr>
          <p:nvPr>
            <p:ph type="dt" sz="half" idx="2"/>
          </p:nvPr>
        </p:nvSpPr>
        <p:spPr>
          <a:xfrm>
            <a:off x="457200" y="6245225"/>
            <a:ext cx="2133600" cy="476250"/>
          </a:xfrm>
          <a:prstGeom prst="rect">
            <a:avLst/>
          </a:prstGeom>
          <a:noFill/>
          <a:ln w="9525">
            <a:noFill/>
          </a:ln>
        </p:spPr>
        <p:txBody>
          <a:bodyPr vert="horz" wrap="square" anchor="t"/>
          <a:lstStyle>
            <a:lvl1pPr>
              <a:defRPr sz="1400" b="0">
                <a:ea typeface="宋体" panose="02010600030101010101" pitchFamily="2" charset="-122"/>
              </a:defRPr>
            </a:lvl1pPr>
          </a:lstStyle>
          <a:p>
            <a:pPr lvl="0"/>
          </a:p>
        </p:txBody>
      </p:sp>
      <p:sp>
        <p:nvSpPr>
          <p:cNvPr id="5125" name="Rectangle 5"/>
          <p:cNvSpPr>
            <a:spLocks noGrp="1"/>
          </p:cNvSpPr>
          <p:nvPr>
            <p:ph type="ftr" sz="quarter" idx="3"/>
          </p:nvPr>
        </p:nvSpPr>
        <p:spPr>
          <a:xfrm>
            <a:off x="3124200" y="6245225"/>
            <a:ext cx="2895600" cy="476250"/>
          </a:xfrm>
          <a:prstGeom prst="rect">
            <a:avLst/>
          </a:prstGeom>
          <a:noFill/>
          <a:ln w="9525">
            <a:noFill/>
          </a:ln>
        </p:spPr>
        <p:txBody>
          <a:bodyPr vert="horz" wrap="square" anchor="t"/>
          <a:lstStyle>
            <a:lvl1pPr algn="ctr">
              <a:defRPr sz="1400" b="0">
                <a:ea typeface="宋体" panose="02010600030101010101" pitchFamily="2" charset="-122"/>
              </a:defRPr>
            </a:lvl1pPr>
          </a:lstStyle>
          <a:p>
            <a:pPr lvl="0"/>
          </a:p>
        </p:txBody>
      </p:sp>
      <p:sp>
        <p:nvSpPr>
          <p:cNvPr id="5126" name="Rectangle 6"/>
          <p:cNvSpPr>
            <a:spLocks noGrp="1"/>
          </p:cNvSpPr>
          <p:nvPr>
            <p:ph type="sldNum" sz="quarter" idx="4"/>
          </p:nvPr>
        </p:nvSpPr>
        <p:spPr>
          <a:xfrm>
            <a:off x="6553200" y="6245225"/>
            <a:ext cx="2133600" cy="476250"/>
          </a:xfrm>
          <a:prstGeom prst="rect">
            <a:avLst/>
          </a:prstGeom>
          <a:noFill/>
          <a:ln w="9525">
            <a:noFill/>
          </a:ln>
        </p:spPr>
        <p:txBody>
          <a:bodyPr vert="horz" wrap="square" anchor="t"/>
          <a:lstStyle>
            <a:lvl1pPr algn="r">
              <a:defRPr sz="1400" b="0">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hf sldNum="0" hdr="0" ftr="0" dt="0"/>
  <p:txStyles>
    <p:titleStyle>
      <a:lvl1pPr marL="0" lvl="0" indent="0" algn="ctr" eaLnBrk="1" latinLnBrk="0" hangingPunct="1">
        <a:lnSpc>
          <a:spcPct val="100000"/>
        </a:lnSpc>
        <a:spcBef>
          <a:spcPct val="0"/>
        </a:spcBef>
        <a:spcAft>
          <a:spcPct val="0"/>
        </a:spcAft>
        <a:buClr>
          <a:srgbClr val="000000"/>
        </a:buClr>
        <a:buNone/>
        <a:defRPr sz="4400" kern="1200">
          <a:solidFill>
            <a:schemeClr val="tx2"/>
          </a:solidFill>
          <a:latin typeface="+mj-lt"/>
          <a:ea typeface="+mj-ea"/>
          <a:cs typeface="+mj-cs"/>
          <a:sym typeface="Arial" panose="020B0604020202020204" pitchFamily="34" charset="0"/>
        </a:defRPr>
      </a:lvl1pPr>
    </p:titleStyle>
    <p:bodyStyle>
      <a:lvl1pPr marL="342900" lvl="0" indent="-342900" algn="l" defTabSz="0" eaLnBrk="1" fontAlgn="base" latinLnBrk="0" hangingPunct="1">
        <a:lnSpc>
          <a:spcPct val="100000"/>
        </a:lnSpc>
        <a:spcBef>
          <a:spcPct val="20000"/>
        </a:spcBef>
        <a:spcAft>
          <a:spcPct val="0"/>
        </a:spcAft>
        <a:buChar char="•"/>
        <a:defRPr sz="3200" kern="1200">
          <a:solidFill>
            <a:schemeClr val="tx1"/>
          </a:solidFill>
          <a:latin typeface="+mn-lt"/>
          <a:ea typeface="+mn-ea"/>
          <a:cs typeface="+mn-cs"/>
          <a:sym typeface="Arial" panose="020B0604020202020204" pitchFamily="34" charset="0"/>
        </a:defRPr>
      </a:lvl1pPr>
      <a:lvl2pPr marL="742950" lvl="1" indent="-285750" algn="l" defTabSz="0" eaLnBrk="1" fontAlgn="base" latinLnBrk="0" hangingPunct="1">
        <a:lnSpc>
          <a:spcPct val="100000"/>
        </a:lnSpc>
        <a:spcBef>
          <a:spcPct val="20000"/>
        </a:spcBef>
        <a:spcAft>
          <a:spcPct val="0"/>
        </a:spcAft>
        <a:buChar char="–"/>
        <a:defRPr sz="2800" kern="1200">
          <a:solidFill>
            <a:schemeClr val="tx1"/>
          </a:solidFill>
          <a:latin typeface="+mn-lt"/>
          <a:ea typeface="+mn-ea"/>
          <a:cs typeface="+mn-cs"/>
          <a:sym typeface="Arial" panose="020B0604020202020204" pitchFamily="34" charset="0"/>
        </a:defRPr>
      </a:lvl2pPr>
      <a:lvl3pPr marL="1143000" lvl="2" indent="-228600" algn="l" defTabSz="0" eaLnBrk="1" fontAlgn="base" latinLnBrk="0" hangingPunct="1">
        <a:lnSpc>
          <a:spcPct val="100000"/>
        </a:lnSpc>
        <a:spcBef>
          <a:spcPct val="20000"/>
        </a:spcBef>
        <a:spcAft>
          <a:spcPct val="0"/>
        </a:spcAft>
        <a:buChar char="•"/>
        <a:defRPr sz="2400" kern="1200">
          <a:solidFill>
            <a:schemeClr val="tx1"/>
          </a:solidFill>
          <a:latin typeface="+mn-lt"/>
          <a:ea typeface="+mn-ea"/>
          <a:cs typeface="+mn-cs"/>
          <a:sym typeface="Arial" panose="020B0604020202020204" pitchFamily="34" charset="0"/>
        </a:defRPr>
      </a:lvl3pPr>
      <a:lvl4pPr marL="1600200" lvl="3"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4pPr>
      <a:lvl5pPr marL="2057400" lvl="4"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5pPr>
      <a:lvl6pPr marL="2514600" lvl="5"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6pPr>
      <a:lvl7pPr marL="2971800" lvl="6"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7pPr>
      <a:lvl8pPr marL="3429000" lvl="7"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8pPr>
      <a:lvl9pPr marL="3886200" lvl="8"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9pPr>
    </p:bodyStyle>
    <p:otherStyle>
      <a:lvl1pPr lvl="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6146" name="Rectangle 2"/>
          <p:cNvSpPr>
            <a:spLocks noGrp="1"/>
          </p:cNvSpPr>
          <p:nvPr>
            <p:ph type="title"/>
          </p:nvPr>
        </p:nvSpPr>
        <p:spPr>
          <a:xfrm>
            <a:off x="457200" y="274638"/>
            <a:ext cx="8229600" cy="1143000"/>
          </a:xfrm>
          <a:prstGeom prst="rect">
            <a:avLst/>
          </a:prstGeom>
          <a:noFill/>
          <a:ln w="9525">
            <a:noFill/>
          </a:ln>
        </p:spPr>
        <p:txBody>
          <a:bodyPr vert="horz" wrap="square" anchor="ctr"/>
          <a:p>
            <a:pPr lvl="0"/>
            <a:r>
              <a:rPr lang="zh-CN" altLang="en-US"/>
              <a:t>单击此处编辑母版标题样式</a:t>
            </a:r>
            <a:endParaRPr lang="zh-CN" altLang="en-US"/>
          </a:p>
        </p:txBody>
      </p:sp>
      <p:sp>
        <p:nvSpPr>
          <p:cNvPr id="6147" name="Rectangle 3"/>
          <p:cNvSpPr>
            <a:spLocks noGrp="1"/>
          </p:cNvSpPr>
          <p:nvPr>
            <p:ph type="body" idx="1"/>
          </p:nvPr>
        </p:nvSpPr>
        <p:spPr>
          <a:xfrm>
            <a:off x="457200" y="1600200"/>
            <a:ext cx="8229600" cy="4525963"/>
          </a:xfrm>
          <a:prstGeom prst="rect">
            <a:avLst/>
          </a:prstGeom>
          <a:noFill/>
          <a:ln w="9525">
            <a:noFill/>
          </a:ln>
        </p:spPr>
        <p:txBody>
          <a:bodyPr vert="horz" wrap="square"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148" name="Rectangle 4"/>
          <p:cNvSpPr>
            <a:spLocks noGrp="1"/>
          </p:cNvSpPr>
          <p:nvPr>
            <p:ph type="dt" sz="half" idx="2"/>
          </p:nvPr>
        </p:nvSpPr>
        <p:spPr>
          <a:xfrm>
            <a:off x="457200" y="6245225"/>
            <a:ext cx="2133600" cy="476250"/>
          </a:xfrm>
          <a:prstGeom prst="rect">
            <a:avLst/>
          </a:prstGeom>
          <a:noFill/>
          <a:ln w="9525">
            <a:noFill/>
          </a:ln>
        </p:spPr>
        <p:txBody>
          <a:bodyPr vert="horz" wrap="square" anchor="t"/>
          <a:lstStyle>
            <a:lvl1pPr>
              <a:defRPr sz="1400" b="0">
                <a:ea typeface="宋体" panose="02010600030101010101" pitchFamily="2" charset="-122"/>
              </a:defRPr>
            </a:lvl1pPr>
          </a:lstStyle>
          <a:p>
            <a:pPr lvl="0"/>
          </a:p>
        </p:txBody>
      </p:sp>
      <p:sp>
        <p:nvSpPr>
          <p:cNvPr id="6149" name="Rectangle 5"/>
          <p:cNvSpPr>
            <a:spLocks noGrp="1"/>
          </p:cNvSpPr>
          <p:nvPr>
            <p:ph type="ftr" sz="quarter" idx="3"/>
          </p:nvPr>
        </p:nvSpPr>
        <p:spPr>
          <a:xfrm>
            <a:off x="3124200" y="6245225"/>
            <a:ext cx="2895600" cy="476250"/>
          </a:xfrm>
          <a:prstGeom prst="rect">
            <a:avLst/>
          </a:prstGeom>
          <a:noFill/>
          <a:ln w="9525">
            <a:noFill/>
          </a:ln>
        </p:spPr>
        <p:txBody>
          <a:bodyPr vert="horz" wrap="square" anchor="t"/>
          <a:lstStyle>
            <a:lvl1pPr algn="ctr">
              <a:defRPr sz="1400" b="0">
                <a:ea typeface="宋体" panose="02010600030101010101" pitchFamily="2" charset="-122"/>
              </a:defRPr>
            </a:lvl1pPr>
          </a:lstStyle>
          <a:p>
            <a:pPr lvl="0"/>
          </a:p>
        </p:txBody>
      </p:sp>
      <p:sp>
        <p:nvSpPr>
          <p:cNvPr id="6150" name="Rectangle 6"/>
          <p:cNvSpPr>
            <a:spLocks noGrp="1"/>
          </p:cNvSpPr>
          <p:nvPr>
            <p:ph type="sldNum" sz="quarter" idx="4"/>
          </p:nvPr>
        </p:nvSpPr>
        <p:spPr>
          <a:xfrm>
            <a:off x="6553200" y="6245225"/>
            <a:ext cx="2133600" cy="476250"/>
          </a:xfrm>
          <a:prstGeom prst="rect">
            <a:avLst/>
          </a:prstGeom>
          <a:noFill/>
          <a:ln w="9525">
            <a:noFill/>
          </a:ln>
        </p:spPr>
        <p:txBody>
          <a:bodyPr vert="horz" wrap="square" anchor="t"/>
          <a:lstStyle>
            <a:lvl1pPr algn="r">
              <a:defRPr sz="1400" b="0">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hf sldNum="0" hdr="0" ftr="0" dt="0"/>
  <p:txStyles>
    <p:titleStyle>
      <a:lvl1pPr marL="0" lvl="0" indent="0" algn="ctr" eaLnBrk="1" latinLnBrk="0" hangingPunct="1">
        <a:lnSpc>
          <a:spcPct val="100000"/>
        </a:lnSpc>
        <a:spcBef>
          <a:spcPct val="0"/>
        </a:spcBef>
        <a:spcAft>
          <a:spcPct val="0"/>
        </a:spcAft>
        <a:buClr>
          <a:srgbClr val="000000"/>
        </a:buClr>
        <a:buNone/>
        <a:defRPr sz="4400" kern="1200">
          <a:solidFill>
            <a:schemeClr val="tx2"/>
          </a:solidFill>
          <a:latin typeface="+mj-lt"/>
          <a:ea typeface="+mj-ea"/>
          <a:cs typeface="+mj-cs"/>
          <a:sym typeface="Arial" panose="020B0604020202020204" pitchFamily="34" charset="0"/>
        </a:defRPr>
      </a:lvl1pPr>
    </p:titleStyle>
    <p:bodyStyle>
      <a:lvl1pPr marL="342900" lvl="0" indent="-342900" algn="l" defTabSz="0" eaLnBrk="1" fontAlgn="base" latinLnBrk="0" hangingPunct="1">
        <a:lnSpc>
          <a:spcPct val="100000"/>
        </a:lnSpc>
        <a:spcBef>
          <a:spcPct val="20000"/>
        </a:spcBef>
        <a:spcAft>
          <a:spcPct val="0"/>
        </a:spcAft>
        <a:buChar char="•"/>
        <a:defRPr sz="3200" kern="1200">
          <a:solidFill>
            <a:schemeClr val="tx1"/>
          </a:solidFill>
          <a:latin typeface="+mn-lt"/>
          <a:ea typeface="+mn-ea"/>
          <a:cs typeface="+mn-cs"/>
          <a:sym typeface="Arial" panose="020B0604020202020204" pitchFamily="34" charset="0"/>
        </a:defRPr>
      </a:lvl1pPr>
      <a:lvl2pPr marL="742950" lvl="1" indent="-285750" algn="l" defTabSz="0" eaLnBrk="1" fontAlgn="base" latinLnBrk="0" hangingPunct="1">
        <a:lnSpc>
          <a:spcPct val="100000"/>
        </a:lnSpc>
        <a:spcBef>
          <a:spcPct val="20000"/>
        </a:spcBef>
        <a:spcAft>
          <a:spcPct val="0"/>
        </a:spcAft>
        <a:buChar char="–"/>
        <a:defRPr sz="2800" kern="1200">
          <a:solidFill>
            <a:schemeClr val="tx1"/>
          </a:solidFill>
          <a:latin typeface="+mn-lt"/>
          <a:ea typeface="+mn-ea"/>
          <a:cs typeface="+mn-cs"/>
          <a:sym typeface="Arial" panose="020B0604020202020204" pitchFamily="34" charset="0"/>
        </a:defRPr>
      </a:lvl2pPr>
      <a:lvl3pPr marL="1143000" lvl="2" indent="-228600" algn="l" defTabSz="0" eaLnBrk="1" fontAlgn="base" latinLnBrk="0" hangingPunct="1">
        <a:lnSpc>
          <a:spcPct val="100000"/>
        </a:lnSpc>
        <a:spcBef>
          <a:spcPct val="20000"/>
        </a:spcBef>
        <a:spcAft>
          <a:spcPct val="0"/>
        </a:spcAft>
        <a:buChar char="•"/>
        <a:defRPr sz="2400" kern="1200">
          <a:solidFill>
            <a:schemeClr val="tx1"/>
          </a:solidFill>
          <a:latin typeface="+mn-lt"/>
          <a:ea typeface="+mn-ea"/>
          <a:cs typeface="+mn-cs"/>
          <a:sym typeface="Arial" panose="020B0604020202020204" pitchFamily="34" charset="0"/>
        </a:defRPr>
      </a:lvl3pPr>
      <a:lvl4pPr marL="1600200" lvl="3"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4pPr>
      <a:lvl5pPr marL="2057400" lvl="4"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5pPr>
      <a:lvl6pPr marL="2514600" lvl="5"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6pPr>
      <a:lvl7pPr marL="2971800" lvl="6"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7pPr>
      <a:lvl8pPr marL="3429000" lvl="7"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8pPr>
      <a:lvl9pPr marL="3886200" lvl="8"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9pPr>
    </p:bodyStyle>
    <p:otherStyle>
      <a:lvl1pPr lvl="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7170" name="Rectangle 2"/>
          <p:cNvSpPr>
            <a:spLocks noGrp="1"/>
          </p:cNvSpPr>
          <p:nvPr>
            <p:ph type="title"/>
          </p:nvPr>
        </p:nvSpPr>
        <p:spPr>
          <a:xfrm>
            <a:off x="457200" y="274638"/>
            <a:ext cx="8229600" cy="1143000"/>
          </a:xfrm>
          <a:prstGeom prst="rect">
            <a:avLst/>
          </a:prstGeom>
          <a:noFill/>
          <a:ln w="9525">
            <a:noFill/>
          </a:ln>
        </p:spPr>
        <p:txBody>
          <a:bodyPr vert="horz" wrap="square" anchor="ctr"/>
          <a:p>
            <a:pPr lvl="0"/>
            <a:r>
              <a:rPr lang="zh-CN" altLang="en-US"/>
              <a:t>单击此处编辑母版标题样式</a:t>
            </a:r>
            <a:endParaRPr lang="zh-CN" altLang="en-US"/>
          </a:p>
        </p:txBody>
      </p:sp>
      <p:sp>
        <p:nvSpPr>
          <p:cNvPr id="7171" name="Rectangle 3"/>
          <p:cNvSpPr>
            <a:spLocks noGrp="1"/>
          </p:cNvSpPr>
          <p:nvPr>
            <p:ph type="body" idx="1"/>
          </p:nvPr>
        </p:nvSpPr>
        <p:spPr>
          <a:xfrm>
            <a:off x="457200" y="1600200"/>
            <a:ext cx="8229600" cy="4525963"/>
          </a:xfrm>
          <a:prstGeom prst="rect">
            <a:avLst/>
          </a:prstGeom>
          <a:noFill/>
          <a:ln w="9525">
            <a:noFill/>
          </a:ln>
        </p:spPr>
        <p:txBody>
          <a:bodyPr vert="horz" wrap="square"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172" name="Rectangle 4"/>
          <p:cNvSpPr>
            <a:spLocks noGrp="1"/>
          </p:cNvSpPr>
          <p:nvPr>
            <p:ph type="dt" sz="half" idx="2"/>
          </p:nvPr>
        </p:nvSpPr>
        <p:spPr>
          <a:xfrm>
            <a:off x="457200" y="6245225"/>
            <a:ext cx="2133600" cy="476250"/>
          </a:xfrm>
          <a:prstGeom prst="rect">
            <a:avLst/>
          </a:prstGeom>
          <a:noFill/>
          <a:ln w="9525">
            <a:noFill/>
          </a:ln>
        </p:spPr>
        <p:txBody>
          <a:bodyPr vert="horz" wrap="square" anchor="t"/>
          <a:lstStyle>
            <a:lvl1pPr>
              <a:defRPr sz="1400" b="0">
                <a:ea typeface="宋体" panose="02010600030101010101" pitchFamily="2" charset="-122"/>
              </a:defRPr>
            </a:lvl1pPr>
          </a:lstStyle>
          <a:p>
            <a:pPr lvl="0"/>
          </a:p>
        </p:txBody>
      </p:sp>
      <p:sp>
        <p:nvSpPr>
          <p:cNvPr id="7173" name="Rectangle 5"/>
          <p:cNvSpPr>
            <a:spLocks noGrp="1"/>
          </p:cNvSpPr>
          <p:nvPr>
            <p:ph type="ftr" sz="quarter" idx="3"/>
          </p:nvPr>
        </p:nvSpPr>
        <p:spPr>
          <a:xfrm>
            <a:off x="3124200" y="6245225"/>
            <a:ext cx="2895600" cy="476250"/>
          </a:xfrm>
          <a:prstGeom prst="rect">
            <a:avLst/>
          </a:prstGeom>
          <a:noFill/>
          <a:ln w="9525">
            <a:noFill/>
          </a:ln>
        </p:spPr>
        <p:txBody>
          <a:bodyPr vert="horz" wrap="square" anchor="t"/>
          <a:lstStyle>
            <a:lvl1pPr algn="ctr">
              <a:defRPr sz="1400" b="0">
                <a:ea typeface="宋体" panose="02010600030101010101" pitchFamily="2" charset="-122"/>
              </a:defRPr>
            </a:lvl1pPr>
          </a:lstStyle>
          <a:p>
            <a:pPr lvl="0"/>
          </a:p>
        </p:txBody>
      </p:sp>
      <p:sp>
        <p:nvSpPr>
          <p:cNvPr id="7174" name="Rectangle 6"/>
          <p:cNvSpPr>
            <a:spLocks noGrp="1"/>
          </p:cNvSpPr>
          <p:nvPr>
            <p:ph type="sldNum" sz="quarter" idx="4"/>
          </p:nvPr>
        </p:nvSpPr>
        <p:spPr>
          <a:xfrm>
            <a:off x="6553200" y="6245225"/>
            <a:ext cx="2133600" cy="476250"/>
          </a:xfrm>
          <a:prstGeom prst="rect">
            <a:avLst/>
          </a:prstGeom>
          <a:noFill/>
          <a:ln w="9525">
            <a:noFill/>
          </a:ln>
        </p:spPr>
        <p:txBody>
          <a:bodyPr vert="horz" wrap="square" anchor="t"/>
          <a:lstStyle>
            <a:lvl1pPr algn="r">
              <a:defRPr sz="1400" b="0">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hf sldNum="0" hdr="0" ftr="0" dt="0"/>
  <p:txStyles>
    <p:titleStyle>
      <a:lvl1pPr marL="0" lvl="0" indent="0" algn="ctr" eaLnBrk="1" latinLnBrk="0" hangingPunct="1">
        <a:lnSpc>
          <a:spcPct val="100000"/>
        </a:lnSpc>
        <a:spcBef>
          <a:spcPct val="0"/>
        </a:spcBef>
        <a:spcAft>
          <a:spcPct val="0"/>
        </a:spcAft>
        <a:buClr>
          <a:srgbClr val="000000"/>
        </a:buClr>
        <a:buNone/>
        <a:defRPr sz="4400" kern="1200">
          <a:solidFill>
            <a:schemeClr val="tx2"/>
          </a:solidFill>
          <a:latin typeface="+mj-lt"/>
          <a:ea typeface="+mj-ea"/>
          <a:cs typeface="+mj-cs"/>
          <a:sym typeface="Arial" panose="020B0604020202020204" pitchFamily="34" charset="0"/>
        </a:defRPr>
      </a:lvl1pPr>
    </p:titleStyle>
    <p:bodyStyle>
      <a:lvl1pPr marL="342900" lvl="0" indent="-342900" algn="l" defTabSz="0" eaLnBrk="1" fontAlgn="base" latinLnBrk="0" hangingPunct="1">
        <a:lnSpc>
          <a:spcPct val="100000"/>
        </a:lnSpc>
        <a:spcBef>
          <a:spcPct val="20000"/>
        </a:spcBef>
        <a:spcAft>
          <a:spcPct val="0"/>
        </a:spcAft>
        <a:buChar char="•"/>
        <a:defRPr sz="3200" kern="1200">
          <a:solidFill>
            <a:schemeClr val="tx1"/>
          </a:solidFill>
          <a:latin typeface="+mn-lt"/>
          <a:ea typeface="+mn-ea"/>
          <a:cs typeface="+mn-cs"/>
          <a:sym typeface="Arial" panose="020B0604020202020204" pitchFamily="34" charset="0"/>
        </a:defRPr>
      </a:lvl1pPr>
      <a:lvl2pPr marL="742950" lvl="1" indent="-285750" algn="l" defTabSz="0" eaLnBrk="1" fontAlgn="base" latinLnBrk="0" hangingPunct="1">
        <a:lnSpc>
          <a:spcPct val="100000"/>
        </a:lnSpc>
        <a:spcBef>
          <a:spcPct val="20000"/>
        </a:spcBef>
        <a:spcAft>
          <a:spcPct val="0"/>
        </a:spcAft>
        <a:buChar char="–"/>
        <a:defRPr sz="2800" kern="1200">
          <a:solidFill>
            <a:schemeClr val="tx1"/>
          </a:solidFill>
          <a:latin typeface="+mn-lt"/>
          <a:ea typeface="+mn-ea"/>
          <a:cs typeface="+mn-cs"/>
          <a:sym typeface="Arial" panose="020B0604020202020204" pitchFamily="34" charset="0"/>
        </a:defRPr>
      </a:lvl2pPr>
      <a:lvl3pPr marL="1143000" lvl="2" indent="-228600" algn="l" defTabSz="0" eaLnBrk="1" fontAlgn="base" latinLnBrk="0" hangingPunct="1">
        <a:lnSpc>
          <a:spcPct val="100000"/>
        </a:lnSpc>
        <a:spcBef>
          <a:spcPct val="20000"/>
        </a:spcBef>
        <a:spcAft>
          <a:spcPct val="0"/>
        </a:spcAft>
        <a:buChar char="•"/>
        <a:defRPr sz="2400" kern="1200">
          <a:solidFill>
            <a:schemeClr val="tx1"/>
          </a:solidFill>
          <a:latin typeface="+mn-lt"/>
          <a:ea typeface="+mn-ea"/>
          <a:cs typeface="+mn-cs"/>
          <a:sym typeface="Arial" panose="020B0604020202020204" pitchFamily="34" charset="0"/>
        </a:defRPr>
      </a:lvl3pPr>
      <a:lvl4pPr marL="1600200" lvl="3"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4pPr>
      <a:lvl5pPr marL="2057400" lvl="4"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5pPr>
      <a:lvl6pPr marL="2514600" lvl="5"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6pPr>
      <a:lvl7pPr marL="2971800" lvl="6"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7pPr>
      <a:lvl8pPr marL="3429000" lvl="7"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8pPr>
      <a:lvl9pPr marL="3886200" lvl="8" indent="-228600" algn="l" defTabSz="0" eaLnBrk="1" fontAlgn="base" latinLnBrk="0" hangingPunct="1">
        <a:lnSpc>
          <a:spcPct val="100000"/>
        </a:lnSpc>
        <a:spcBef>
          <a:spcPct val="20000"/>
        </a:spcBef>
        <a:spcAft>
          <a:spcPct val="0"/>
        </a:spcAft>
        <a:buChar char="»"/>
        <a:defRPr sz="2000" kern="1200">
          <a:solidFill>
            <a:schemeClr val="tx1"/>
          </a:solidFill>
          <a:latin typeface="+mn-lt"/>
          <a:ea typeface="+mn-ea"/>
          <a:cs typeface="+mn-cs"/>
          <a:sym typeface="Arial" panose="020B0604020202020204" pitchFamily="34" charset="0"/>
        </a:defRPr>
      </a:lvl9pPr>
    </p:bodyStyle>
    <p:otherStyle>
      <a:lvl1pPr lvl="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8194" name="标题 8193"/>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8195" name="文本占位符 8194"/>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196" name="日期占位符 8195"/>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p>
        </p:txBody>
      </p:sp>
      <p:sp>
        <p:nvSpPr>
          <p:cNvPr id="8197" name="页脚占位符 8196"/>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p>
        </p:txBody>
      </p:sp>
      <p:sp>
        <p:nvSpPr>
          <p:cNvPr id="8198" name="灯片编号占位符 8197"/>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lvl="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1pPr>
      <a:lvl2pPr marL="457200" lvl="1"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2pPr>
      <a:lvl3pPr marL="914400" lvl="2"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3pPr>
      <a:lvl4pPr marL="1371600" lvl="3"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4pPr>
      <a:lvl5pPr marL="1828800" lvl="4"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5pPr>
      <a:lvl6pPr marL="2286000" lvl="5"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6pPr>
      <a:lvl7pPr marL="2743200" lvl="6"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7pPr>
      <a:lvl8pPr marL="3200400" lvl="7"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8pPr>
      <a:lvl9pPr marL="3657600" lvl="8" indent="0" algn="l" defTabSz="914400" fontAlgn="base">
        <a:lnSpc>
          <a:spcPct val="100000"/>
        </a:lnSpc>
        <a:spcBef>
          <a:spcPct val="0"/>
        </a:spcBef>
        <a:spcAft>
          <a:spcPct val="0"/>
        </a:spcAft>
        <a:buClr>
          <a:srgbClr val="000000"/>
        </a:buClr>
        <a:defRPr sz="2400" b="1"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41070" y="1877060"/>
            <a:ext cx="7553960" cy="1568450"/>
          </a:xfrm>
          <a:prstGeom prst="rect">
            <a:avLst/>
          </a:prstGeom>
          <a:noFill/>
          <a:ln w="9525">
            <a:noFill/>
          </a:ln>
        </p:spPr>
        <p:txBody>
          <a:bodyPr wrap="square">
            <a:spAutoFit/>
          </a:bodyPr>
          <a:p>
            <a:pPr marL="0" indent="0" algn="ctr"/>
            <a:r>
              <a:rPr lang="zh-CN" altLang="en-US" sz="4800">
                <a:latin typeface="楷体" panose="02010609060101010101" charset="-122"/>
                <a:ea typeface="楷体" panose="02010609060101010101" charset="-122"/>
                <a:cs typeface="宋体" panose="02010600030101010101" pitchFamily="2" charset="-122"/>
              </a:rPr>
              <a:t>基于</a:t>
            </a:r>
            <a:r>
              <a:rPr lang="en-US" altLang="zh-CN" sz="4800">
                <a:latin typeface="楷体" panose="02010609060101010101" charset="-122"/>
                <a:ea typeface="楷体" panose="02010609060101010101" charset="-122"/>
                <a:cs typeface="宋体" panose="02010600030101010101" pitchFamily="2" charset="-122"/>
              </a:rPr>
              <a:t>web</a:t>
            </a:r>
            <a:r>
              <a:rPr lang="zh-CN" altLang="en-US" sz="4800">
                <a:latin typeface="楷体" panose="02010609060101010101" charset="-122"/>
                <a:ea typeface="楷体" panose="02010609060101010101" charset="-122"/>
                <a:cs typeface="宋体" panose="02010600030101010101" pitchFamily="2" charset="-122"/>
              </a:rPr>
              <a:t>技术的学院数据审核管理系统的设计与实现</a:t>
            </a:r>
            <a:endParaRPr lang="zh-CN" altLang="en-US" sz="4800">
              <a:latin typeface="楷体" panose="02010609060101010101" charset="-122"/>
              <a:ea typeface="楷体" panose="02010609060101010101" charset="-122"/>
            </a:endParaRPr>
          </a:p>
        </p:txBody>
      </p:sp>
      <p:sp>
        <p:nvSpPr>
          <p:cNvPr id="2" name="文本框 1"/>
          <p:cNvSpPr txBox="1"/>
          <p:nvPr/>
        </p:nvSpPr>
        <p:spPr>
          <a:xfrm>
            <a:off x="2141855" y="3902075"/>
            <a:ext cx="5152390" cy="1198880"/>
          </a:xfrm>
          <a:prstGeom prst="rect">
            <a:avLst/>
          </a:prstGeom>
          <a:noFill/>
        </p:spPr>
        <p:txBody>
          <a:bodyPr wrap="square" rtlCol="0" anchor="t">
            <a:spAutoFit/>
          </a:bodyPr>
          <a:p>
            <a:r>
              <a:rPr lang="zh-CN" altLang="en-US" dirty="0">
                <a:latin typeface="楷体_GB2312" pitchFamily="49" charset="-122"/>
                <a:ea typeface="楷体_GB2312" pitchFamily="49" charset="-122"/>
                <a:sym typeface="+mn-ea"/>
              </a:rPr>
              <a:t>班  级</a:t>
            </a:r>
            <a:r>
              <a:rPr lang="en-US" altLang="zh-CN" dirty="0">
                <a:latin typeface="楷体_GB2312" pitchFamily="49" charset="-122"/>
                <a:ea typeface="楷体_GB2312" pitchFamily="49" charset="-122"/>
                <a:sym typeface="+mn-ea"/>
              </a:rPr>
              <a:t>:  </a:t>
            </a:r>
            <a:r>
              <a:rPr lang="zh-CN" altLang="en-US" dirty="0">
                <a:latin typeface="楷体_GB2312" pitchFamily="49" charset="-122"/>
                <a:ea typeface="楷体_GB2312" pitchFamily="49" charset="-122"/>
                <a:sym typeface="+mn-ea"/>
              </a:rPr>
              <a:t>网络工程（</a:t>
            </a:r>
            <a:r>
              <a:rPr lang="en-US" altLang="zh-CN" dirty="0">
                <a:latin typeface="楷体_GB2312" pitchFamily="49" charset="-122"/>
                <a:ea typeface="楷体_GB2312" pitchFamily="49" charset="-122"/>
                <a:sym typeface="+mn-ea"/>
              </a:rPr>
              <a:t>B14082061</a:t>
            </a:r>
            <a:r>
              <a:rPr lang="zh-CN" altLang="en-US" dirty="0">
                <a:latin typeface="楷体_GB2312" pitchFamily="49" charset="-122"/>
                <a:ea typeface="楷体_GB2312" pitchFamily="49" charset="-122"/>
                <a:sym typeface="+mn-ea"/>
              </a:rPr>
              <a:t>）</a:t>
            </a:r>
            <a:r>
              <a:rPr lang="en-US" altLang="zh-CN" u="sng" dirty="0">
                <a:latin typeface="楷体_GB2312" pitchFamily="49" charset="-122"/>
                <a:ea typeface="楷体_GB2312" pitchFamily="49" charset="-122"/>
                <a:sym typeface="+mn-ea"/>
              </a:rPr>
              <a:t>           </a:t>
            </a:r>
            <a:endParaRPr lang="en-US" altLang="zh-CN" b="1" dirty="0">
              <a:latin typeface="楷体_GB2312" pitchFamily="49" charset="-122"/>
              <a:ea typeface="楷体_GB2312" pitchFamily="49" charset="-122"/>
            </a:endParaRPr>
          </a:p>
          <a:p>
            <a:r>
              <a:rPr lang="zh-CN" altLang="en-US" dirty="0">
                <a:latin typeface="楷体_GB2312" pitchFamily="49" charset="-122"/>
                <a:ea typeface="楷体_GB2312" pitchFamily="49" charset="-122"/>
                <a:sym typeface="+mn-ea"/>
              </a:rPr>
              <a:t>姓  名</a:t>
            </a:r>
            <a:r>
              <a:rPr lang="en-US" altLang="zh-CN" dirty="0">
                <a:latin typeface="楷体_GB2312" pitchFamily="49" charset="-122"/>
                <a:ea typeface="楷体_GB2312" pitchFamily="49" charset="-122"/>
                <a:sym typeface="+mn-ea"/>
              </a:rPr>
              <a:t>:  </a:t>
            </a:r>
            <a:r>
              <a:rPr lang="zh-CN" altLang="zh-CN" dirty="0">
                <a:latin typeface="楷体_GB2312" pitchFamily="49" charset="-122"/>
                <a:ea typeface="楷体_GB2312" pitchFamily="49" charset="-122"/>
                <a:sym typeface="+mn-ea"/>
              </a:rPr>
              <a:t>丁文婕</a:t>
            </a:r>
            <a:r>
              <a:rPr lang="en-US" altLang="zh-CN" dirty="0">
                <a:latin typeface="楷体_GB2312" pitchFamily="49" charset="-122"/>
                <a:ea typeface="楷体_GB2312" pitchFamily="49" charset="-122"/>
                <a:sym typeface="+mn-ea"/>
              </a:rPr>
              <a:t>  </a:t>
            </a:r>
            <a:r>
              <a:rPr lang="zh-CN" altLang="en-US" u="sng" dirty="0">
                <a:latin typeface="楷体_GB2312" pitchFamily="49" charset="-122"/>
                <a:ea typeface="楷体_GB2312" pitchFamily="49" charset="-122"/>
                <a:sym typeface="+mn-ea"/>
              </a:rPr>
              <a:t>              </a:t>
            </a:r>
            <a:endParaRPr lang="zh-CN" altLang="en-US" u="sng" dirty="0">
              <a:latin typeface="楷体_GB2312" pitchFamily="49" charset="-122"/>
              <a:ea typeface="楷体_GB2312" pitchFamily="49" charset="-122"/>
              <a:sym typeface="+mn-ea"/>
            </a:endParaRPr>
          </a:p>
          <a:p>
            <a:r>
              <a:rPr lang="zh-CN" altLang="en-US" dirty="0">
                <a:latin typeface="楷体_GB2312" pitchFamily="49" charset="-122"/>
                <a:ea typeface="楷体_GB2312" pitchFamily="49" charset="-122"/>
                <a:sym typeface="+mn-ea"/>
              </a:rPr>
              <a:t>导  师</a:t>
            </a:r>
            <a:r>
              <a:rPr lang="en-US" altLang="zh-CN" dirty="0">
                <a:latin typeface="楷体_GB2312" pitchFamily="49" charset="-122"/>
                <a:ea typeface="楷体_GB2312" pitchFamily="49" charset="-122"/>
                <a:sym typeface="+mn-ea"/>
              </a:rPr>
              <a:t>:  </a:t>
            </a:r>
            <a:r>
              <a:rPr lang="zh-CN" altLang="en-US" dirty="0">
                <a:latin typeface="楷体_GB2312" pitchFamily="49" charset="-122"/>
                <a:ea typeface="楷体_GB2312" pitchFamily="49" charset="-122"/>
                <a:sym typeface="+mn-ea"/>
              </a:rPr>
              <a:t>邓宏涛老师</a:t>
            </a:r>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9" name="Text Box 6"/>
          <p:cNvSpPr/>
          <p:nvPr/>
        </p:nvSpPr>
        <p:spPr>
          <a:xfrm>
            <a:off x="2898775" y="1285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4350" name="矩形 16"/>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4351" name="TextBox 17"/>
          <p:cNvSpPr/>
          <p:nvPr/>
        </p:nvSpPr>
        <p:spPr>
          <a:xfrm>
            <a:off x="7429500" y="5857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730885" y="425450"/>
            <a:ext cx="7682230" cy="460375"/>
          </a:xfrm>
          <a:prstGeom prst="rect">
            <a:avLst/>
          </a:prstGeom>
          <a:noFill/>
        </p:spPr>
        <p:txBody>
          <a:bodyPr wrap="none" rtlCol="0" anchor="t">
            <a:spAutoFit/>
          </a:bodyPr>
          <a:p>
            <a:pPr algn="ctr"/>
            <a:r>
              <a:rPr lang="zh-CN" altLang="en-US" dirty="0">
                <a:latin typeface="宋体" panose="02010600030101010101" pitchFamily="2" charset="-122"/>
                <a:ea typeface="宋体" panose="02010600030101010101" pitchFamily="2" charset="-122"/>
                <a:cs typeface="+mn-ea"/>
                <a:sym typeface="+mn-ea"/>
              </a:rPr>
              <a:t>第三章 研究的技术路线、研究方法和要解决的主要问题</a:t>
            </a:r>
            <a:endParaRPr lang="zh-CN" altLang="en-US" dirty="0">
              <a:latin typeface="宋体" panose="02010600030101010101" pitchFamily="2" charset="-122"/>
              <a:ea typeface="宋体" panose="02010600030101010101" pitchFamily="2" charset="-122"/>
              <a:cs typeface="+mn-ea"/>
            </a:endParaRPr>
          </a:p>
        </p:txBody>
      </p:sp>
      <p:sp>
        <p:nvSpPr>
          <p:cNvPr id="3" name="文本框 2"/>
          <p:cNvSpPr txBox="1"/>
          <p:nvPr/>
        </p:nvSpPr>
        <p:spPr>
          <a:xfrm>
            <a:off x="758190" y="2185035"/>
            <a:ext cx="7627620" cy="2368550"/>
          </a:xfrm>
          <a:prstGeom prst="rect">
            <a:avLst/>
          </a:prstGeom>
          <a:noFill/>
        </p:spPr>
        <p:txBody>
          <a:bodyPr wrap="square" rtlCol="0">
            <a:spAutoFit/>
          </a:bodyPr>
          <a:p>
            <a:pPr>
              <a:lnSpc>
                <a:spcPct val="100000"/>
              </a:lnSpc>
              <a:spcBef>
                <a:spcPts val="0"/>
              </a:spcBef>
              <a:spcAft>
                <a:spcPts val="0"/>
              </a:spcAft>
            </a:pPr>
            <a:r>
              <a:rPr lang="en-US" altLang="zh-CN" sz="2800" b="0">
                <a:sym typeface="+mn-ea"/>
              </a:rPr>
              <a:t>2</a:t>
            </a:r>
            <a:r>
              <a:rPr lang="zh-CN" altLang="en-US" sz="2800" b="0">
                <a:sym typeface="+mn-ea"/>
              </a:rPr>
              <a:t>、</a:t>
            </a:r>
            <a:r>
              <a:rPr lang="zh-CN" altLang="en-US" sz="2800" b="0">
                <a:latin typeface="+mn-ea"/>
                <a:ea typeface="+mn-ea"/>
                <a:cs typeface="+mn-ea"/>
              </a:rPr>
              <a:t>研究方法</a:t>
            </a:r>
            <a:endParaRPr lang="zh-CN" altLang="en-US" sz="2800" b="0">
              <a:latin typeface="+mn-ea"/>
              <a:ea typeface="+mn-ea"/>
              <a:cs typeface="+mn-ea"/>
            </a:endParaRPr>
          </a:p>
          <a:p>
            <a:pPr>
              <a:lnSpc>
                <a:spcPct val="100000"/>
              </a:lnSpc>
              <a:spcBef>
                <a:spcPts val="0"/>
              </a:spcBef>
              <a:spcAft>
                <a:spcPts val="0"/>
              </a:spcAft>
            </a:pPr>
            <a:r>
              <a:rPr lang="zh-CN" altLang="en-US" sz="2000" b="0">
                <a:latin typeface="+mn-ea"/>
                <a:ea typeface="+mn-ea"/>
                <a:cs typeface="+mn-ea"/>
              </a:rPr>
              <a:t> </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（一）通过在网站开发在线视频进行研究学习</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sym typeface="+mn-ea"/>
              </a:rPr>
              <a:t> </a:t>
            </a:r>
            <a:endParaRPr lang="zh-CN" altLang="en-US" sz="2000" b="0">
              <a:latin typeface="+mn-ea"/>
              <a:ea typeface="+mn-ea"/>
              <a:cs typeface="+mn-ea"/>
              <a:sym typeface="+mn-ea"/>
            </a:endParaRPr>
          </a:p>
          <a:p>
            <a:pPr>
              <a:lnSpc>
                <a:spcPct val="100000"/>
              </a:lnSpc>
              <a:spcBef>
                <a:spcPts val="0"/>
              </a:spcBef>
              <a:spcAft>
                <a:spcPts val="0"/>
              </a:spcAft>
            </a:pPr>
            <a:r>
              <a:rPr lang="zh-CN" altLang="en-US" sz="2000" b="0">
                <a:latin typeface="+mn-ea"/>
                <a:ea typeface="+mn-ea"/>
                <a:cs typeface="+mn-ea"/>
                <a:sym typeface="+mn-ea"/>
              </a:rPr>
              <a:t>（二）</a:t>
            </a:r>
            <a:r>
              <a:rPr lang="zh-CN" altLang="en-US" sz="2000" b="0">
                <a:latin typeface="+mn-ea"/>
                <a:ea typeface="+mn-ea"/>
                <a:cs typeface="+mn-ea"/>
              </a:rPr>
              <a:t>通过相关论文文献进行研究</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sym typeface="+mn-ea"/>
              </a:rPr>
              <a:t> </a:t>
            </a:r>
            <a:endParaRPr lang="zh-CN" altLang="en-US" sz="2000" b="0">
              <a:latin typeface="+mn-ea"/>
              <a:ea typeface="+mn-ea"/>
              <a:cs typeface="+mn-ea"/>
              <a:sym typeface="+mn-ea"/>
            </a:endParaRPr>
          </a:p>
          <a:p>
            <a:pPr>
              <a:lnSpc>
                <a:spcPct val="100000"/>
              </a:lnSpc>
              <a:spcBef>
                <a:spcPts val="0"/>
              </a:spcBef>
              <a:spcAft>
                <a:spcPts val="0"/>
              </a:spcAft>
            </a:pPr>
            <a:r>
              <a:rPr lang="zh-CN" altLang="en-US" sz="2000" b="0">
                <a:latin typeface="+mn-ea"/>
                <a:ea typeface="+mn-ea"/>
                <a:cs typeface="+mn-ea"/>
                <a:sym typeface="+mn-ea"/>
              </a:rPr>
              <a:t>（三）</a:t>
            </a:r>
            <a:r>
              <a:rPr lang="zh-CN" altLang="en-US" sz="2000" b="0">
                <a:latin typeface="+mn-ea"/>
                <a:ea typeface="+mn-ea"/>
                <a:cs typeface="+mn-ea"/>
              </a:rPr>
              <a:t>通过相关书籍进行研究学习</a:t>
            </a:r>
            <a:endParaRPr lang="zh-CN" altLang="en-US" sz="2000" b="0">
              <a:latin typeface="+mn-ea"/>
              <a:ea typeface="+mn-ea"/>
              <a:cs typeface="+mn-ea"/>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9" name="Text Box 6"/>
          <p:cNvSpPr/>
          <p:nvPr/>
        </p:nvSpPr>
        <p:spPr>
          <a:xfrm>
            <a:off x="2898775" y="1285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4350" name="矩形 16"/>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4351" name="TextBox 17"/>
          <p:cNvSpPr/>
          <p:nvPr/>
        </p:nvSpPr>
        <p:spPr>
          <a:xfrm>
            <a:off x="7429500" y="5857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730885" y="425450"/>
            <a:ext cx="7682230" cy="460375"/>
          </a:xfrm>
          <a:prstGeom prst="rect">
            <a:avLst/>
          </a:prstGeom>
          <a:noFill/>
        </p:spPr>
        <p:txBody>
          <a:bodyPr wrap="none" rtlCol="0" anchor="t">
            <a:spAutoFit/>
          </a:bodyPr>
          <a:p>
            <a:pPr algn="ctr"/>
            <a:r>
              <a:rPr lang="zh-CN" altLang="en-US" dirty="0">
                <a:latin typeface="宋体" panose="02010600030101010101" pitchFamily="2" charset="-122"/>
                <a:ea typeface="宋体" panose="02010600030101010101" pitchFamily="2" charset="-122"/>
                <a:cs typeface="+mn-ea"/>
                <a:sym typeface="+mn-ea"/>
              </a:rPr>
              <a:t>第三章 研究的技术路线、研究方法和要解决的主要问题</a:t>
            </a:r>
            <a:endParaRPr lang="zh-CN" altLang="en-US" dirty="0">
              <a:latin typeface="宋体" panose="02010600030101010101" pitchFamily="2" charset="-122"/>
              <a:ea typeface="宋体" panose="02010600030101010101" pitchFamily="2" charset="-122"/>
              <a:cs typeface="+mn-ea"/>
            </a:endParaRPr>
          </a:p>
        </p:txBody>
      </p:sp>
      <p:sp>
        <p:nvSpPr>
          <p:cNvPr id="3" name="文本框 2"/>
          <p:cNvSpPr txBox="1"/>
          <p:nvPr/>
        </p:nvSpPr>
        <p:spPr>
          <a:xfrm>
            <a:off x="758190" y="2185035"/>
            <a:ext cx="7627620" cy="4523105"/>
          </a:xfrm>
          <a:prstGeom prst="rect">
            <a:avLst/>
          </a:prstGeom>
          <a:noFill/>
        </p:spPr>
        <p:txBody>
          <a:bodyPr wrap="square" rtlCol="0">
            <a:spAutoFit/>
          </a:bodyPr>
          <a:p>
            <a:pPr>
              <a:lnSpc>
                <a:spcPct val="100000"/>
              </a:lnSpc>
              <a:spcBef>
                <a:spcPts val="0"/>
              </a:spcBef>
              <a:spcAft>
                <a:spcPts val="0"/>
              </a:spcAft>
            </a:pPr>
            <a:r>
              <a:rPr lang="en-US" altLang="zh-CN" sz="2800" b="0">
                <a:sym typeface="+mn-ea"/>
              </a:rPr>
              <a:t>3</a:t>
            </a:r>
            <a:r>
              <a:rPr lang="zh-CN" altLang="en-US" sz="2800" b="0">
                <a:sym typeface="+mn-ea"/>
              </a:rPr>
              <a:t>、</a:t>
            </a:r>
            <a:r>
              <a:rPr lang="zh-CN" altLang="en-US" sz="2800" b="0">
                <a:latin typeface="+mn-ea"/>
                <a:ea typeface="+mn-ea"/>
                <a:cs typeface="+mn-ea"/>
              </a:rPr>
              <a:t>要解决的主要问题</a:t>
            </a:r>
            <a:r>
              <a:rPr lang="zh-CN" altLang="en-US" sz="2000" b="0">
                <a:latin typeface="+mn-ea"/>
                <a:ea typeface="+mn-ea"/>
                <a:cs typeface="+mn-ea"/>
              </a:rPr>
              <a:t> </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（一）技术开发内容</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1.登录模块</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登录模块用来以不同的用户身份登录系统，并以不同的权限操作系统。本系统的用户类型分别有管理员用户、教师用户和学生用户，管理员用户又为高级管理员用户，高级管理员具有所有权限。教师可以审核学生信息等，学生可以添加，删除个人信息和修改自己的密码等。</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2.信息查询模块</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信息查询模块可以供教师和学生用户对自己的各种信息查询。如数计学院的学生通过登录，可以查询到自己创新学分的总成绩、了解大学入学以来体育成绩汇总、一览自己入学以来各个竞赛成绩记录等；教师可以根据需要登录，查询到学生的信息汇总等。　</a:t>
            </a:r>
            <a:endParaRPr lang="zh-CN" altLang="en-US" sz="2000" b="0">
              <a:latin typeface="+mn-ea"/>
              <a:ea typeface="+mn-ea"/>
              <a:cs typeface="+mn-ea"/>
            </a:endParaRPr>
          </a:p>
          <a:p>
            <a:pPr>
              <a:lnSpc>
                <a:spcPct val="100000"/>
              </a:lnSpc>
              <a:spcBef>
                <a:spcPts val="0"/>
              </a:spcBef>
              <a:spcAft>
                <a:spcPts val="0"/>
              </a:spcAft>
            </a:pPr>
            <a:endParaRPr lang="zh-CN" altLang="en-US" sz="2000" b="0">
              <a:latin typeface="+mn-ea"/>
              <a:ea typeface="+mn-ea"/>
              <a:cs typeface="+mn-ea"/>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9" name="Text Box 6"/>
          <p:cNvSpPr/>
          <p:nvPr/>
        </p:nvSpPr>
        <p:spPr>
          <a:xfrm>
            <a:off x="2898775" y="1285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4350" name="矩形 16"/>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4351" name="TextBox 17"/>
          <p:cNvSpPr/>
          <p:nvPr/>
        </p:nvSpPr>
        <p:spPr>
          <a:xfrm>
            <a:off x="7429500" y="5857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730885" y="425450"/>
            <a:ext cx="7682230" cy="460375"/>
          </a:xfrm>
          <a:prstGeom prst="rect">
            <a:avLst/>
          </a:prstGeom>
          <a:noFill/>
        </p:spPr>
        <p:txBody>
          <a:bodyPr wrap="none" rtlCol="0" anchor="t">
            <a:spAutoFit/>
          </a:bodyPr>
          <a:p>
            <a:pPr algn="ctr"/>
            <a:r>
              <a:rPr lang="zh-CN" altLang="en-US" dirty="0">
                <a:latin typeface="宋体" panose="02010600030101010101" pitchFamily="2" charset="-122"/>
                <a:ea typeface="宋体" panose="02010600030101010101" pitchFamily="2" charset="-122"/>
                <a:cs typeface="+mn-ea"/>
                <a:sym typeface="+mn-ea"/>
              </a:rPr>
              <a:t>第三章 研究的技术路线、研究方法和要解决的主要问题</a:t>
            </a:r>
            <a:endParaRPr lang="zh-CN" altLang="en-US" dirty="0">
              <a:latin typeface="宋体" panose="02010600030101010101" pitchFamily="2" charset="-122"/>
              <a:ea typeface="宋体" panose="02010600030101010101" pitchFamily="2" charset="-122"/>
              <a:cs typeface="+mn-ea"/>
            </a:endParaRPr>
          </a:p>
        </p:txBody>
      </p:sp>
      <p:sp>
        <p:nvSpPr>
          <p:cNvPr id="3" name="文本框 2"/>
          <p:cNvSpPr txBox="1"/>
          <p:nvPr/>
        </p:nvSpPr>
        <p:spPr>
          <a:xfrm>
            <a:off x="758190" y="2185035"/>
            <a:ext cx="7627620" cy="4215765"/>
          </a:xfrm>
          <a:prstGeom prst="rect">
            <a:avLst/>
          </a:prstGeom>
          <a:noFill/>
        </p:spPr>
        <p:txBody>
          <a:bodyPr wrap="square" rtlCol="0">
            <a:spAutoFit/>
          </a:bodyPr>
          <a:p>
            <a:pPr>
              <a:lnSpc>
                <a:spcPct val="100000"/>
              </a:lnSpc>
              <a:spcBef>
                <a:spcPts val="0"/>
              </a:spcBef>
              <a:spcAft>
                <a:spcPts val="0"/>
              </a:spcAft>
            </a:pPr>
            <a:r>
              <a:rPr lang="en-US" altLang="zh-CN" sz="2800" b="0">
                <a:sym typeface="+mn-ea"/>
              </a:rPr>
              <a:t>3</a:t>
            </a:r>
            <a:r>
              <a:rPr lang="zh-CN" altLang="en-US" sz="2800" b="0">
                <a:sym typeface="+mn-ea"/>
              </a:rPr>
              <a:t>、</a:t>
            </a:r>
            <a:r>
              <a:rPr lang="zh-CN" altLang="en-US" sz="2800" b="0">
                <a:latin typeface="+mn-ea"/>
                <a:ea typeface="+mn-ea"/>
                <a:cs typeface="+mn-ea"/>
              </a:rPr>
              <a:t>要解决的主要问题</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（一）技术开发内容</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3.信息更新模块</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是管理员对数据库进行操纵的模块，分别可以对信息进行添加、修改、删除信息。对每个不同信息部门的管理, 可以添加、 修改、 删除、 学生所属老师负责人、 联系方式等。</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其次，学生根据自己的实际情况，上传竞赛成绩记录以及创新学分材料。</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a:t>
            </a:r>
            <a:r>
              <a:rPr lang="en-US" altLang="zh-CN" sz="2000" b="0">
                <a:latin typeface="+mn-ea"/>
                <a:ea typeface="+mn-ea"/>
                <a:cs typeface="+mn-ea"/>
              </a:rPr>
              <a:t>4</a:t>
            </a:r>
            <a:r>
              <a:rPr lang="zh-CN" altLang="en-US" sz="2000" b="0">
                <a:latin typeface="+mn-ea"/>
                <a:ea typeface="+mn-ea"/>
                <a:cs typeface="+mn-ea"/>
              </a:rPr>
              <a:t>.系统维护</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系统维护模块，只能管理员访问，高级管理员可以修改自己密码，删除除自己之外的管理员用户，添加管理员；学生只能查看自己信息。</a:t>
            </a:r>
            <a:endParaRPr lang="zh-CN" altLang="en-US" sz="2000" b="0">
              <a:latin typeface="+mn-ea"/>
              <a:ea typeface="+mn-ea"/>
              <a:cs typeface="+mn-ea"/>
            </a:endParaRPr>
          </a:p>
          <a:p>
            <a:pPr>
              <a:lnSpc>
                <a:spcPct val="100000"/>
              </a:lnSpc>
              <a:spcBef>
                <a:spcPts val="0"/>
              </a:spcBef>
              <a:spcAft>
                <a:spcPts val="0"/>
              </a:spcAft>
            </a:pPr>
            <a:endParaRPr lang="zh-CN" altLang="en-US" sz="2000" b="0">
              <a:latin typeface="+mn-ea"/>
              <a:ea typeface="+mn-ea"/>
              <a:cs typeface="+mn-ea"/>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9" name="Text Box 6"/>
          <p:cNvSpPr/>
          <p:nvPr/>
        </p:nvSpPr>
        <p:spPr>
          <a:xfrm>
            <a:off x="2898775" y="1285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4350" name="矩形 16"/>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4351" name="TextBox 17"/>
          <p:cNvSpPr/>
          <p:nvPr/>
        </p:nvSpPr>
        <p:spPr>
          <a:xfrm>
            <a:off x="7429500" y="5857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758190" y="425450"/>
            <a:ext cx="7682230" cy="460375"/>
          </a:xfrm>
          <a:prstGeom prst="rect">
            <a:avLst/>
          </a:prstGeom>
          <a:noFill/>
        </p:spPr>
        <p:txBody>
          <a:bodyPr wrap="none" rtlCol="0" anchor="t">
            <a:spAutoFit/>
          </a:bodyPr>
          <a:p>
            <a:pPr algn="ctr"/>
            <a:r>
              <a:rPr lang="zh-CN" altLang="en-US" dirty="0">
                <a:latin typeface="宋体" panose="02010600030101010101" pitchFamily="2" charset="-122"/>
                <a:ea typeface="宋体" panose="02010600030101010101" pitchFamily="2" charset="-122"/>
                <a:cs typeface="+mn-ea"/>
                <a:sym typeface="+mn-ea"/>
              </a:rPr>
              <a:t>第三章 研究的技术路线、研究方法和要解决的主要问题</a:t>
            </a:r>
            <a:endParaRPr lang="zh-CN" altLang="en-US" dirty="0">
              <a:latin typeface="宋体" panose="02010600030101010101" pitchFamily="2" charset="-122"/>
              <a:ea typeface="宋体" panose="02010600030101010101" pitchFamily="2" charset="-122"/>
              <a:cs typeface="+mn-ea"/>
            </a:endParaRPr>
          </a:p>
        </p:txBody>
      </p:sp>
      <p:sp>
        <p:nvSpPr>
          <p:cNvPr id="3" name="文本框 2"/>
          <p:cNvSpPr txBox="1"/>
          <p:nvPr/>
        </p:nvSpPr>
        <p:spPr>
          <a:xfrm>
            <a:off x="758190" y="2185035"/>
            <a:ext cx="7627620" cy="2676525"/>
          </a:xfrm>
          <a:prstGeom prst="rect">
            <a:avLst/>
          </a:prstGeom>
          <a:noFill/>
        </p:spPr>
        <p:txBody>
          <a:bodyPr wrap="square" rtlCol="0">
            <a:spAutoFit/>
          </a:bodyPr>
          <a:p>
            <a:pPr>
              <a:lnSpc>
                <a:spcPct val="100000"/>
              </a:lnSpc>
              <a:spcBef>
                <a:spcPts val="0"/>
              </a:spcBef>
              <a:spcAft>
                <a:spcPts val="0"/>
              </a:spcAft>
            </a:pPr>
            <a:r>
              <a:rPr lang="en-US" altLang="zh-CN" sz="2800" b="0">
                <a:sym typeface="+mn-ea"/>
              </a:rPr>
              <a:t>3</a:t>
            </a:r>
            <a:r>
              <a:rPr lang="zh-CN" altLang="en-US" sz="2800" b="0">
                <a:sym typeface="+mn-ea"/>
              </a:rPr>
              <a:t>、</a:t>
            </a:r>
            <a:r>
              <a:rPr lang="zh-CN" altLang="en-US" sz="2800" b="0">
                <a:latin typeface="+mn-ea"/>
                <a:ea typeface="+mn-ea"/>
                <a:cs typeface="+mn-ea"/>
              </a:rPr>
              <a:t>要解决的主要问题</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（二）需要解决的主要问题</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1.服务器的选择和研究</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2.数据库的选择和设计</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3.PHP语言的学习和掌握</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4.MVC开发的框架研究与掌握户，添加管理员；学生只能查看自己信息。</a:t>
            </a:r>
            <a:endParaRPr lang="zh-CN" altLang="en-US" sz="2000" b="0">
              <a:latin typeface="+mn-ea"/>
              <a:ea typeface="+mn-ea"/>
              <a:cs typeface="+mn-ea"/>
            </a:endParaRPr>
          </a:p>
          <a:p>
            <a:pPr>
              <a:lnSpc>
                <a:spcPct val="100000"/>
              </a:lnSpc>
              <a:spcBef>
                <a:spcPts val="0"/>
              </a:spcBef>
              <a:spcAft>
                <a:spcPts val="0"/>
              </a:spcAft>
            </a:pPr>
            <a:endParaRPr lang="zh-CN" altLang="en-US" sz="2000" b="0">
              <a:latin typeface="+mn-ea"/>
              <a:ea typeface="+mn-ea"/>
              <a:cs typeface="+mn-ea"/>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6"/>
          <p:cNvSpPr/>
          <p:nvPr/>
        </p:nvSpPr>
        <p:spPr>
          <a:xfrm>
            <a:off x="5143500" y="1285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5372" name="矩形 18"/>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1802130" y="241935"/>
            <a:ext cx="5539740" cy="829945"/>
          </a:xfrm>
          <a:prstGeom prst="rect">
            <a:avLst/>
          </a:prstGeom>
          <a:noFill/>
        </p:spPr>
        <p:txBody>
          <a:bodyPr wrap="none" rtlCol="0" anchor="t">
            <a:spAutoFit/>
          </a:bodyPr>
          <a:p>
            <a:pPr>
              <a:lnSpc>
                <a:spcPct val="200000"/>
              </a:lnSpc>
              <a:spcBef>
                <a:spcPts val="0"/>
              </a:spcBef>
              <a:spcAft>
                <a:spcPts val="0"/>
              </a:spcAft>
            </a:pPr>
            <a:r>
              <a:rPr lang="zh-CN" altLang="en-US" dirty="0">
                <a:latin typeface="宋体" panose="02010600030101010101" pitchFamily="2" charset="-122"/>
                <a:ea typeface="宋体" panose="02010600030101010101" pitchFamily="2" charset="-122"/>
                <a:cs typeface="+mn-ea"/>
                <a:sym typeface="+mn-ea"/>
              </a:rPr>
              <a:t>第四章 本次课题的具体任务与实施计划</a:t>
            </a:r>
            <a:endParaRPr lang="zh-CN" altLang="en-US"/>
          </a:p>
        </p:txBody>
      </p:sp>
      <p:sp>
        <p:nvSpPr>
          <p:cNvPr id="100" name="文本框 99"/>
          <p:cNvSpPr txBox="1"/>
          <p:nvPr/>
        </p:nvSpPr>
        <p:spPr>
          <a:xfrm>
            <a:off x="952500" y="2128520"/>
            <a:ext cx="7621905" cy="4215765"/>
          </a:xfrm>
          <a:prstGeom prst="rect">
            <a:avLst/>
          </a:prstGeom>
          <a:noFill/>
          <a:ln w="9525">
            <a:noFill/>
          </a:ln>
        </p:spPr>
        <p:txBody>
          <a:bodyPr wrap="square">
            <a:spAutoFit/>
          </a:bodyPr>
          <a:p>
            <a:pPr marL="0" algn="l">
              <a:spcBef>
                <a:spcPts val="0"/>
              </a:spcBef>
              <a:spcAft>
                <a:spcPts val="0"/>
              </a:spcAft>
              <a:buNone/>
            </a:pPr>
            <a:r>
              <a:rPr lang="en-US" altLang="zh-CN" sz="2800" b="0">
                <a:latin typeface="+mn-ea"/>
                <a:ea typeface="+mn-ea"/>
                <a:cs typeface="+mn-ea"/>
              </a:rPr>
              <a:t>1</a:t>
            </a:r>
            <a:r>
              <a:rPr lang="zh-CN" altLang="en-US" sz="2800" b="0">
                <a:latin typeface="+mn-ea"/>
                <a:ea typeface="+mn-ea"/>
                <a:cs typeface="+mn-ea"/>
              </a:rPr>
              <a:t>、本人承担的具体任务</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rPr>
              <a:t>（一）Web前端设计重点研究：（1）HTML超文本语言学习研究（2）Javascrip异步技术研究</a:t>
            </a:r>
            <a:endParaRPr lang="zh-CN" altLang="en-US" sz="2800" b="0">
              <a:latin typeface="+mn-ea"/>
              <a:ea typeface="+mn-ea"/>
              <a:cs typeface="+mn-ea"/>
            </a:endParaRPr>
          </a:p>
          <a:p>
            <a:pPr marL="0" algn="l">
              <a:spcBef>
                <a:spcPts val="0"/>
              </a:spcBef>
              <a:spcAft>
                <a:spcPts val="0"/>
              </a:spcAft>
              <a:buNone/>
            </a:pPr>
            <a:r>
              <a:rPr lang="zh-CN" altLang="en-US" sz="2000" b="0">
                <a:latin typeface="+mn-ea"/>
                <a:ea typeface="+mn-ea"/>
                <a:cs typeface="+mn-ea"/>
              </a:rPr>
              <a:t>（3）jQuery脚本库研究</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sym typeface="+mn-ea"/>
              </a:rPr>
              <a:t>（二）</a:t>
            </a:r>
            <a:r>
              <a:rPr lang="zh-CN" altLang="en-US" sz="2000" b="0">
                <a:latin typeface="+mn-ea"/>
                <a:ea typeface="+mn-ea"/>
                <a:cs typeface="+mn-ea"/>
              </a:rPr>
              <a:t>网站结构层次及后台处理技术研究：（1）PHP语言学习后台处理</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rPr>
              <a:t>（2）集成环境PHPSTUDY（3）数据库技术 </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sym typeface="+mn-ea"/>
              </a:rPr>
              <a:t>（三）</a:t>
            </a:r>
            <a:r>
              <a:rPr lang="zh-CN" altLang="en-US" sz="2000" b="0">
                <a:latin typeface="+mn-ea"/>
                <a:ea typeface="+mn-ea"/>
                <a:cs typeface="+mn-ea"/>
              </a:rPr>
              <a:t>设计完成后完成一份论文的撰写，并实现一个完整的学院数据审核管理系统，应用能实现的主要功能包括：（1）数据库的配置与连接；（2）基本的功能框架，包括用户信息登录、用户信息管理、竞赛信息管理、科研信息管理等。</a:t>
            </a:r>
            <a:endParaRPr lang="zh-CN" altLang="en-US" sz="2000" b="0">
              <a:latin typeface="+mn-ea"/>
              <a:ea typeface="+mn-ea"/>
              <a:cs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6"/>
          <p:cNvSpPr/>
          <p:nvPr/>
        </p:nvSpPr>
        <p:spPr>
          <a:xfrm>
            <a:off x="5143500" y="1285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5372" name="矩形 18"/>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1802130" y="241935"/>
            <a:ext cx="5539740" cy="829945"/>
          </a:xfrm>
          <a:prstGeom prst="rect">
            <a:avLst/>
          </a:prstGeom>
          <a:noFill/>
        </p:spPr>
        <p:txBody>
          <a:bodyPr wrap="none" rtlCol="0" anchor="t">
            <a:spAutoFit/>
          </a:bodyPr>
          <a:p>
            <a:pPr>
              <a:lnSpc>
                <a:spcPct val="200000"/>
              </a:lnSpc>
              <a:spcBef>
                <a:spcPts val="0"/>
              </a:spcBef>
              <a:spcAft>
                <a:spcPts val="0"/>
              </a:spcAft>
            </a:pPr>
            <a:r>
              <a:rPr lang="zh-CN" altLang="en-US" dirty="0">
                <a:latin typeface="宋体" panose="02010600030101010101" pitchFamily="2" charset="-122"/>
                <a:ea typeface="宋体" panose="02010600030101010101" pitchFamily="2" charset="-122"/>
                <a:cs typeface="+mn-ea"/>
                <a:sym typeface="+mn-ea"/>
              </a:rPr>
              <a:t>第四章 本次课题的具体任务与实施计划</a:t>
            </a:r>
            <a:endParaRPr lang="zh-CN" altLang="en-US"/>
          </a:p>
        </p:txBody>
      </p:sp>
      <p:sp>
        <p:nvSpPr>
          <p:cNvPr id="100" name="文本框 99"/>
          <p:cNvSpPr txBox="1"/>
          <p:nvPr/>
        </p:nvSpPr>
        <p:spPr>
          <a:xfrm>
            <a:off x="952500" y="2128520"/>
            <a:ext cx="7621905" cy="3907790"/>
          </a:xfrm>
          <a:prstGeom prst="rect">
            <a:avLst/>
          </a:prstGeom>
          <a:noFill/>
          <a:ln w="9525">
            <a:noFill/>
          </a:ln>
        </p:spPr>
        <p:txBody>
          <a:bodyPr wrap="square">
            <a:spAutoFit/>
          </a:bodyPr>
          <a:p>
            <a:pPr marL="0" algn="l">
              <a:spcBef>
                <a:spcPts val="0"/>
              </a:spcBef>
              <a:spcAft>
                <a:spcPts val="0"/>
              </a:spcAft>
              <a:buNone/>
            </a:pPr>
            <a:r>
              <a:rPr lang="en-US" altLang="zh-CN" sz="2800" b="0">
                <a:latin typeface="+mn-ea"/>
                <a:ea typeface="+mn-ea"/>
                <a:cs typeface="+mn-ea"/>
              </a:rPr>
              <a:t>2</a:t>
            </a:r>
            <a:r>
              <a:rPr lang="zh-CN" altLang="en-US" sz="2800" b="0">
                <a:latin typeface="+mn-ea"/>
                <a:ea typeface="+mn-ea"/>
                <a:cs typeface="+mn-ea"/>
              </a:rPr>
              <a:t>、实施计划</a:t>
            </a:r>
            <a:r>
              <a:rPr lang="zh-CN" altLang="en-US" sz="2000" b="0">
                <a:latin typeface="+mn-ea"/>
                <a:ea typeface="+mn-ea"/>
                <a:cs typeface="+mn-ea"/>
              </a:rPr>
              <a:t>第一阶段（开学前）：交代毕业论文课题，指定参考资料，布置寒假任务。</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rPr>
              <a:t>第二阶段（第一周）：布置具体课题，明确设计开发任务。</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rPr>
              <a:t>第三阶段（第二周~第三周）：资料收集整理，完成开题报告。</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rPr>
              <a:t>第四阶段（第四周~第五周）：相关技术研究，完成文献综述报告。</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rPr>
              <a:t>第五阶段（第六周~第七周）：完成外文翻译，开始系统方案设计。</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rPr>
              <a:t>第六阶段（第八周~第九周）：系统详细设计</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rPr>
              <a:t>第六阶段（第十周~第十一周）：系统代码设计，论文初稿撰写。</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rPr>
              <a:t>第七阶段（第十二周~第十三周）：开始整合并测试系统、完善论文。</a:t>
            </a:r>
            <a:endParaRPr lang="zh-CN" altLang="en-US" sz="2000" b="0">
              <a:latin typeface="+mn-ea"/>
              <a:ea typeface="+mn-ea"/>
              <a:cs typeface="+mn-ea"/>
            </a:endParaRPr>
          </a:p>
          <a:p>
            <a:pPr marL="0" algn="l">
              <a:spcBef>
                <a:spcPts val="0"/>
              </a:spcBef>
              <a:spcAft>
                <a:spcPts val="0"/>
              </a:spcAft>
              <a:buNone/>
            </a:pPr>
            <a:r>
              <a:rPr lang="zh-CN" altLang="en-US" sz="2000" b="0">
                <a:latin typeface="+mn-ea"/>
                <a:ea typeface="+mn-ea"/>
                <a:cs typeface="+mn-ea"/>
              </a:rPr>
              <a:t>第八阶段（第十四周）：毕业答辩。</a:t>
            </a:r>
            <a:endParaRPr lang="zh-CN" altLang="en-US" sz="2000" b="0">
              <a:latin typeface="+mn-ea"/>
              <a:ea typeface="+mn-ea"/>
              <a:cs typeface="+mn-ea"/>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385"/>
          <p:cNvSpPr/>
          <p:nvPr/>
        </p:nvSpPr>
        <p:spPr>
          <a:xfrm>
            <a:off x="0" y="4078288"/>
            <a:ext cx="9144000" cy="2781300"/>
          </a:xfrm>
          <a:prstGeom prst="rect">
            <a:avLst/>
          </a:prstGeom>
          <a:solidFill>
            <a:srgbClr val="FF9900">
              <a:alpha val="100000"/>
            </a:srgbClr>
          </a:solidFill>
          <a:ln w="9525">
            <a:noFill/>
          </a:ln>
        </p:spPr>
        <p:txBody>
          <a:bodyPr wrap="none" anchor="ctr"/>
          <a:p>
            <a:pPr lvl="0" algn="ctr" eaLnBrk="1" latinLnBrk="0" hangingPunct="1"/>
            <a:endParaRPr>
              <a:solidFill>
                <a:schemeClr val="bg2"/>
              </a:solidFill>
              <a:latin typeface="Arial" panose="020B0604020202020204" pitchFamily="34" charset="0"/>
              <a:ea typeface="华康简标题宋" pitchFamily="1" charset="-122"/>
            </a:endParaRPr>
          </a:p>
        </p:txBody>
      </p:sp>
      <p:sp>
        <p:nvSpPr>
          <p:cNvPr id="16387" name="文本框 16386"/>
          <p:cNvSpPr txBox="1"/>
          <p:nvPr/>
        </p:nvSpPr>
        <p:spPr>
          <a:xfrm>
            <a:off x="2697480" y="1834515"/>
            <a:ext cx="3749040" cy="1014730"/>
          </a:xfrm>
          <a:prstGeom prst="rect">
            <a:avLst/>
          </a:prstGeom>
          <a:noFill/>
          <a:ln w="9525">
            <a:noFill/>
          </a:ln>
        </p:spPr>
        <p:txBody>
          <a:bodyPr wrap="square">
            <a:spAutoFit/>
          </a:bodyPr>
          <a:p>
            <a:pPr lvl="0" algn="l" eaLnBrk="1" latinLnBrk="0" hangingPunct="1"/>
            <a:r>
              <a:rPr lang="zh-CN" altLang="en-US" sz="6000" b="0" dirty="0">
                <a:solidFill>
                  <a:schemeClr val="tx1"/>
                </a:solidFill>
                <a:latin typeface="Arial" panose="020B0604020202020204" pitchFamily="34" charset="0"/>
                <a:ea typeface="微软雅黑" panose="020B0503020204020204" pitchFamily="2" charset="-122"/>
                <a:cs typeface="+mn-ea"/>
              </a:rPr>
              <a:t>谢谢观赏！</a:t>
            </a:r>
            <a:endParaRPr lang="zh-CN" altLang="en-US" sz="6000" b="0" dirty="0">
              <a:solidFill>
                <a:schemeClr val="tx1"/>
              </a:solidFill>
              <a:latin typeface="Arial" panose="020B0604020202020204" pitchFamily="34" charset="0"/>
              <a:ea typeface="微软雅黑" panose="020B0503020204020204" pitchFamily="2" charset="-122"/>
              <a:cs typeface="+mn-ea"/>
            </a:endParaRPr>
          </a:p>
        </p:txBody>
      </p:sp>
      <p:sp>
        <p:nvSpPr>
          <p:cNvPr id="2" name="文本框 1"/>
          <p:cNvSpPr txBox="1"/>
          <p:nvPr/>
        </p:nvSpPr>
        <p:spPr>
          <a:xfrm>
            <a:off x="2155190" y="4606290"/>
            <a:ext cx="5152390" cy="1198880"/>
          </a:xfrm>
          <a:prstGeom prst="rect">
            <a:avLst/>
          </a:prstGeom>
          <a:noFill/>
        </p:spPr>
        <p:txBody>
          <a:bodyPr wrap="square" rtlCol="0" anchor="t">
            <a:spAutoFit/>
          </a:bodyPr>
          <a:p>
            <a:r>
              <a:rPr lang="zh-CN" altLang="en-US" dirty="0">
                <a:latin typeface="楷体_GB2312" pitchFamily="49" charset="-122"/>
                <a:ea typeface="楷体_GB2312" pitchFamily="49" charset="-122"/>
                <a:sym typeface="+mn-ea"/>
              </a:rPr>
              <a:t>班  级</a:t>
            </a:r>
            <a:r>
              <a:rPr lang="en-US" altLang="zh-CN" dirty="0">
                <a:latin typeface="楷体_GB2312" pitchFamily="49" charset="-122"/>
                <a:ea typeface="楷体_GB2312" pitchFamily="49" charset="-122"/>
                <a:sym typeface="+mn-ea"/>
              </a:rPr>
              <a:t>:  </a:t>
            </a:r>
            <a:r>
              <a:rPr lang="zh-CN" altLang="en-US" dirty="0">
                <a:latin typeface="楷体_GB2312" pitchFamily="49" charset="-122"/>
                <a:ea typeface="楷体_GB2312" pitchFamily="49" charset="-122"/>
                <a:sym typeface="+mn-ea"/>
              </a:rPr>
              <a:t>网络工程（</a:t>
            </a:r>
            <a:r>
              <a:rPr lang="en-US" altLang="zh-CN" dirty="0">
                <a:latin typeface="楷体_GB2312" pitchFamily="49" charset="-122"/>
                <a:ea typeface="楷体_GB2312" pitchFamily="49" charset="-122"/>
                <a:sym typeface="+mn-ea"/>
              </a:rPr>
              <a:t>B14082061</a:t>
            </a:r>
            <a:r>
              <a:rPr lang="zh-CN" altLang="en-US" dirty="0">
                <a:latin typeface="楷体_GB2312" pitchFamily="49" charset="-122"/>
                <a:ea typeface="楷体_GB2312" pitchFamily="49" charset="-122"/>
                <a:sym typeface="+mn-ea"/>
              </a:rPr>
              <a:t>）</a:t>
            </a:r>
            <a:r>
              <a:rPr lang="en-US" altLang="zh-CN" u="sng" dirty="0">
                <a:latin typeface="楷体_GB2312" pitchFamily="49" charset="-122"/>
                <a:ea typeface="楷体_GB2312" pitchFamily="49" charset="-122"/>
                <a:sym typeface="+mn-ea"/>
              </a:rPr>
              <a:t>           </a:t>
            </a:r>
            <a:endParaRPr lang="en-US" altLang="zh-CN" b="1" dirty="0">
              <a:latin typeface="楷体_GB2312" pitchFamily="49" charset="-122"/>
              <a:ea typeface="楷体_GB2312" pitchFamily="49" charset="-122"/>
            </a:endParaRPr>
          </a:p>
          <a:p>
            <a:r>
              <a:rPr lang="zh-CN" altLang="en-US" dirty="0">
                <a:latin typeface="楷体_GB2312" pitchFamily="49" charset="-122"/>
                <a:ea typeface="楷体_GB2312" pitchFamily="49" charset="-122"/>
                <a:sym typeface="+mn-ea"/>
              </a:rPr>
              <a:t>姓  名</a:t>
            </a:r>
            <a:r>
              <a:rPr lang="en-US" altLang="zh-CN" dirty="0">
                <a:latin typeface="楷体_GB2312" pitchFamily="49" charset="-122"/>
                <a:ea typeface="楷体_GB2312" pitchFamily="49" charset="-122"/>
                <a:sym typeface="+mn-ea"/>
              </a:rPr>
              <a:t>:  </a:t>
            </a:r>
            <a:r>
              <a:rPr lang="zh-CN" altLang="zh-CN" dirty="0">
                <a:latin typeface="楷体_GB2312" pitchFamily="49" charset="-122"/>
                <a:ea typeface="楷体_GB2312" pitchFamily="49" charset="-122"/>
                <a:sym typeface="+mn-ea"/>
              </a:rPr>
              <a:t>丁文婕</a:t>
            </a:r>
            <a:r>
              <a:rPr lang="en-US" altLang="zh-CN" dirty="0">
                <a:latin typeface="楷体_GB2312" pitchFamily="49" charset="-122"/>
                <a:ea typeface="楷体_GB2312" pitchFamily="49" charset="-122"/>
                <a:sym typeface="+mn-ea"/>
              </a:rPr>
              <a:t>  </a:t>
            </a:r>
            <a:r>
              <a:rPr lang="zh-CN" altLang="en-US" u="sng" dirty="0">
                <a:latin typeface="楷体_GB2312" pitchFamily="49" charset="-122"/>
                <a:ea typeface="楷体_GB2312" pitchFamily="49" charset="-122"/>
                <a:sym typeface="+mn-ea"/>
              </a:rPr>
              <a:t>              </a:t>
            </a:r>
            <a:endParaRPr lang="zh-CN" altLang="en-US" u="sng" dirty="0">
              <a:latin typeface="楷体_GB2312" pitchFamily="49" charset="-122"/>
              <a:ea typeface="楷体_GB2312" pitchFamily="49" charset="-122"/>
              <a:sym typeface="+mn-ea"/>
            </a:endParaRPr>
          </a:p>
          <a:p>
            <a:r>
              <a:rPr lang="zh-CN" altLang="en-US" dirty="0">
                <a:latin typeface="楷体_GB2312" pitchFamily="49" charset="-122"/>
                <a:ea typeface="楷体_GB2312" pitchFamily="49" charset="-122"/>
                <a:sym typeface="+mn-ea"/>
              </a:rPr>
              <a:t>导  师</a:t>
            </a:r>
            <a:r>
              <a:rPr lang="en-US" altLang="zh-CN" dirty="0">
                <a:latin typeface="楷体_GB2312" pitchFamily="49" charset="-122"/>
                <a:ea typeface="楷体_GB2312" pitchFamily="49" charset="-122"/>
                <a:sym typeface="+mn-ea"/>
              </a:rPr>
              <a:t>:  </a:t>
            </a:r>
            <a:r>
              <a:rPr lang="zh-CN" altLang="en-US" dirty="0">
                <a:latin typeface="楷体_GB2312" pitchFamily="49" charset="-122"/>
                <a:ea typeface="楷体_GB2312" pitchFamily="49" charset="-122"/>
                <a:sym typeface="+mn-ea"/>
              </a:rPr>
              <a:t>邓宏涛老师</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95020" y="1062355"/>
            <a:ext cx="7553960" cy="829945"/>
          </a:xfrm>
          <a:prstGeom prst="rect">
            <a:avLst/>
          </a:prstGeom>
          <a:noFill/>
          <a:ln w="9525">
            <a:noFill/>
          </a:ln>
        </p:spPr>
        <p:txBody>
          <a:bodyPr wrap="square">
            <a:spAutoFit/>
          </a:bodyPr>
          <a:p>
            <a:pPr marL="0" indent="0" algn="ctr"/>
            <a:r>
              <a:rPr lang="zh-CN" altLang="en-US" sz="4800">
                <a:latin typeface="楷体" panose="02010609060101010101" charset="-122"/>
                <a:ea typeface="楷体" panose="02010609060101010101" charset="-122"/>
              </a:rPr>
              <a:t>目录</a:t>
            </a:r>
            <a:endParaRPr lang="zh-CN" altLang="en-US" sz="4800">
              <a:latin typeface="楷体" panose="02010609060101010101" charset="-122"/>
              <a:ea typeface="楷体" panose="02010609060101010101" charset="-122"/>
            </a:endParaRPr>
          </a:p>
        </p:txBody>
      </p:sp>
      <p:sp>
        <p:nvSpPr>
          <p:cNvPr id="2" name="文本框 1"/>
          <p:cNvSpPr txBox="1"/>
          <p:nvPr/>
        </p:nvSpPr>
        <p:spPr>
          <a:xfrm>
            <a:off x="923925" y="1892300"/>
            <a:ext cx="7685405" cy="3415030"/>
          </a:xfrm>
          <a:prstGeom prst="rect">
            <a:avLst/>
          </a:prstGeom>
          <a:noFill/>
        </p:spPr>
        <p:txBody>
          <a:bodyPr wrap="square" rtlCol="0" anchor="t">
            <a:spAutoFit/>
          </a:bodyPr>
          <a:p>
            <a:pPr>
              <a:lnSpc>
                <a:spcPct val="200000"/>
              </a:lnSpc>
              <a:spcBef>
                <a:spcPts val="0"/>
              </a:spcBef>
              <a:spcAft>
                <a:spcPts val="0"/>
              </a:spcAft>
            </a:pPr>
            <a:r>
              <a:rPr dirty="0">
                <a:latin typeface="宋体" panose="02010600030101010101" pitchFamily="2" charset="-122"/>
                <a:ea typeface="宋体" panose="02010600030101010101" pitchFamily="2" charset="-122"/>
                <a:sym typeface="+mn-ea"/>
              </a:rPr>
              <a:t>第一章 课题背景</a:t>
            </a:r>
            <a:r>
              <a:rPr lang="zh-CN" dirty="0">
                <a:latin typeface="宋体" panose="02010600030101010101" pitchFamily="2" charset="-122"/>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 国内外研究现状、发展趋势 </a:t>
            </a:r>
            <a:endParaRPr lang="zh-CN" altLang="en-US" dirty="0">
              <a:latin typeface="宋体" panose="02010600030101010101" pitchFamily="2" charset="-122"/>
              <a:ea typeface="宋体" panose="02010600030101010101" pitchFamily="2" charset="-122"/>
              <a:sym typeface="+mn-ea"/>
            </a:endParaRPr>
          </a:p>
          <a:p>
            <a:pPr>
              <a:lnSpc>
                <a:spcPct val="200000"/>
              </a:lnSpc>
              <a:spcBef>
                <a:spcPts val="0"/>
              </a:spcBef>
              <a:spcAft>
                <a:spcPts val="0"/>
              </a:spcAft>
            </a:pPr>
            <a:r>
              <a:rPr lang="zh-CN" altLang="en-US" dirty="0">
                <a:latin typeface="宋体" panose="02010600030101010101" pitchFamily="2" charset="-122"/>
                <a:ea typeface="宋体" panose="02010600030101010101" pitchFamily="2" charset="-122"/>
                <a:sym typeface="+mn-ea"/>
              </a:rPr>
              <a:t>第二章 可行性研究、研究的目标与主要内容 </a:t>
            </a:r>
            <a:endParaRPr lang="zh-CN" altLang="en-US" dirty="0">
              <a:latin typeface="宋体" panose="02010600030101010101" pitchFamily="2" charset="-122"/>
              <a:ea typeface="宋体" panose="02010600030101010101" pitchFamily="2" charset="-122"/>
              <a:sym typeface="+mn-ea"/>
            </a:endParaRPr>
          </a:p>
          <a:p>
            <a:pPr>
              <a:lnSpc>
                <a:spcPct val="200000"/>
              </a:lnSpc>
              <a:spcBef>
                <a:spcPts val="0"/>
              </a:spcBef>
              <a:spcAft>
                <a:spcPts val="0"/>
              </a:spcAft>
            </a:pPr>
            <a:r>
              <a:rPr lang="zh-CN" altLang="en-US">
                <a:latin typeface="宋体" panose="02010600030101010101" pitchFamily="2" charset="-122"/>
                <a:ea typeface="宋体" panose="02010600030101010101" pitchFamily="2" charset="-122"/>
              </a:rPr>
              <a:t>第三章 研究的技术路线、研究方法和要解决的主要问题</a:t>
            </a:r>
            <a:endParaRPr lang="zh-CN" altLang="en-US">
              <a:latin typeface="宋体" panose="02010600030101010101" pitchFamily="2" charset="-122"/>
              <a:ea typeface="宋体" panose="02010600030101010101" pitchFamily="2" charset="-122"/>
            </a:endParaRPr>
          </a:p>
          <a:p>
            <a:pPr>
              <a:lnSpc>
                <a:spcPct val="200000"/>
              </a:lnSpc>
              <a:spcBef>
                <a:spcPts val="0"/>
              </a:spcBef>
              <a:spcAft>
                <a:spcPts val="0"/>
              </a:spcAft>
            </a:pPr>
            <a:r>
              <a:rPr lang="zh-CN" altLang="en-US">
                <a:latin typeface="宋体" panose="02010600030101010101" pitchFamily="2" charset="-122"/>
                <a:ea typeface="宋体" panose="02010600030101010101" pitchFamily="2" charset="-122"/>
              </a:rPr>
              <a:t>第四章 本次课题的具体任务与实施计划</a:t>
            </a:r>
            <a:endParaRPr lang="zh-CN" altLang="en-US">
              <a:latin typeface="宋体" panose="02010600030101010101" pitchFamily="2" charset="-122"/>
              <a:ea typeface="宋体" panose="02010600030101010101" pitchFamily="2" charset="-122"/>
            </a:endParaRPr>
          </a:p>
          <a:p>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02" name="矩形 13"/>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643255" y="242570"/>
            <a:ext cx="6765290" cy="829945"/>
          </a:xfrm>
          <a:prstGeom prst="rect">
            <a:avLst/>
          </a:prstGeom>
          <a:noFill/>
        </p:spPr>
        <p:txBody>
          <a:bodyPr wrap="none" rtlCol="0" anchor="t">
            <a:spAutoFit/>
          </a:bodyPr>
          <a:p>
            <a:pPr>
              <a:lnSpc>
                <a:spcPct val="200000"/>
              </a:lnSpc>
              <a:spcBef>
                <a:spcPts val="0"/>
              </a:spcBef>
              <a:spcAft>
                <a:spcPts val="0"/>
              </a:spcAft>
            </a:pPr>
            <a:r>
              <a:rPr dirty="0">
                <a:latin typeface="宋体" panose="02010600030101010101" pitchFamily="2" charset="-122"/>
                <a:ea typeface="宋体" panose="02010600030101010101" pitchFamily="2" charset="-122"/>
                <a:sym typeface="+mn-ea"/>
              </a:rPr>
              <a:t>第一章 课题背景</a:t>
            </a:r>
            <a:r>
              <a:rPr lang="zh-CN" dirty="0">
                <a:latin typeface="宋体" panose="02010600030101010101" pitchFamily="2" charset="-122"/>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 国内外研究现状、发展趋势 </a:t>
            </a:r>
            <a:endParaRPr lang="zh-CN" altLang="en-US"/>
          </a:p>
        </p:txBody>
      </p:sp>
      <p:sp>
        <p:nvSpPr>
          <p:cNvPr id="3" name="文本框 2"/>
          <p:cNvSpPr txBox="1"/>
          <p:nvPr/>
        </p:nvSpPr>
        <p:spPr>
          <a:xfrm>
            <a:off x="758190" y="2396490"/>
            <a:ext cx="7627620" cy="3305175"/>
          </a:xfrm>
          <a:prstGeom prst="rect">
            <a:avLst/>
          </a:prstGeom>
          <a:noFill/>
        </p:spPr>
        <p:txBody>
          <a:bodyPr wrap="square" rtlCol="0">
            <a:spAutoFit/>
          </a:bodyPr>
          <a:p>
            <a:pPr>
              <a:lnSpc>
                <a:spcPct val="100000"/>
              </a:lnSpc>
              <a:spcBef>
                <a:spcPts val="0"/>
              </a:spcBef>
              <a:spcAft>
                <a:spcPts val="0"/>
              </a:spcAft>
            </a:pPr>
            <a:r>
              <a:rPr lang="en-US" altLang="zh-CN" sz="2800">
                <a:sym typeface="+mn-ea"/>
              </a:rPr>
              <a:t>1</a:t>
            </a:r>
            <a:r>
              <a:rPr lang="zh-CN" altLang="en-US" sz="2800">
                <a:sym typeface="+mn-ea"/>
              </a:rPr>
              <a:t>、</a:t>
            </a:r>
            <a:r>
              <a:rPr lang="zh-CN" altLang="en-US" sz="2800" b="0">
                <a:latin typeface="+mn-ea"/>
                <a:ea typeface="+mn-ea"/>
                <a:sym typeface="+mn-ea"/>
              </a:rPr>
              <a:t>课题背景</a:t>
            </a:r>
            <a:endParaRPr lang="zh-CN" altLang="en-US" sz="2800" b="0">
              <a:latin typeface="+mn-ea"/>
              <a:ea typeface="+mn-ea"/>
              <a:sym typeface="+mn-ea"/>
            </a:endParaRPr>
          </a:p>
          <a:p>
            <a:pPr>
              <a:lnSpc>
                <a:spcPct val="100000"/>
              </a:lnSpc>
              <a:spcBef>
                <a:spcPts val="100"/>
              </a:spcBef>
              <a:spcAft>
                <a:spcPts val="100"/>
              </a:spcAft>
            </a:pPr>
            <a:r>
              <a:rPr lang="zh-CN" altLang="en-US" sz="2000">
                <a:latin typeface="+mn-ea"/>
                <a:ea typeface="+mn-ea"/>
              </a:rPr>
              <a:t>   </a:t>
            </a:r>
            <a:r>
              <a:rPr lang="zh-CN" altLang="en-US" sz="2000" b="0">
                <a:latin typeface="+mn-ea"/>
                <a:ea typeface="+mn-ea"/>
              </a:rPr>
              <a:t>当今时代的大学校园中，很多项目管理都面对老师和学生科研竞赛信息学院上的分散性、组织上的多样性、资源上的异构性等问题，Internet获取信息与基于Web技术管理数据审核管理系统越来越成为学院信息管理的迫切要求。但传统的项目管理模式难以对局域不同领域的数据信息进行有效的管理。因此，构建一个具有伸缩性、开放性、便携性和安全性的基于Web的项目管理系统成为大学学院的一种普遍需求。互联网技术的发展，尤其是以PHP为平台的Web开发技术的运用，为建立分布式的数据信息管理系统提供了有力的技术支持。</a:t>
            </a:r>
            <a:endParaRPr lang="zh-CN" altLang="en-US" sz="2000" b="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02" name="矩形 13"/>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643255" y="242570"/>
            <a:ext cx="6765290" cy="829945"/>
          </a:xfrm>
          <a:prstGeom prst="rect">
            <a:avLst/>
          </a:prstGeom>
          <a:noFill/>
        </p:spPr>
        <p:txBody>
          <a:bodyPr wrap="none" rtlCol="0" anchor="t">
            <a:spAutoFit/>
          </a:bodyPr>
          <a:p>
            <a:pPr>
              <a:lnSpc>
                <a:spcPct val="200000"/>
              </a:lnSpc>
              <a:spcBef>
                <a:spcPts val="0"/>
              </a:spcBef>
              <a:spcAft>
                <a:spcPts val="0"/>
              </a:spcAft>
            </a:pPr>
            <a:r>
              <a:rPr dirty="0">
                <a:latin typeface="宋体" panose="02010600030101010101" pitchFamily="2" charset="-122"/>
                <a:ea typeface="宋体" panose="02010600030101010101" pitchFamily="2" charset="-122"/>
                <a:sym typeface="+mn-ea"/>
              </a:rPr>
              <a:t>第一章 课题背景</a:t>
            </a:r>
            <a:r>
              <a:rPr lang="zh-CN" dirty="0">
                <a:latin typeface="宋体" panose="02010600030101010101" pitchFamily="2" charset="-122"/>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 国内外研究现状、发展趋势 </a:t>
            </a:r>
            <a:endParaRPr lang="zh-CN" altLang="en-US"/>
          </a:p>
        </p:txBody>
      </p:sp>
      <p:sp>
        <p:nvSpPr>
          <p:cNvPr id="3" name="文本框 2"/>
          <p:cNvSpPr txBox="1"/>
          <p:nvPr/>
        </p:nvSpPr>
        <p:spPr>
          <a:xfrm>
            <a:off x="758190" y="2396490"/>
            <a:ext cx="7627620" cy="2997200"/>
          </a:xfrm>
          <a:prstGeom prst="rect">
            <a:avLst/>
          </a:prstGeom>
          <a:noFill/>
        </p:spPr>
        <p:txBody>
          <a:bodyPr wrap="square" rtlCol="0">
            <a:spAutoFit/>
          </a:bodyPr>
          <a:p>
            <a:pPr>
              <a:lnSpc>
                <a:spcPct val="100000"/>
              </a:lnSpc>
              <a:spcBef>
                <a:spcPts val="0"/>
              </a:spcBef>
              <a:spcAft>
                <a:spcPts val="0"/>
              </a:spcAft>
            </a:pPr>
            <a:r>
              <a:rPr lang="en-US" altLang="zh-CN" sz="2800" b="0">
                <a:sym typeface="+mn-ea"/>
              </a:rPr>
              <a:t>2</a:t>
            </a:r>
            <a:r>
              <a:rPr lang="zh-CN" altLang="en-US" sz="2800" b="0">
                <a:sym typeface="+mn-ea"/>
              </a:rPr>
              <a:t>、</a:t>
            </a:r>
            <a:r>
              <a:rPr lang="zh-CN" altLang="en-US" sz="2800" b="0">
                <a:latin typeface="+mn-ea"/>
                <a:ea typeface="+mn-ea"/>
                <a:sym typeface="+mn-ea"/>
              </a:rPr>
              <a:t>国内外研究现状</a:t>
            </a:r>
            <a:endParaRPr lang="zh-CN" altLang="en-US" sz="2800" b="0">
              <a:latin typeface="+mn-ea"/>
              <a:ea typeface="+mn-ea"/>
              <a:sym typeface="+mn-ea"/>
            </a:endParaRPr>
          </a:p>
          <a:p>
            <a:pPr>
              <a:lnSpc>
                <a:spcPct val="100000"/>
              </a:lnSpc>
              <a:spcBef>
                <a:spcPts val="100"/>
              </a:spcBef>
              <a:spcAft>
                <a:spcPts val="100"/>
              </a:spcAft>
            </a:pPr>
            <a:r>
              <a:rPr lang="zh-CN" altLang="en-US" sz="2000" b="0">
                <a:latin typeface="+mn-ea"/>
                <a:ea typeface="+mn-ea"/>
              </a:rPr>
              <a:t>   纵观目前国内研究现状，在安全性和信息更新化方面存在有一定的不足，各现有系统资源资料单独建立，共享性差；在以管理者为主题的方式中，信息取舍依赖管理者对于信息的认知与喜好，较不容易掌握用户真正的需求，也因此无法满足用户的需求。因此，教务管理软件应充分依托校园网，实现教务信息的集中管理、分散操作、信息共享，使传统的教务管理朝数字化、物质化、智能化、综合化的方向发展，并为进一步实现完善的计算机教务系统和全校信息系统打下良好的基础。</a:t>
            </a:r>
            <a:endParaRPr lang="zh-CN" altLang="en-US" sz="2000" b="0">
              <a:latin typeface="+mn-ea"/>
              <a:ea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02" name="矩形 13"/>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643255" y="242570"/>
            <a:ext cx="6765290" cy="829945"/>
          </a:xfrm>
          <a:prstGeom prst="rect">
            <a:avLst/>
          </a:prstGeom>
          <a:noFill/>
        </p:spPr>
        <p:txBody>
          <a:bodyPr wrap="none" rtlCol="0" anchor="t">
            <a:spAutoFit/>
          </a:bodyPr>
          <a:p>
            <a:pPr>
              <a:lnSpc>
                <a:spcPct val="200000"/>
              </a:lnSpc>
              <a:spcBef>
                <a:spcPts val="0"/>
              </a:spcBef>
              <a:spcAft>
                <a:spcPts val="0"/>
              </a:spcAft>
            </a:pPr>
            <a:r>
              <a:rPr dirty="0">
                <a:latin typeface="宋体" panose="02010600030101010101" pitchFamily="2" charset="-122"/>
                <a:ea typeface="宋体" panose="02010600030101010101" pitchFamily="2" charset="-122"/>
                <a:sym typeface="+mn-ea"/>
              </a:rPr>
              <a:t>第一章 课题背景</a:t>
            </a:r>
            <a:r>
              <a:rPr lang="zh-CN" dirty="0">
                <a:latin typeface="宋体" panose="02010600030101010101" pitchFamily="2" charset="-122"/>
                <a:ea typeface="宋体" panose="02010600030101010101" pitchFamily="2" charset="-122"/>
                <a:sym typeface="+mn-ea"/>
              </a:rPr>
              <a:t>、</a:t>
            </a:r>
            <a:r>
              <a:rPr lang="zh-CN" altLang="en-US" dirty="0">
                <a:latin typeface="宋体" panose="02010600030101010101" pitchFamily="2" charset="-122"/>
                <a:ea typeface="宋体" panose="02010600030101010101" pitchFamily="2" charset="-122"/>
                <a:sym typeface="+mn-ea"/>
              </a:rPr>
              <a:t> 国内外研究现状、发展趋势 </a:t>
            </a:r>
            <a:endParaRPr lang="zh-CN" altLang="en-US"/>
          </a:p>
        </p:txBody>
      </p:sp>
      <p:sp>
        <p:nvSpPr>
          <p:cNvPr id="3" name="文本框 2"/>
          <p:cNvSpPr txBox="1"/>
          <p:nvPr/>
        </p:nvSpPr>
        <p:spPr>
          <a:xfrm>
            <a:off x="758190" y="2396490"/>
            <a:ext cx="7627620" cy="2368550"/>
          </a:xfrm>
          <a:prstGeom prst="rect">
            <a:avLst/>
          </a:prstGeom>
          <a:noFill/>
        </p:spPr>
        <p:txBody>
          <a:bodyPr wrap="square" rtlCol="0">
            <a:spAutoFit/>
          </a:bodyPr>
          <a:p>
            <a:pPr>
              <a:lnSpc>
                <a:spcPct val="100000"/>
              </a:lnSpc>
              <a:spcBef>
                <a:spcPts val="0"/>
              </a:spcBef>
              <a:spcAft>
                <a:spcPts val="0"/>
              </a:spcAft>
            </a:pPr>
            <a:r>
              <a:rPr lang="en-US" altLang="zh-CN" sz="2800" b="0">
                <a:sym typeface="+mn-ea"/>
              </a:rPr>
              <a:t>3</a:t>
            </a:r>
            <a:r>
              <a:rPr lang="zh-CN" altLang="en-US" sz="2800" b="0">
                <a:sym typeface="+mn-ea"/>
              </a:rPr>
              <a:t>、</a:t>
            </a:r>
            <a:r>
              <a:rPr lang="zh-CN" altLang="en-US" sz="2800" b="0">
                <a:latin typeface="+mn-ea"/>
                <a:ea typeface="+mn-ea"/>
                <a:sym typeface="+mn-ea"/>
              </a:rPr>
              <a:t>发展趋势</a:t>
            </a:r>
            <a:r>
              <a:rPr lang="zh-CN" altLang="en-US" sz="2800" b="0">
                <a:latin typeface="+mn-ea"/>
                <a:ea typeface="+mn-ea"/>
              </a:rPr>
              <a:t> </a:t>
            </a:r>
            <a:r>
              <a:rPr lang="zh-CN" altLang="en-US" sz="2000" b="0">
                <a:latin typeface="+mn-ea"/>
                <a:ea typeface="+mn-ea"/>
              </a:rPr>
              <a:t>  </a:t>
            </a:r>
            <a:endParaRPr lang="zh-CN" altLang="en-US" sz="2000" b="0">
              <a:latin typeface="+mn-ea"/>
              <a:ea typeface="+mn-ea"/>
            </a:endParaRPr>
          </a:p>
          <a:p>
            <a:pPr>
              <a:lnSpc>
                <a:spcPct val="100000"/>
              </a:lnSpc>
              <a:spcBef>
                <a:spcPts val="0"/>
              </a:spcBef>
              <a:spcAft>
                <a:spcPts val="0"/>
              </a:spcAft>
            </a:pPr>
            <a:r>
              <a:rPr lang="zh-CN" altLang="en-US" sz="2000" b="0">
                <a:latin typeface="+mn-ea"/>
                <a:ea typeface="+mn-ea"/>
              </a:rPr>
              <a:t>   现在学生信息管理系统的开发设计日益呈现出可视化、对象化和网络化的特征课的研究现状在当今的信息时代，随着计算机网络的发展，各种各样的管理信息系统也蓬勃发展，越来越多的数据需要被管理起来，数据库管理会成为企业管理平台的必须。学校各个部门为了提高工作效率也纷纷开发自己的系统，而随着学生人数的高速膨胀，开发学生信息管理系统也成为必然。</a:t>
            </a:r>
            <a:endParaRPr lang="zh-CN" altLang="en-US" sz="2000" b="0">
              <a:latin typeface="+mn-ea"/>
              <a:ea typeface="+mn-ea"/>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5"/>
          <p:cNvSpPr/>
          <p:nvPr/>
        </p:nvSpPr>
        <p:spPr>
          <a:xfrm>
            <a:off x="2714625" y="3357563"/>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1267" name="Text Box 6"/>
          <p:cNvSpPr/>
          <p:nvPr/>
        </p:nvSpPr>
        <p:spPr>
          <a:xfrm>
            <a:off x="2786063" y="3929063"/>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1268" name="Text Box 6"/>
          <p:cNvSpPr/>
          <p:nvPr/>
        </p:nvSpPr>
        <p:spPr>
          <a:xfrm>
            <a:off x="1857375" y="1357313"/>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1269" name="矩形 6"/>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643255" y="428625"/>
            <a:ext cx="7663180" cy="460375"/>
          </a:xfrm>
          <a:prstGeom prst="rect">
            <a:avLst/>
          </a:prstGeom>
          <a:noFill/>
        </p:spPr>
        <p:txBody>
          <a:bodyPr wrap="square" rtlCol="0">
            <a:spAutoFit/>
          </a:bodyPr>
          <a:p>
            <a:pPr algn="ctr"/>
            <a:r>
              <a:rPr lang="zh-CN" altLang="en-US" sz="2400" dirty="0">
                <a:latin typeface="宋体" panose="02010600030101010101" pitchFamily="2" charset="-122"/>
                <a:ea typeface="宋体" panose="02010600030101010101" pitchFamily="2" charset="-122"/>
                <a:cs typeface="+mn-ea"/>
                <a:sym typeface="+mn-ea"/>
              </a:rPr>
              <a:t>第二章 可行性研究、研究的目标与主要内容</a:t>
            </a:r>
            <a:endParaRPr lang="zh-CN" altLang="en-US" sz="2400" dirty="0">
              <a:latin typeface="宋体" panose="02010600030101010101" pitchFamily="2" charset="-122"/>
              <a:ea typeface="宋体" panose="02010600030101010101" pitchFamily="2" charset="-122"/>
              <a:cs typeface="+mn-ea"/>
            </a:endParaRPr>
          </a:p>
        </p:txBody>
      </p:sp>
      <p:sp>
        <p:nvSpPr>
          <p:cNvPr id="3" name="文本框 2"/>
          <p:cNvSpPr txBox="1"/>
          <p:nvPr/>
        </p:nvSpPr>
        <p:spPr>
          <a:xfrm>
            <a:off x="758190" y="2185035"/>
            <a:ext cx="7627620" cy="4584700"/>
          </a:xfrm>
          <a:prstGeom prst="rect">
            <a:avLst/>
          </a:prstGeom>
          <a:noFill/>
        </p:spPr>
        <p:txBody>
          <a:bodyPr wrap="square" rtlCol="0">
            <a:spAutoFit/>
          </a:bodyPr>
          <a:p>
            <a:pPr>
              <a:lnSpc>
                <a:spcPct val="100000"/>
              </a:lnSpc>
              <a:spcBef>
                <a:spcPts val="0"/>
              </a:spcBef>
              <a:spcAft>
                <a:spcPts val="0"/>
              </a:spcAft>
            </a:pPr>
            <a:r>
              <a:rPr lang="en-US" altLang="zh-CN" sz="2800" b="0">
                <a:sym typeface="+mn-ea"/>
              </a:rPr>
              <a:t>1</a:t>
            </a:r>
            <a:r>
              <a:rPr lang="zh-CN" altLang="en-US" sz="2800" b="0">
                <a:sym typeface="+mn-ea"/>
              </a:rPr>
              <a:t>、</a:t>
            </a:r>
            <a:r>
              <a:rPr lang="zh-CN" altLang="en-US" sz="2800" b="0">
                <a:latin typeface="+mn-ea"/>
                <a:ea typeface="+mn-ea"/>
                <a:cs typeface="+mn-ea"/>
              </a:rPr>
              <a:t>经济可行性分析 </a:t>
            </a:r>
            <a:endParaRPr lang="zh-CN" altLang="en-US" sz="2000" b="0">
              <a:latin typeface="+mn-ea"/>
              <a:ea typeface="+mn-ea"/>
            </a:endParaRPr>
          </a:p>
          <a:p>
            <a:pPr>
              <a:lnSpc>
                <a:spcPct val="100000"/>
              </a:lnSpc>
              <a:spcBef>
                <a:spcPts val="0"/>
              </a:spcBef>
              <a:spcAft>
                <a:spcPts val="0"/>
              </a:spcAft>
            </a:pPr>
            <a:r>
              <a:rPr lang="zh-CN" altLang="en-US" sz="2000" b="0">
                <a:latin typeface="+mn-ea"/>
                <a:ea typeface="+mn-ea"/>
              </a:rPr>
              <a:t>  由于该系统只作研究使用，不作商用，在经济上要求很低，只需基本的硬件设备，人员方面，由个人独立开发，所以，从经济上来说是可行的。</a:t>
            </a:r>
            <a:endParaRPr lang="zh-CN" altLang="en-US" sz="2000" b="0">
              <a:latin typeface="+mn-ea"/>
              <a:ea typeface="+mn-ea"/>
            </a:endParaRPr>
          </a:p>
          <a:p>
            <a:pPr>
              <a:lnSpc>
                <a:spcPct val="100000"/>
              </a:lnSpc>
              <a:spcBef>
                <a:spcPts val="0"/>
              </a:spcBef>
              <a:spcAft>
                <a:spcPts val="0"/>
              </a:spcAft>
            </a:pPr>
            <a:r>
              <a:rPr lang="en-US" altLang="zh-CN" sz="2800" b="0">
                <a:cs typeface="+mn-ea"/>
                <a:sym typeface="+mn-ea"/>
              </a:rPr>
              <a:t>2</a:t>
            </a:r>
            <a:r>
              <a:rPr lang="zh-CN" altLang="en-US" sz="2800" b="0">
                <a:cs typeface="+mn-ea"/>
                <a:sym typeface="+mn-ea"/>
              </a:rPr>
              <a:t>、</a:t>
            </a:r>
            <a:r>
              <a:rPr lang="zh-CN" altLang="en-US" sz="2800" b="0">
                <a:latin typeface="+mn-ea"/>
                <a:ea typeface="+mn-ea"/>
                <a:cs typeface="+mn-ea"/>
                <a:sym typeface="+mn-ea"/>
              </a:rPr>
              <a:t>技术可行性分析 </a:t>
            </a:r>
            <a:endParaRPr lang="zh-CN" altLang="en-US" sz="2800" b="0">
              <a:latin typeface="+mn-ea"/>
              <a:ea typeface="+mn-ea"/>
              <a:cs typeface="+mn-ea"/>
              <a:sym typeface="+mn-ea"/>
            </a:endParaRPr>
          </a:p>
          <a:p>
            <a:pPr>
              <a:lnSpc>
                <a:spcPct val="100000"/>
              </a:lnSpc>
              <a:spcBef>
                <a:spcPts val="0"/>
              </a:spcBef>
              <a:spcAft>
                <a:spcPts val="0"/>
              </a:spcAft>
            </a:pPr>
            <a:r>
              <a:rPr lang="zh-CN" altLang="en-US" b="0">
                <a:cs typeface="+mn-ea"/>
              </a:rPr>
              <a:t>   </a:t>
            </a:r>
            <a:r>
              <a:rPr lang="zh-CN" altLang="en-US" sz="2000" b="0">
                <a:latin typeface="+mn-ea"/>
                <a:ea typeface="+mn-ea"/>
                <a:cs typeface="+mn-ea"/>
              </a:rPr>
              <a:t>高校信息管理系统采用PHP编程语言来进行开发，采用PHP+Javascript+Html作为其动态页面，使用JavaScript来对系统的表单进行验证，MySQL数据库作为后台支持。当前笔者对其一般性的软件和操作环境，编译环境都比较的熟悉，加上指导教师的指导，所以当前这个系统从技术上来说是可行的。</a:t>
            </a:r>
            <a:endParaRPr lang="zh-CN" altLang="en-US" b="0">
              <a:cs typeface="+mn-ea"/>
            </a:endParaRPr>
          </a:p>
          <a:p>
            <a:pPr>
              <a:lnSpc>
                <a:spcPct val="100000"/>
              </a:lnSpc>
              <a:spcBef>
                <a:spcPts val="0"/>
              </a:spcBef>
              <a:spcAft>
                <a:spcPts val="0"/>
              </a:spcAft>
            </a:pPr>
            <a:endParaRPr lang="zh-CN" altLang="en-US" b="0"/>
          </a:p>
          <a:p>
            <a:pPr>
              <a:lnSpc>
                <a:spcPct val="100000"/>
              </a:lnSpc>
              <a:spcBef>
                <a:spcPts val="0"/>
              </a:spcBef>
              <a:spcAft>
                <a:spcPts val="0"/>
              </a:spcAft>
            </a:pPr>
            <a:endParaRPr lang="zh-CN" altLang="en-US"/>
          </a:p>
          <a:p>
            <a:pPr>
              <a:lnSpc>
                <a:spcPct val="100000"/>
              </a:lnSpc>
              <a:spcBef>
                <a:spcPts val="0"/>
              </a:spcBef>
              <a:spcAft>
                <a:spcPts val="0"/>
              </a:spcAft>
            </a:pPr>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5"/>
          <p:cNvSpPr/>
          <p:nvPr/>
        </p:nvSpPr>
        <p:spPr>
          <a:xfrm>
            <a:off x="2714625" y="3357563"/>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1267" name="Text Box 6"/>
          <p:cNvSpPr/>
          <p:nvPr/>
        </p:nvSpPr>
        <p:spPr>
          <a:xfrm>
            <a:off x="2786063" y="3929063"/>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1268" name="Text Box 6"/>
          <p:cNvSpPr/>
          <p:nvPr/>
        </p:nvSpPr>
        <p:spPr>
          <a:xfrm>
            <a:off x="1857375" y="1357313"/>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1269" name="矩形 6"/>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643255" y="428625"/>
            <a:ext cx="7663180" cy="460375"/>
          </a:xfrm>
          <a:prstGeom prst="rect">
            <a:avLst/>
          </a:prstGeom>
          <a:noFill/>
        </p:spPr>
        <p:txBody>
          <a:bodyPr wrap="square" rtlCol="0">
            <a:spAutoFit/>
          </a:bodyPr>
          <a:p>
            <a:pPr algn="ctr"/>
            <a:r>
              <a:rPr lang="zh-CN" altLang="en-US" sz="2400" dirty="0">
                <a:latin typeface="宋体" panose="02010600030101010101" pitchFamily="2" charset="-122"/>
                <a:ea typeface="宋体" panose="02010600030101010101" pitchFamily="2" charset="-122"/>
                <a:cs typeface="+mn-ea"/>
                <a:sym typeface="+mn-ea"/>
              </a:rPr>
              <a:t>第二章 可行性研究、研究的目标与主要内容</a:t>
            </a:r>
            <a:endParaRPr lang="zh-CN" altLang="en-US" sz="2400" dirty="0">
              <a:latin typeface="宋体" panose="02010600030101010101" pitchFamily="2" charset="-122"/>
              <a:ea typeface="宋体" panose="02010600030101010101" pitchFamily="2" charset="-122"/>
              <a:cs typeface="+mn-ea"/>
            </a:endParaRPr>
          </a:p>
        </p:txBody>
      </p:sp>
      <p:sp>
        <p:nvSpPr>
          <p:cNvPr id="3" name="文本框 2"/>
          <p:cNvSpPr txBox="1"/>
          <p:nvPr/>
        </p:nvSpPr>
        <p:spPr>
          <a:xfrm>
            <a:off x="758190" y="2185035"/>
            <a:ext cx="7627620" cy="3169285"/>
          </a:xfrm>
          <a:prstGeom prst="rect">
            <a:avLst/>
          </a:prstGeom>
          <a:noFill/>
        </p:spPr>
        <p:txBody>
          <a:bodyPr wrap="square" rtlCol="0">
            <a:spAutoFit/>
          </a:bodyPr>
          <a:p>
            <a:pPr>
              <a:lnSpc>
                <a:spcPct val="100000"/>
              </a:lnSpc>
              <a:spcBef>
                <a:spcPts val="0"/>
              </a:spcBef>
              <a:spcAft>
                <a:spcPts val="0"/>
              </a:spcAft>
            </a:pPr>
            <a:r>
              <a:rPr lang="en-US" altLang="zh-CN" sz="2800" b="0">
                <a:sym typeface="+mn-ea"/>
              </a:rPr>
              <a:t>3</a:t>
            </a:r>
            <a:r>
              <a:rPr lang="zh-CN" altLang="en-US" sz="2800" b="0">
                <a:sym typeface="+mn-ea"/>
              </a:rPr>
              <a:t>、</a:t>
            </a:r>
            <a:r>
              <a:rPr lang="zh-CN" altLang="en-US" sz="2800" b="0">
                <a:latin typeface="+mn-ea"/>
                <a:ea typeface="+mn-ea"/>
                <a:cs typeface="+mn-ea"/>
              </a:rPr>
              <a:t>研究的目标</a:t>
            </a:r>
            <a:endParaRPr lang="zh-CN" altLang="en-US" sz="2800" b="0">
              <a:latin typeface="+mn-ea"/>
              <a:ea typeface="+mn-ea"/>
              <a:cs typeface="+mn-ea"/>
            </a:endParaRPr>
          </a:p>
          <a:p>
            <a:pPr>
              <a:lnSpc>
                <a:spcPct val="100000"/>
              </a:lnSpc>
              <a:spcBef>
                <a:spcPts val="0"/>
              </a:spcBef>
              <a:spcAft>
                <a:spcPts val="0"/>
              </a:spcAft>
            </a:pPr>
            <a:r>
              <a:rPr lang="zh-CN" altLang="en-US" sz="2000" b="0">
                <a:latin typeface="+mn-ea"/>
                <a:ea typeface="+mn-ea"/>
                <a:cs typeface="+mn-ea"/>
              </a:rPr>
              <a:t>  本次毕业设计旨在巩固本科期间所学课程，包括：数据库原理与技术、网页设计、C语言。同时对课外的PHP语言进行熟练掌握与应用，对MVC开发模型熟练运用，并在此基础上，对项目开发、软件设计等知识进行系统的学习，让自己的代码能力、基础知识、实际项目应用等，都有所进步与拓展。</a:t>
            </a:r>
            <a:endParaRPr lang="zh-CN" altLang="en-US" sz="2800" b="0">
              <a:latin typeface="+mn-ea"/>
              <a:ea typeface="+mn-ea"/>
              <a:cs typeface="+mn-ea"/>
            </a:endParaRPr>
          </a:p>
          <a:p>
            <a:pPr>
              <a:lnSpc>
                <a:spcPct val="100000"/>
              </a:lnSpc>
              <a:spcBef>
                <a:spcPts val="0"/>
              </a:spcBef>
              <a:spcAft>
                <a:spcPts val="0"/>
              </a:spcAft>
            </a:pPr>
            <a:endParaRPr lang="zh-CN" altLang="en-US"/>
          </a:p>
          <a:p>
            <a:pPr>
              <a:lnSpc>
                <a:spcPct val="100000"/>
              </a:lnSpc>
              <a:spcBef>
                <a:spcPts val="0"/>
              </a:spcBef>
              <a:spcAft>
                <a:spcPts val="0"/>
              </a:spcAft>
            </a:pPr>
            <a:endParaRPr lang="zh-CN" altLang="en-US"/>
          </a:p>
          <a:p>
            <a:pPr>
              <a:lnSpc>
                <a:spcPct val="100000"/>
              </a:lnSpc>
              <a:spcBef>
                <a:spcPts val="0"/>
              </a:spcBef>
              <a:spcAft>
                <a:spcPts val="0"/>
              </a:spcAft>
            </a:pPr>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5"/>
          <p:cNvSpPr/>
          <p:nvPr/>
        </p:nvSpPr>
        <p:spPr>
          <a:xfrm>
            <a:off x="2714625" y="3357563"/>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1267" name="Text Box 6"/>
          <p:cNvSpPr/>
          <p:nvPr/>
        </p:nvSpPr>
        <p:spPr>
          <a:xfrm>
            <a:off x="2786063" y="3929063"/>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1268" name="Text Box 6"/>
          <p:cNvSpPr/>
          <p:nvPr/>
        </p:nvSpPr>
        <p:spPr>
          <a:xfrm>
            <a:off x="1857375" y="1357313"/>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1269" name="矩形 6"/>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643255" y="428625"/>
            <a:ext cx="7663180" cy="460375"/>
          </a:xfrm>
          <a:prstGeom prst="rect">
            <a:avLst/>
          </a:prstGeom>
          <a:noFill/>
        </p:spPr>
        <p:txBody>
          <a:bodyPr wrap="square" rtlCol="0">
            <a:spAutoFit/>
          </a:bodyPr>
          <a:p>
            <a:pPr algn="ctr"/>
            <a:r>
              <a:rPr lang="zh-CN" altLang="en-US" sz="2400" dirty="0">
                <a:latin typeface="宋体" panose="02010600030101010101" pitchFamily="2" charset="-122"/>
                <a:ea typeface="宋体" panose="02010600030101010101" pitchFamily="2" charset="-122"/>
                <a:cs typeface="+mn-ea"/>
                <a:sym typeface="+mn-ea"/>
              </a:rPr>
              <a:t>第二章 可行性研究、研究的目标与主要内容</a:t>
            </a:r>
            <a:endParaRPr lang="zh-CN" altLang="en-US" sz="2400" dirty="0">
              <a:latin typeface="宋体" panose="02010600030101010101" pitchFamily="2" charset="-122"/>
              <a:ea typeface="宋体" panose="02010600030101010101" pitchFamily="2" charset="-122"/>
              <a:cs typeface="+mn-ea"/>
            </a:endParaRPr>
          </a:p>
        </p:txBody>
      </p:sp>
      <p:sp>
        <p:nvSpPr>
          <p:cNvPr id="3" name="文本框 2"/>
          <p:cNvSpPr txBox="1"/>
          <p:nvPr/>
        </p:nvSpPr>
        <p:spPr>
          <a:xfrm>
            <a:off x="758190" y="2185035"/>
            <a:ext cx="7627620" cy="3415030"/>
          </a:xfrm>
          <a:prstGeom prst="rect">
            <a:avLst/>
          </a:prstGeom>
          <a:noFill/>
        </p:spPr>
        <p:txBody>
          <a:bodyPr wrap="square" rtlCol="0">
            <a:spAutoFit/>
          </a:bodyPr>
          <a:p>
            <a:pPr>
              <a:lnSpc>
                <a:spcPct val="100000"/>
              </a:lnSpc>
              <a:spcBef>
                <a:spcPts val="0"/>
              </a:spcBef>
              <a:spcAft>
                <a:spcPts val="0"/>
              </a:spcAft>
            </a:pPr>
            <a:r>
              <a:rPr lang="en-US" altLang="zh-CN" sz="2800" b="0">
                <a:sym typeface="+mn-ea"/>
              </a:rPr>
              <a:t>4</a:t>
            </a:r>
            <a:r>
              <a:rPr lang="zh-CN" altLang="en-US" sz="2800" b="0">
                <a:sym typeface="+mn-ea"/>
              </a:rPr>
              <a:t>、</a:t>
            </a:r>
            <a:r>
              <a:rPr lang="zh-CN" altLang="en-US" sz="2800" b="0">
                <a:latin typeface="+mn-ea"/>
                <a:ea typeface="+mn-ea"/>
                <a:cs typeface="+mn-ea"/>
              </a:rPr>
              <a:t>研究的主要内容</a:t>
            </a:r>
            <a:endParaRPr lang="zh-CN" altLang="en-US" sz="2800" b="0">
              <a:latin typeface="+mn-ea"/>
              <a:ea typeface="+mn-ea"/>
              <a:cs typeface="+mn-ea"/>
            </a:endParaRPr>
          </a:p>
          <a:p>
            <a:pPr>
              <a:lnSpc>
                <a:spcPct val="100000"/>
              </a:lnSpc>
              <a:spcBef>
                <a:spcPts val="0"/>
              </a:spcBef>
              <a:spcAft>
                <a:spcPts val="0"/>
              </a:spcAft>
            </a:pPr>
            <a:r>
              <a:rPr lang="zh-CN" altLang="en-US" sz="2000" b="0">
                <a:latin typeface="+mn-ea"/>
                <a:ea typeface="+mn-ea"/>
                <a:cs typeface="+mn-ea"/>
              </a:rPr>
              <a:t>  数据审核管理系统是高校组织工作不可缺少的一部分，一个功能齐全，简单易用的数据审核管理系统能有效地减轻管理工作人员的负担，提高工作效率。随着经济的发展，人员交流来往的频繁，管理更加需要一套信息系统以提高信息管理的便捷性及准确性。</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本系统将采用B/S模式，基于Apache+MySQL 数据库+PHP技术实现。主要对包括用户信息登录、用户信息管理、竞赛信息管理、科研信息管理等进行研究，从而最终设计出一个可以实施运行的在线系统。</a:t>
            </a:r>
            <a:endParaRPr lang="zh-CN" altLang="en-US" sz="2000" b="0">
              <a:latin typeface="+mn-ea"/>
              <a:ea typeface="+mn-ea"/>
              <a:cs typeface="+mn-ea"/>
            </a:endParaRPr>
          </a:p>
          <a:p>
            <a:pPr>
              <a:lnSpc>
                <a:spcPct val="100000"/>
              </a:lnSpc>
              <a:spcBef>
                <a:spcPts val="0"/>
              </a:spcBef>
              <a:spcAft>
                <a:spcPts val="0"/>
              </a:spcAft>
            </a:pPr>
            <a:endParaRPr lang="zh-CN" altLang="en-US" b="0"/>
          </a:p>
          <a:p>
            <a:pPr>
              <a:lnSpc>
                <a:spcPct val="100000"/>
              </a:lnSpc>
              <a:spcBef>
                <a:spcPts val="0"/>
              </a:spcBef>
              <a:spcAft>
                <a:spcPts val="0"/>
              </a:spcAft>
            </a:pPr>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43" name="组合 14342"/>
          <p:cNvGrpSpPr/>
          <p:nvPr/>
        </p:nvGrpSpPr>
        <p:grpSpPr>
          <a:xfrm>
            <a:off x="3276600" y="4292600"/>
            <a:ext cx="2857500" cy="1731963"/>
            <a:chOff x="0" y="0"/>
            <a:chExt cx="1800" cy="1091"/>
          </a:xfrm>
        </p:grpSpPr>
        <p:sp>
          <p:nvSpPr>
            <p:cNvPr id="14344" name="Rectangle 7"/>
            <p:cNvSpPr/>
            <p:nvPr/>
          </p:nvSpPr>
          <p:spPr>
            <a:xfrm rot="646206">
              <a:off x="0" y="0"/>
              <a:ext cx="1800" cy="1091"/>
            </a:xfrm>
            <a:prstGeom prst="rect">
              <a:avLst/>
            </a:prstGeom>
            <a:solidFill>
              <a:srgbClr val="FFFFFF"/>
            </a:solidFill>
            <a:ln w="38100" cap="flat" cmpd="sng">
              <a:solidFill>
                <a:srgbClr val="FFFFFF"/>
              </a:solidFill>
              <a:prstDash val="solid"/>
              <a:miter/>
              <a:headEnd type="none" w="med" len="med"/>
              <a:tailEnd type="none" w="med" len="med"/>
            </a:ln>
          </p:spPr>
          <p:txBody>
            <a:bodyPr wrap="none" anchor="ctr"/>
            <a:p>
              <a:pPr lvl="0" fontAlgn="base">
                <a:lnSpc>
                  <a:spcPct val="100000"/>
                </a:lnSpc>
                <a:spcBef>
                  <a:spcPct val="0"/>
                </a:spcBef>
                <a:spcAft>
                  <a:spcPct val="0"/>
                </a:spcAft>
              </a:pPr>
              <a:endParaRPr sz="1800" b="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14345" name="Text Box 6"/>
            <p:cNvSpPr/>
            <p:nvPr/>
          </p:nvSpPr>
          <p:spPr>
            <a:xfrm rot="-10800000" flipV="1">
              <a:off x="90" y="307"/>
              <a:ext cx="1588" cy="407"/>
            </a:xfrm>
            <a:prstGeom prst="rect">
              <a:avLst/>
            </a:prstGeom>
            <a:noFill/>
            <a:ln w="9525">
              <a:noFill/>
            </a:ln>
          </p:spPr>
          <p:txBody>
            <a:bodyPr>
              <a:spAutoFit/>
            </a:bodyPr>
            <a:p>
              <a:pPr lvl="0" algn="ctr" eaLnBrk="0" hangingPunct="0">
                <a:lnSpc>
                  <a:spcPct val="100000"/>
                </a:lnSpc>
              </a:pPr>
              <a:endParaRPr lang="zh-CN" altLang="en-US" dirty="0">
                <a:latin typeface="Arial" panose="020B0604020202020204" pitchFamily="34" charset="0"/>
                <a:ea typeface="华康简标题宋" pitchFamily="1" charset="-122"/>
              </a:endParaRPr>
            </a:p>
          </p:txBody>
        </p:sp>
      </p:grpSp>
      <p:sp>
        <p:nvSpPr>
          <p:cNvPr id="14349" name="Text Box 6"/>
          <p:cNvSpPr/>
          <p:nvPr/>
        </p:nvSpPr>
        <p:spPr>
          <a:xfrm>
            <a:off x="2898775" y="1285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4350" name="矩形 16"/>
          <p:cNvSpPr/>
          <p:nvPr/>
        </p:nvSpPr>
        <p:spPr>
          <a:xfrm>
            <a:off x="642938" y="428625"/>
            <a:ext cx="309562"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14351" name="TextBox 17"/>
          <p:cNvSpPr/>
          <p:nvPr/>
        </p:nvSpPr>
        <p:spPr>
          <a:xfrm>
            <a:off x="7429500" y="5857875"/>
            <a:ext cx="309563" cy="457200"/>
          </a:xfrm>
          <a:prstGeom prst="rect">
            <a:avLst/>
          </a:prstGeom>
          <a:noFill/>
          <a:ln w="9525">
            <a:noFill/>
          </a:ln>
        </p:spPr>
        <p:txBody>
          <a:bodyPr wrap="none">
            <a:spAutoFit/>
          </a:bodyPr>
          <a:p>
            <a:pPr lvl="0">
              <a:lnSpc>
                <a:spcPct val="100000"/>
              </a:lnSpc>
            </a:pPr>
            <a:endParaRPr lang="zh-CN" altLang="en-US" dirty="0">
              <a:latin typeface="Arial" panose="020B0604020202020204" pitchFamily="34" charset="0"/>
              <a:ea typeface="华康简标题宋" pitchFamily="1" charset="-122"/>
            </a:endParaRPr>
          </a:p>
        </p:txBody>
      </p:sp>
      <p:sp>
        <p:nvSpPr>
          <p:cNvPr id="2" name="文本框 1"/>
          <p:cNvSpPr txBox="1"/>
          <p:nvPr/>
        </p:nvSpPr>
        <p:spPr>
          <a:xfrm>
            <a:off x="730885" y="425450"/>
            <a:ext cx="7682230" cy="460375"/>
          </a:xfrm>
          <a:prstGeom prst="rect">
            <a:avLst/>
          </a:prstGeom>
          <a:noFill/>
        </p:spPr>
        <p:txBody>
          <a:bodyPr wrap="none" rtlCol="0" anchor="t">
            <a:spAutoFit/>
          </a:bodyPr>
          <a:p>
            <a:pPr algn="ctr"/>
            <a:r>
              <a:rPr lang="zh-CN" altLang="en-US" dirty="0">
                <a:latin typeface="宋体" panose="02010600030101010101" pitchFamily="2" charset="-122"/>
                <a:ea typeface="宋体" panose="02010600030101010101" pitchFamily="2" charset="-122"/>
                <a:cs typeface="+mn-ea"/>
                <a:sym typeface="+mn-ea"/>
              </a:rPr>
              <a:t>第三章 研究的技术路线、研究方法和要解决的主要问题</a:t>
            </a:r>
            <a:endParaRPr lang="zh-CN" altLang="en-US" dirty="0">
              <a:latin typeface="宋体" panose="02010600030101010101" pitchFamily="2" charset="-122"/>
              <a:ea typeface="宋体" panose="02010600030101010101" pitchFamily="2" charset="-122"/>
              <a:cs typeface="+mn-ea"/>
            </a:endParaRPr>
          </a:p>
        </p:txBody>
      </p:sp>
      <p:sp>
        <p:nvSpPr>
          <p:cNvPr id="3" name="文本框 2"/>
          <p:cNvSpPr txBox="1"/>
          <p:nvPr/>
        </p:nvSpPr>
        <p:spPr>
          <a:xfrm>
            <a:off x="758190" y="2185035"/>
            <a:ext cx="7627620" cy="3353435"/>
          </a:xfrm>
          <a:prstGeom prst="rect">
            <a:avLst/>
          </a:prstGeom>
          <a:noFill/>
        </p:spPr>
        <p:txBody>
          <a:bodyPr wrap="square" rtlCol="0">
            <a:spAutoFit/>
          </a:bodyPr>
          <a:p>
            <a:pPr>
              <a:lnSpc>
                <a:spcPct val="100000"/>
              </a:lnSpc>
              <a:spcBef>
                <a:spcPts val="0"/>
              </a:spcBef>
              <a:spcAft>
                <a:spcPts val="0"/>
              </a:spcAft>
            </a:pPr>
            <a:r>
              <a:rPr lang="en-US" altLang="zh-CN" sz="2800" b="0">
                <a:sym typeface="+mn-ea"/>
              </a:rPr>
              <a:t>1</a:t>
            </a:r>
            <a:r>
              <a:rPr lang="zh-CN" altLang="en-US" sz="2800" b="0">
                <a:sym typeface="+mn-ea"/>
              </a:rPr>
              <a:t>、</a:t>
            </a:r>
            <a:r>
              <a:rPr lang="zh-CN" altLang="en-US" sz="2800" b="0">
                <a:latin typeface="+mn-ea"/>
                <a:ea typeface="+mn-ea"/>
                <a:cs typeface="+mn-ea"/>
              </a:rPr>
              <a:t>课题研究的技术路线</a:t>
            </a:r>
            <a:endParaRPr lang="zh-CN" altLang="en-US" sz="2800" b="0">
              <a:latin typeface="+mn-ea"/>
              <a:ea typeface="+mn-ea"/>
              <a:cs typeface="+mn-ea"/>
            </a:endParaRPr>
          </a:p>
          <a:p>
            <a:pPr>
              <a:lnSpc>
                <a:spcPct val="100000"/>
              </a:lnSpc>
              <a:spcBef>
                <a:spcPts val="0"/>
              </a:spcBef>
              <a:spcAft>
                <a:spcPts val="0"/>
              </a:spcAft>
            </a:pPr>
            <a:r>
              <a:rPr lang="zh-CN" altLang="en-US" sz="2000">
                <a:latin typeface="+mn-ea"/>
                <a:ea typeface="+mn-ea"/>
                <a:cs typeface="+mn-ea"/>
              </a:rPr>
              <a:t> </a:t>
            </a:r>
            <a:r>
              <a:rPr lang="zh-CN" altLang="en-US">
                <a:latin typeface="+mn-ea"/>
                <a:ea typeface="+mn-ea"/>
                <a:cs typeface="+mn-ea"/>
              </a:rPr>
              <a:t> </a:t>
            </a:r>
            <a:r>
              <a:rPr lang="zh-CN" altLang="en-US" sz="2000" b="0">
                <a:latin typeface="+mn-ea"/>
                <a:ea typeface="+mn-ea"/>
                <a:cs typeface="+mn-ea"/>
              </a:rPr>
              <a:t>（一） MVC开发模型研究</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（1）理解 MVC开发的相关框架 </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（2）对框架的原理进行分析以及相应系统与实现</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（二）数据库原理研究</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（1）关系型数据库与非关系型数据库分析研究</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（2）数据库的选择以及设计</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a:t>
            </a:r>
            <a:endParaRPr lang="zh-CN" altLang="en-US" sz="2000" b="0">
              <a:latin typeface="+mn-ea"/>
              <a:ea typeface="+mn-ea"/>
              <a:cs typeface="+mn-ea"/>
            </a:endParaRPr>
          </a:p>
          <a:p>
            <a:pPr>
              <a:lnSpc>
                <a:spcPct val="100000"/>
              </a:lnSpc>
              <a:spcBef>
                <a:spcPts val="0"/>
              </a:spcBef>
              <a:spcAft>
                <a:spcPts val="0"/>
              </a:spcAft>
            </a:pPr>
            <a:r>
              <a:rPr lang="zh-CN" altLang="en-US" sz="2000" b="0">
                <a:latin typeface="+mn-ea"/>
                <a:ea typeface="+mn-ea"/>
                <a:cs typeface="+mn-ea"/>
              </a:rPr>
              <a:t>  （三）PHP语言的学习与研究</a:t>
            </a:r>
            <a:endParaRPr lang="zh-CN" altLang="en-US" sz="2000" b="0">
              <a:latin typeface="+mn-ea"/>
              <a:ea typeface="+mn-ea"/>
              <a:cs typeface="+mn-ea"/>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3069</Words>
  <Application>WPS 演示</Application>
  <PresentationFormat>全屏显示(4:3)</PresentationFormat>
  <Paragraphs>142</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8</vt:i4>
      </vt:variant>
      <vt:variant>
        <vt:lpstr>幻灯片标题</vt:lpstr>
      </vt:variant>
      <vt:variant>
        <vt:i4>16</vt:i4>
      </vt:variant>
    </vt:vector>
  </HeadingPairs>
  <TitlesOfParts>
    <vt:vector size="34" baseType="lpstr">
      <vt:lpstr>Arial</vt:lpstr>
      <vt:lpstr>宋体</vt:lpstr>
      <vt:lpstr>Wingdings</vt:lpstr>
      <vt:lpstr>华康简标题宋</vt:lpstr>
      <vt:lpstr>楷体</vt:lpstr>
      <vt:lpstr>楷体_GB2312</vt:lpstr>
      <vt:lpstr>微软雅黑</vt:lpstr>
      <vt:lpstr>新宋体</vt:lpstr>
      <vt:lpstr>Arial Unicode MS</vt:lpstr>
      <vt:lpstr>Calibri</vt:lpstr>
      <vt:lpstr>默认设计模板</vt:lpstr>
      <vt:lpstr>自定义设计方案</vt:lpstr>
      <vt:lpstr>1_自定义设计方案</vt:lpstr>
      <vt:lpstr>2_自定义设计方案</vt:lpstr>
      <vt:lpstr>3_自定义设计方案</vt:lpstr>
      <vt:lpstr>5_自定义设计方案</vt:lpstr>
      <vt:lpstr>4_自定义设计方案</vt:lpstr>
      <vt:lpstr>默认设计模板_2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dt</dc:creator>
  <cp:lastModifiedBy>龍逝</cp:lastModifiedBy>
  <cp:revision>61</cp:revision>
  <dcterms:created xsi:type="dcterms:W3CDTF">2009-09-16T12:46:00Z</dcterms:created>
  <dcterms:modified xsi:type="dcterms:W3CDTF">2018-03-06T09:42:44Z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