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9"/>
  </p:normalViewPr>
  <p:slideViewPr>
    <p:cSldViewPr snapToGrid="0" snapToObjects="1">
      <p:cViewPr varScale="1">
        <p:scale>
          <a:sx n="104" d="100"/>
          <a:sy n="10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9595-89E5-6843-9E7E-41FB8377673F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E0CA-E5D1-A841-BC1B-03A0015A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DEA4B-A1EE-D446-97DB-E2F9C9FBF270}"/>
              </a:ext>
            </a:extLst>
          </p:cNvPr>
          <p:cNvSpPr txBox="1"/>
          <p:nvPr/>
        </p:nvSpPr>
        <p:spPr>
          <a:xfrm>
            <a:off x="2027230" y="766892"/>
            <a:ext cx="3511701" cy="60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21" dirty="0">
                <a:solidFill>
                  <a:schemeClr val="bg1"/>
                </a:solidFill>
              </a:rPr>
              <a:t>DAVID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0B021-67AD-124B-83AB-40B0FC9B5BE4}"/>
              </a:ext>
            </a:extLst>
          </p:cNvPr>
          <p:cNvSpPr txBox="1"/>
          <p:nvPr/>
        </p:nvSpPr>
        <p:spPr>
          <a:xfrm>
            <a:off x="1473989" y="3780725"/>
            <a:ext cx="1162947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AVG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E5BCF-EECF-1F47-B30D-AE2CF64DD24F}"/>
              </a:ext>
            </a:extLst>
          </p:cNvPr>
          <p:cNvSpPr txBox="1"/>
          <p:nvPr/>
        </p:nvSpPr>
        <p:spPr>
          <a:xfrm>
            <a:off x="3257463" y="3780725"/>
            <a:ext cx="846707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HR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9C39F-32CE-314D-AB36-003CE23317FC}"/>
              </a:ext>
            </a:extLst>
          </p:cNvPr>
          <p:cNvSpPr txBox="1"/>
          <p:nvPr/>
        </p:nvSpPr>
        <p:spPr>
          <a:xfrm>
            <a:off x="4746938" y="3780725"/>
            <a:ext cx="944489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RBI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7260-067B-0A49-AA2E-FE9FEEC53EA2}"/>
              </a:ext>
            </a:extLst>
          </p:cNvPr>
          <p:cNvSpPr txBox="1"/>
          <p:nvPr/>
        </p:nvSpPr>
        <p:spPr>
          <a:xfrm>
            <a:off x="1473989" y="4252640"/>
            <a:ext cx="1192955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.287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E7B89-BAFE-2B49-B1CF-10E667A2672D}"/>
              </a:ext>
            </a:extLst>
          </p:cNvPr>
          <p:cNvSpPr txBox="1"/>
          <p:nvPr/>
        </p:nvSpPr>
        <p:spPr>
          <a:xfrm>
            <a:off x="3300278" y="4252640"/>
            <a:ext cx="761747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DD2A6-D05B-9A41-95CC-ACCA48268DBD}"/>
              </a:ext>
            </a:extLst>
          </p:cNvPr>
          <p:cNvSpPr txBox="1"/>
          <p:nvPr/>
        </p:nvSpPr>
        <p:spPr>
          <a:xfrm>
            <a:off x="4690710" y="4252640"/>
            <a:ext cx="1050288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137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4B5376-34D1-3E49-B59F-C6EA3EB6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1" y="13188"/>
            <a:ext cx="4460970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74C852-259E-3A46-816E-66832EDC78E7}"/>
              </a:ext>
            </a:extLst>
          </p:cNvPr>
          <p:cNvSpPr txBox="1">
            <a:spLocks/>
          </p:cNvSpPr>
          <p:nvPr/>
        </p:nvSpPr>
        <p:spPr>
          <a:xfrm>
            <a:off x="1359926" y="774925"/>
            <a:ext cx="633045" cy="54675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953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6FD72-C135-5C4B-9C2E-6E206282084C}"/>
              </a:ext>
            </a:extLst>
          </p:cNvPr>
          <p:cNvSpPr txBox="1"/>
          <p:nvPr/>
        </p:nvSpPr>
        <p:spPr>
          <a:xfrm>
            <a:off x="1442704" y="2997525"/>
            <a:ext cx="4771947" cy="77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29" dirty="0">
                <a:solidFill>
                  <a:schemeClr val="bg1"/>
                </a:solidFill>
              </a:rPr>
              <a:t>2006 SEASON STATS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BA605-33AE-1244-86AC-7501A2B50F62}"/>
              </a:ext>
            </a:extLst>
          </p:cNvPr>
          <p:cNvSpPr txBox="1">
            <a:spLocks/>
          </p:cNvSpPr>
          <p:nvPr/>
        </p:nvSpPr>
        <p:spPr>
          <a:xfrm>
            <a:off x="1347462" y="1345186"/>
            <a:ext cx="633045" cy="49000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84" dirty="0">
                <a:solidFill>
                  <a:schemeClr val="bg1"/>
                </a:solidFill>
              </a:rPr>
              <a:t>DH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8A5AE-1D29-CB44-9011-75F316B35060}"/>
              </a:ext>
            </a:extLst>
          </p:cNvPr>
          <p:cNvSpPr txBox="1"/>
          <p:nvPr/>
        </p:nvSpPr>
        <p:spPr>
          <a:xfrm>
            <a:off x="3081303" y="2331253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481DC8-393B-DB45-8A13-324E9BBAE383}"/>
              </a:ext>
            </a:extLst>
          </p:cNvPr>
          <p:cNvCxnSpPr/>
          <p:nvPr/>
        </p:nvCxnSpPr>
        <p:spPr>
          <a:xfrm flipV="1">
            <a:off x="1473989" y="2736608"/>
            <a:ext cx="1607316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61EBC-672B-1F41-9C16-F6ED278F88FF}"/>
              </a:ext>
            </a:extLst>
          </p:cNvPr>
          <p:cNvCxnSpPr/>
          <p:nvPr/>
        </p:nvCxnSpPr>
        <p:spPr>
          <a:xfrm flipV="1">
            <a:off x="4307002" y="2736608"/>
            <a:ext cx="1607316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FE4D9-982F-DA44-8B5D-0EB9EAFDC305}"/>
              </a:ext>
            </a:extLst>
          </p:cNvPr>
          <p:cNvSpPr txBox="1"/>
          <p:nvPr/>
        </p:nvSpPr>
        <p:spPr>
          <a:xfrm>
            <a:off x="1980510" y="1061542"/>
            <a:ext cx="3511701" cy="94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39" dirty="0">
                <a:solidFill>
                  <a:schemeClr val="bg1"/>
                </a:solidFill>
              </a:rPr>
              <a:t>ORTIZ</a:t>
            </a:r>
          </a:p>
        </p:txBody>
      </p:sp>
    </p:spTree>
    <p:extLst>
      <p:ext uri="{BB962C8B-B14F-4D97-AF65-F5344CB8AC3E}">
        <p14:creationId xmlns:p14="http://schemas.microsoft.com/office/powerpoint/2010/main" val="245287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Irizarry, Rafael A.</dc:creator>
  <cp:lastModifiedBy>Irizarry, Rafael A.</cp:lastModifiedBy>
  <cp:revision>8</cp:revision>
  <dcterms:created xsi:type="dcterms:W3CDTF">2019-05-16T01:18:43Z</dcterms:created>
  <dcterms:modified xsi:type="dcterms:W3CDTF">2019-05-16T21:54:12Z</dcterms:modified>
</cp:coreProperties>
</file>