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B4B8-F649-C444-8919-6E1EDA05D8A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D0AE-1D85-044E-8E21-535EE258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0500" y="685800"/>
            <a:ext cx="1143000" cy="5486400"/>
            <a:chOff x="1339273" y="896765"/>
            <a:chExt cx="1143000" cy="4756727"/>
          </a:xfrm>
        </p:grpSpPr>
        <p:sp>
          <p:nvSpPr>
            <p:cNvPr id="4" name="TextBox 3"/>
            <p:cNvSpPr txBox="1"/>
            <p:nvPr/>
          </p:nvSpPr>
          <p:spPr>
            <a:xfrm>
              <a:off x="1339273" y="896765"/>
              <a:ext cx="1143000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241" y="2958814"/>
              <a:ext cx="1091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Data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40150" y="2057400"/>
            <a:ext cx="1258177" cy="2743200"/>
            <a:chOff x="6213912" y="3033712"/>
            <a:chExt cx="1258177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6255327" y="3033712"/>
              <a:ext cx="1143000" cy="2743200"/>
            </a:xfrm>
            <a:prstGeom prst="rect">
              <a:avLst/>
            </a:prstGeom>
            <a:solidFill>
              <a:schemeClr val="accent6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3912" y="3757963"/>
              <a:ext cx="12581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Independent</a:t>
              </a:r>
            </a:p>
            <a:p>
              <a:pPr algn="ctr"/>
              <a:r>
                <a:rPr lang="en-US" sz="1600" dirty="0" smtClean="0"/>
                <a:t>Set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33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0500" y="685800"/>
            <a:ext cx="1143000" cy="5486400"/>
            <a:chOff x="1339273" y="896765"/>
            <a:chExt cx="1143000" cy="4756727"/>
          </a:xfrm>
        </p:grpSpPr>
        <p:sp>
          <p:nvSpPr>
            <p:cNvPr id="4" name="TextBox 3"/>
            <p:cNvSpPr txBox="1"/>
            <p:nvPr/>
          </p:nvSpPr>
          <p:spPr>
            <a:xfrm>
              <a:off x="1339273" y="896765"/>
              <a:ext cx="1143000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241" y="2958814"/>
              <a:ext cx="1091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Data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59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49911" y="685800"/>
            <a:ext cx="1244181" cy="5486400"/>
            <a:chOff x="3287477" y="914400"/>
            <a:chExt cx="1493018" cy="5029199"/>
          </a:xfrm>
        </p:grpSpPr>
        <p:grpSp>
          <p:nvGrpSpPr>
            <p:cNvPr id="7" name="Group 6"/>
            <p:cNvGrpSpPr/>
            <p:nvPr/>
          </p:nvGrpSpPr>
          <p:grpSpPr>
            <a:xfrm>
              <a:off x="3287477" y="914400"/>
              <a:ext cx="1493018" cy="4572000"/>
              <a:chOff x="1258026" y="1094962"/>
              <a:chExt cx="1998230" cy="47567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339273" y="1094962"/>
                <a:ext cx="1835727" cy="4756727"/>
              </a:xfrm>
              <a:prstGeom prst="rect">
                <a:avLst/>
              </a:prstGeom>
              <a:solidFill>
                <a:schemeClr val="accent1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58026" y="3074930"/>
                <a:ext cx="1998230" cy="616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Train</a:t>
                </a:r>
                <a:endParaRPr lang="en-US" sz="36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87477" y="5029200"/>
              <a:ext cx="1432305" cy="914399"/>
              <a:chOff x="-2893091" y="4842688"/>
              <a:chExt cx="2555964" cy="86485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-2784763" y="4842688"/>
                <a:ext cx="2447636" cy="864859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2893091" y="4925882"/>
                <a:ext cx="2231372" cy="56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Test</a:t>
                </a:r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6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45610" y="685800"/>
            <a:ext cx="3770947" cy="5403278"/>
            <a:chOff x="1329610" y="685800"/>
            <a:chExt cx="3770947" cy="5403278"/>
          </a:xfrm>
        </p:grpSpPr>
        <p:grpSp>
          <p:nvGrpSpPr>
            <p:cNvPr id="2" name="Group 1"/>
            <p:cNvGrpSpPr/>
            <p:nvPr/>
          </p:nvGrpSpPr>
          <p:grpSpPr>
            <a:xfrm>
              <a:off x="1329610" y="685800"/>
              <a:ext cx="1143012" cy="5403278"/>
              <a:chOff x="2823592" y="914400"/>
              <a:chExt cx="1143012" cy="495300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823594" y="914400"/>
                <a:ext cx="1143010" cy="4571999"/>
                <a:chOff x="637181" y="1094962"/>
                <a:chExt cx="1529776" cy="475672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637181" y="1094962"/>
                  <a:ext cx="1529776" cy="4756727"/>
                </a:xfrm>
                <a:prstGeom prst="rect">
                  <a:avLst/>
                </a:prstGeom>
                <a:solidFill>
                  <a:schemeClr val="accent1"/>
                </a:solidFill>
                <a:effectLst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15136" y="3074930"/>
                  <a:ext cx="1415075" cy="557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Train</a:t>
                  </a:r>
                  <a:endParaRPr lang="en-US" sz="3200" b="1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2823592" y="5029203"/>
                <a:ext cx="1143000" cy="838200"/>
                <a:chOff x="-3720893" y="4842689"/>
                <a:chExt cx="2039697" cy="79278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-3720893" y="4842688"/>
                  <a:ext cx="2039697" cy="792788"/>
                </a:xfrm>
                <a:prstGeom prst="rect">
                  <a:avLst/>
                </a:prstGeom>
                <a:solidFill>
                  <a:schemeClr val="accent2"/>
                </a:solidFill>
                <a:effectLst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-3538868" y="4945902"/>
                  <a:ext cx="1611077" cy="5070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Test</a:t>
                  </a:r>
                  <a:endParaRPr lang="en-US" sz="3200" b="1" dirty="0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886200" y="685800"/>
              <a:ext cx="1214357" cy="4575522"/>
              <a:chOff x="3886200" y="685800"/>
              <a:chExt cx="1214357" cy="457552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86200" y="685800"/>
                <a:ext cx="1214357" cy="4571999"/>
                <a:chOff x="1339273" y="896765"/>
                <a:chExt cx="1214357" cy="3963939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339273" y="896765"/>
                  <a:ext cx="1143000" cy="3963939"/>
                </a:xfrm>
                <a:prstGeom prst="rect">
                  <a:avLst/>
                </a:prstGeom>
                <a:solidFill>
                  <a:schemeClr val="accent1"/>
                </a:solidFill>
                <a:effectLst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42241" y="2715502"/>
                  <a:ext cx="1211389" cy="4536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/>
                    <a:t>Train 1</a:t>
                  </a:r>
                  <a:endParaRPr lang="en-US" sz="2800" b="1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3886200" y="4329548"/>
                <a:ext cx="1143000" cy="931774"/>
              </a:xfrm>
              <a:prstGeom prst="rect">
                <a:avLst/>
              </a:prstGeom>
              <a:solidFill>
                <a:schemeClr val="accent4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854911" y="4574525"/>
            <a:ext cx="1259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Validate 1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64562" y="5467064"/>
            <a:ext cx="1143000" cy="91440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66565" y="5586111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Test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5898" y="3175319"/>
            <a:ext cx="1035366" cy="550783"/>
          </a:xfrm>
          <a:prstGeom prst="rightArrow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5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9808" y="329776"/>
            <a:ext cx="1371600" cy="5486401"/>
            <a:chOff x="3348182" y="914400"/>
            <a:chExt cx="1371600" cy="5029201"/>
          </a:xfrm>
        </p:grpSpPr>
        <p:grpSp>
          <p:nvGrpSpPr>
            <p:cNvPr id="7" name="Group 6"/>
            <p:cNvGrpSpPr/>
            <p:nvPr/>
          </p:nvGrpSpPr>
          <p:grpSpPr>
            <a:xfrm>
              <a:off x="3348182" y="914400"/>
              <a:ext cx="1371600" cy="4572000"/>
              <a:chOff x="1339273" y="1094962"/>
              <a:chExt cx="1835727" cy="47567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339273" y="1094962"/>
                <a:ext cx="1835727" cy="4756727"/>
              </a:xfrm>
              <a:prstGeom prst="rect">
                <a:avLst/>
              </a:prstGeom>
              <a:solidFill>
                <a:schemeClr val="accent1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15387" y="3074930"/>
                <a:ext cx="1166380" cy="7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Train</a:t>
                </a:r>
                <a:endParaRPr lang="en-US" sz="36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48182" y="5029202"/>
              <a:ext cx="1371600" cy="914399"/>
              <a:chOff x="-2784763" y="4842691"/>
              <a:chExt cx="2447636" cy="86485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-2784763" y="4842691"/>
                <a:ext cx="2447636" cy="864859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2265024" y="4925884"/>
                <a:ext cx="989874" cy="61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Test</a:t>
                </a:r>
                <a:endParaRPr lang="en-US" sz="3600" b="1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005681" y="398211"/>
            <a:ext cx="1211389" cy="4572000"/>
            <a:chOff x="1324790" y="896765"/>
            <a:chExt cx="1515884" cy="3963939"/>
          </a:xfrm>
        </p:grpSpPr>
        <p:sp>
          <p:nvSpPr>
            <p:cNvPr id="11" name="TextBox 10"/>
            <p:cNvSpPr txBox="1"/>
            <p:nvPr/>
          </p:nvSpPr>
          <p:spPr>
            <a:xfrm>
              <a:off x="1339273" y="896765"/>
              <a:ext cx="1430304" cy="3963939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4790" y="1746948"/>
              <a:ext cx="1515884" cy="45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Train 2</a:t>
              </a:r>
              <a:endParaRPr lang="en-US" sz="28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0166" y="398211"/>
            <a:ext cx="1211389" cy="4572000"/>
            <a:chOff x="1310570" y="776645"/>
            <a:chExt cx="1515884" cy="3963939"/>
          </a:xfrm>
        </p:grpSpPr>
        <p:sp>
          <p:nvSpPr>
            <p:cNvPr id="20" name="TextBox 19"/>
            <p:cNvSpPr txBox="1"/>
            <p:nvPr/>
          </p:nvSpPr>
          <p:spPr>
            <a:xfrm>
              <a:off x="1339271" y="776645"/>
              <a:ext cx="1430305" cy="3963939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10570" y="2086149"/>
              <a:ext cx="1515884" cy="45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Train 1</a:t>
              </a:r>
              <a:endParaRPr lang="en-US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73263" y="398210"/>
            <a:ext cx="1211389" cy="4571996"/>
            <a:chOff x="1304058" y="896765"/>
            <a:chExt cx="1515884" cy="3963939"/>
          </a:xfrm>
        </p:grpSpPr>
        <p:sp>
          <p:nvSpPr>
            <p:cNvPr id="23" name="TextBox 22"/>
            <p:cNvSpPr txBox="1"/>
            <p:nvPr/>
          </p:nvSpPr>
          <p:spPr>
            <a:xfrm>
              <a:off x="1339272" y="896765"/>
              <a:ext cx="1430305" cy="3963939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04058" y="1435129"/>
              <a:ext cx="1515884" cy="45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Train 3</a:t>
              </a:r>
              <a:endParaRPr lang="en-US" sz="28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27832" y="398211"/>
            <a:ext cx="1211389" cy="4572000"/>
            <a:chOff x="1267039" y="896765"/>
            <a:chExt cx="1515884" cy="3963939"/>
          </a:xfrm>
        </p:grpSpPr>
        <p:sp>
          <p:nvSpPr>
            <p:cNvPr id="26" name="TextBox 25"/>
            <p:cNvSpPr txBox="1"/>
            <p:nvPr/>
          </p:nvSpPr>
          <p:spPr>
            <a:xfrm>
              <a:off x="1339271" y="896765"/>
              <a:ext cx="1430305" cy="3963939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39" y="3795430"/>
              <a:ext cx="1515884" cy="45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Train 4</a:t>
              </a:r>
              <a:endParaRPr lang="en-US" sz="28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29549" y="398211"/>
            <a:ext cx="1210780" cy="4572000"/>
            <a:chOff x="1284889" y="896765"/>
            <a:chExt cx="1594887" cy="3963939"/>
          </a:xfrm>
        </p:grpSpPr>
        <p:sp>
          <p:nvSpPr>
            <p:cNvPr id="29" name="TextBox 28"/>
            <p:cNvSpPr txBox="1"/>
            <p:nvPr/>
          </p:nvSpPr>
          <p:spPr>
            <a:xfrm>
              <a:off x="1339270" y="896765"/>
              <a:ext cx="1540506" cy="3963939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4889" y="3222484"/>
              <a:ext cx="1515885" cy="45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Train 5</a:t>
              </a:r>
              <a:endParaRPr lang="en-US" sz="28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20996" y="4070584"/>
            <a:ext cx="1143001" cy="914400"/>
            <a:chOff x="2891807" y="4430308"/>
            <a:chExt cx="1173494" cy="997526"/>
          </a:xfrm>
        </p:grpSpPr>
        <p:sp>
          <p:nvSpPr>
            <p:cNvPr id="13" name="TextBox 12"/>
            <p:cNvSpPr txBox="1"/>
            <p:nvPr/>
          </p:nvSpPr>
          <p:spPr>
            <a:xfrm>
              <a:off x="2891807" y="4430308"/>
              <a:ext cx="1173493" cy="997526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94776" y="4650095"/>
              <a:ext cx="1170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Validate</a:t>
              </a:r>
              <a:r>
                <a:rPr lang="en-US" sz="2000" b="1" dirty="0" smtClean="0"/>
                <a:t> 1</a:t>
              </a:r>
              <a:endParaRPr lang="en-US" sz="20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07924" y="2226799"/>
            <a:ext cx="1133858" cy="914400"/>
            <a:chOff x="2891808" y="3717058"/>
            <a:chExt cx="1204722" cy="997526"/>
          </a:xfrm>
        </p:grpSpPr>
        <p:sp>
          <p:nvSpPr>
            <p:cNvPr id="33" name="TextBox 32"/>
            <p:cNvSpPr txBox="1"/>
            <p:nvPr/>
          </p:nvSpPr>
          <p:spPr>
            <a:xfrm>
              <a:off x="2891808" y="3717058"/>
              <a:ext cx="1204720" cy="997526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4778" y="3936047"/>
              <a:ext cx="1201752" cy="436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Validate</a:t>
              </a:r>
              <a:r>
                <a:rPr lang="en-US" sz="2000" b="1" dirty="0" smtClean="0"/>
                <a:t> 3</a:t>
              </a:r>
              <a:endParaRPr lang="en-US" sz="2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13617" y="3133333"/>
            <a:ext cx="1143001" cy="914400"/>
            <a:chOff x="2704193" y="4289507"/>
            <a:chExt cx="1227443" cy="997526"/>
          </a:xfrm>
        </p:grpSpPr>
        <p:sp>
          <p:nvSpPr>
            <p:cNvPr id="36" name="TextBox 35"/>
            <p:cNvSpPr txBox="1"/>
            <p:nvPr/>
          </p:nvSpPr>
          <p:spPr>
            <a:xfrm>
              <a:off x="2704193" y="4289507"/>
              <a:ext cx="1217621" cy="997526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29883" y="4474679"/>
              <a:ext cx="1201753" cy="436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Validate</a:t>
              </a:r>
              <a:r>
                <a:rPr lang="en-US" sz="2000" b="1" dirty="0" smtClean="0"/>
                <a:t> 2</a:t>
              </a:r>
              <a:endParaRPr lang="en-US" sz="2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97105" y="1289530"/>
            <a:ext cx="1143000" cy="914400"/>
            <a:chOff x="2891808" y="3717058"/>
            <a:chExt cx="1236701" cy="997526"/>
          </a:xfrm>
        </p:grpSpPr>
        <p:sp>
          <p:nvSpPr>
            <p:cNvPr id="41" name="TextBox 40"/>
            <p:cNvSpPr txBox="1"/>
            <p:nvPr/>
          </p:nvSpPr>
          <p:spPr>
            <a:xfrm>
              <a:off x="2891808" y="3717058"/>
              <a:ext cx="1226807" cy="997526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94778" y="3936047"/>
              <a:ext cx="1233731" cy="436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Validate</a:t>
              </a:r>
              <a:r>
                <a:rPr lang="en-US" sz="2000" b="1" dirty="0" smtClean="0"/>
                <a:t> 4</a:t>
              </a:r>
              <a:endParaRPr lang="en-US" sz="20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64881" y="379540"/>
            <a:ext cx="1213231" cy="914400"/>
            <a:chOff x="2894778" y="3717058"/>
            <a:chExt cx="1233731" cy="997526"/>
          </a:xfrm>
        </p:grpSpPr>
        <p:sp>
          <p:nvSpPr>
            <p:cNvPr id="44" name="TextBox 43"/>
            <p:cNvSpPr txBox="1"/>
            <p:nvPr/>
          </p:nvSpPr>
          <p:spPr>
            <a:xfrm>
              <a:off x="2899879" y="3717058"/>
              <a:ext cx="1180910" cy="997526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78" y="3936047"/>
              <a:ext cx="1233731" cy="436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Validate</a:t>
              </a:r>
              <a:r>
                <a:rPr lang="en-US" sz="2000" b="1" dirty="0" smtClean="0"/>
                <a:t> 5</a:t>
              </a:r>
              <a:endParaRPr lang="en-US" sz="20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 rot="5400000" flipH="1">
            <a:off x="5398996" y="2706206"/>
            <a:ext cx="729674" cy="5777448"/>
          </a:xfrm>
          <a:prstGeom prst="leftBrace">
            <a:avLst>
              <a:gd name="adj1" fmla="val 8333"/>
              <a:gd name="adj2" fmla="val 50137"/>
            </a:avLst>
          </a:prstGeom>
          <a:noFill/>
          <a:ln w="762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0053" y="5980621"/>
            <a:ext cx="683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cross validation to optimize model parameters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74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3648" y="685800"/>
            <a:ext cx="1143000" cy="5486400"/>
            <a:chOff x="3348182" y="914400"/>
            <a:chExt cx="1371600" cy="5029199"/>
          </a:xfrm>
        </p:grpSpPr>
        <p:grpSp>
          <p:nvGrpSpPr>
            <p:cNvPr id="7" name="Group 6"/>
            <p:cNvGrpSpPr/>
            <p:nvPr/>
          </p:nvGrpSpPr>
          <p:grpSpPr>
            <a:xfrm>
              <a:off x="3348182" y="914400"/>
              <a:ext cx="1371600" cy="4572000"/>
              <a:chOff x="1339273" y="1094962"/>
              <a:chExt cx="1835727" cy="47567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339273" y="1094962"/>
                <a:ext cx="1835727" cy="4756727"/>
              </a:xfrm>
              <a:prstGeom prst="rect">
                <a:avLst/>
              </a:prstGeom>
              <a:solidFill>
                <a:schemeClr val="accent1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71987" y="3074930"/>
                <a:ext cx="1166380" cy="7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Train</a:t>
                </a:r>
                <a:endParaRPr lang="en-US" sz="36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48182" y="5029200"/>
              <a:ext cx="1371600" cy="914399"/>
              <a:chOff x="-2784763" y="4842688"/>
              <a:chExt cx="2447636" cy="86485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-2784763" y="4842688"/>
                <a:ext cx="2447636" cy="864859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2462814" y="4925882"/>
                <a:ext cx="989875" cy="61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Test</a:t>
                </a:r>
                <a:endParaRPr lang="en-US" sz="3600" b="1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 flipH="1">
            <a:off x="3565323" y="952632"/>
            <a:ext cx="887187" cy="4105655"/>
          </a:xfrm>
          <a:prstGeom prst="leftBrace">
            <a:avLst/>
          </a:prstGeom>
          <a:noFill/>
          <a:ln w="762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2033" y="2831156"/>
            <a:ext cx="244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Fit optimal model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3575149" y="5233261"/>
            <a:ext cx="887187" cy="868680"/>
          </a:xfrm>
          <a:prstGeom prst="leftBrace">
            <a:avLst/>
          </a:prstGeom>
          <a:noFill/>
          <a:ln w="762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2033" y="5363277"/>
            <a:ext cx="3896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Estimate accuracy on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5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5928" y="962679"/>
            <a:ext cx="1143001" cy="5486400"/>
            <a:chOff x="1339271" y="1094962"/>
            <a:chExt cx="1894737" cy="4756727"/>
          </a:xfrm>
        </p:grpSpPr>
        <p:sp>
          <p:nvSpPr>
            <p:cNvPr id="4" name="TextBox 3"/>
            <p:cNvSpPr txBox="1"/>
            <p:nvPr/>
          </p:nvSpPr>
          <p:spPr>
            <a:xfrm>
              <a:off x="1339271" y="1094962"/>
              <a:ext cx="1894735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0730" y="1713578"/>
              <a:ext cx="1873278" cy="56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Train</a:t>
              </a:r>
              <a:endParaRPr lang="en-US" sz="3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2810" y="962679"/>
            <a:ext cx="1143001" cy="5486400"/>
            <a:chOff x="1339271" y="1094962"/>
            <a:chExt cx="1894737" cy="4756727"/>
          </a:xfrm>
        </p:grpSpPr>
        <p:sp>
          <p:nvSpPr>
            <p:cNvPr id="18" name="TextBox 17"/>
            <p:cNvSpPr txBox="1"/>
            <p:nvPr/>
          </p:nvSpPr>
          <p:spPr>
            <a:xfrm>
              <a:off x="1339271" y="1094962"/>
              <a:ext cx="1894735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0730" y="2464470"/>
              <a:ext cx="1873278" cy="56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Train</a:t>
              </a:r>
              <a:endParaRPr lang="en-US" sz="36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29046" y="990599"/>
            <a:ext cx="1143000" cy="5486400"/>
            <a:chOff x="1339271" y="1094962"/>
            <a:chExt cx="1894735" cy="4756727"/>
          </a:xfrm>
        </p:grpSpPr>
        <p:sp>
          <p:nvSpPr>
            <p:cNvPr id="21" name="TextBox 20"/>
            <p:cNvSpPr txBox="1"/>
            <p:nvPr/>
          </p:nvSpPr>
          <p:spPr>
            <a:xfrm>
              <a:off x="1339271" y="1094962"/>
              <a:ext cx="1894735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9271" y="4277708"/>
              <a:ext cx="1873278" cy="56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Train</a:t>
              </a:r>
              <a:endParaRPr lang="en-US" sz="3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82163" y="990599"/>
            <a:ext cx="1143001" cy="5486400"/>
            <a:chOff x="1339271" y="1094962"/>
            <a:chExt cx="1894737" cy="4756727"/>
          </a:xfrm>
        </p:grpSpPr>
        <p:sp>
          <p:nvSpPr>
            <p:cNvPr id="27" name="TextBox 26"/>
            <p:cNvSpPr txBox="1"/>
            <p:nvPr/>
          </p:nvSpPr>
          <p:spPr>
            <a:xfrm>
              <a:off x="1339271" y="1094962"/>
              <a:ext cx="1894735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0730" y="3074930"/>
              <a:ext cx="1873278" cy="56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Train</a:t>
              </a:r>
              <a:endParaRPr lang="en-US" sz="3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9692" y="962679"/>
            <a:ext cx="1143001" cy="5486400"/>
            <a:chOff x="1339271" y="1094962"/>
            <a:chExt cx="1894737" cy="4756727"/>
          </a:xfrm>
        </p:grpSpPr>
        <p:sp>
          <p:nvSpPr>
            <p:cNvPr id="24" name="TextBox 23"/>
            <p:cNvSpPr txBox="1"/>
            <p:nvPr/>
          </p:nvSpPr>
          <p:spPr>
            <a:xfrm>
              <a:off x="1339271" y="1094962"/>
              <a:ext cx="1894735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0730" y="3074930"/>
              <a:ext cx="1873278" cy="56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Train</a:t>
              </a:r>
              <a:endParaRPr lang="en-US" sz="3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9692" y="5451553"/>
            <a:ext cx="1143000" cy="997526"/>
            <a:chOff x="-2784763" y="4842688"/>
            <a:chExt cx="2447636" cy="864859"/>
          </a:xfrm>
        </p:grpSpPr>
        <p:sp>
          <p:nvSpPr>
            <p:cNvPr id="8" name="TextBox 7"/>
            <p:cNvSpPr txBox="1"/>
            <p:nvPr/>
          </p:nvSpPr>
          <p:spPr>
            <a:xfrm>
              <a:off x="-2784763" y="4842688"/>
              <a:ext cx="2447636" cy="864859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2462814" y="4925882"/>
              <a:ext cx="989875" cy="61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Test</a:t>
              </a:r>
              <a:endParaRPr lang="en-US" sz="3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19879" y="4487427"/>
            <a:ext cx="1143000" cy="997526"/>
            <a:chOff x="-2784763" y="4842688"/>
            <a:chExt cx="2447636" cy="864859"/>
          </a:xfrm>
        </p:grpSpPr>
        <p:sp>
          <p:nvSpPr>
            <p:cNvPr id="33" name="TextBox 32"/>
            <p:cNvSpPr txBox="1"/>
            <p:nvPr/>
          </p:nvSpPr>
          <p:spPr>
            <a:xfrm>
              <a:off x="-2784763" y="4842688"/>
              <a:ext cx="2447636" cy="864859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2462814" y="4925882"/>
              <a:ext cx="989875" cy="61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Test</a:t>
              </a:r>
              <a:endParaRPr lang="en-US" sz="36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75928" y="3274290"/>
            <a:ext cx="1143000" cy="997526"/>
            <a:chOff x="-2784763" y="4842688"/>
            <a:chExt cx="2447636" cy="864859"/>
          </a:xfrm>
        </p:grpSpPr>
        <p:sp>
          <p:nvSpPr>
            <p:cNvPr id="36" name="TextBox 35"/>
            <p:cNvSpPr txBox="1"/>
            <p:nvPr/>
          </p:nvSpPr>
          <p:spPr>
            <a:xfrm>
              <a:off x="-2784763" y="4842688"/>
              <a:ext cx="2447636" cy="864859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2462814" y="4925882"/>
              <a:ext cx="989875" cy="61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Test</a:t>
              </a:r>
              <a:endParaRPr lang="en-US" sz="36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4053" y="2248844"/>
            <a:ext cx="1143000" cy="997526"/>
            <a:chOff x="-2784763" y="4842688"/>
            <a:chExt cx="2447636" cy="864859"/>
          </a:xfrm>
        </p:grpSpPr>
        <p:sp>
          <p:nvSpPr>
            <p:cNvPr id="39" name="TextBox 38"/>
            <p:cNvSpPr txBox="1"/>
            <p:nvPr/>
          </p:nvSpPr>
          <p:spPr>
            <a:xfrm>
              <a:off x="-2784763" y="4842688"/>
              <a:ext cx="2447636" cy="864859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2462814" y="4925882"/>
              <a:ext cx="989875" cy="61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Test</a:t>
              </a:r>
              <a:endParaRPr lang="en-US" sz="36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82163" y="962679"/>
            <a:ext cx="1143000" cy="997526"/>
            <a:chOff x="-2784763" y="4842688"/>
            <a:chExt cx="2447636" cy="864859"/>
          </a:xfrm>
        </p:grpSpPr>
        <p:sp>
          <p:nvSpPr>
            <p:cNvPr id="42" name="TextBox 41"/>
            <p:cNvSpPr txBox="1"/>
            <p:nvPr/>
          </p:nvSpPr>
          <p:spPr>
            <a:xfrm>
              <a:off x="-2784763" y="4842688"/>
              <a:ext cx="2447636" cy="864859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2462814" y="4925882"/>
              <a:ext cx="989875" cy="61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Test</a:t>
              </a:r>
              <a:endParaRPr 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82289" y="279051"/>
            <a:ext cx="725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Estimate accuracy of  entire procedure  with </a:t>
            </a:r>
            <a:r>
              <a:rPr lang="en-US" sz="2800" b="1" dirty="0" smtClean="0"/>
              <a:t>CV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2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40841" y="685800"/>
            <a:ext cx="1143000" cy="5486400"/>
            <a:chOff x="1339273" y="896765"/>
            <a:chExt cx="1143000" cy="4756727"/>
          </a:xfrm>
        </p:grpSpPr>
        <p:sp>
          <p:nvSpPr>
            <p:cNvPr id="4" name="TextBox 3"/>
            <p:cNvSpPr txBox="1"/>
            <p:nvPr/>
          </p:nvSpPr>
          <p:spPr>
            <a:xfrm>
              <a:off x="1339273" y="896765"/>
              <a:ext cx="1143000" cy="4756727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241" y="2958814"/>
              <a:ext cx="1091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Data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0491" y="2057400"/>
            <a:ext cx="1258177" cy="2743200"/>
            <a:chOff x="6213912" y="3033712"/>
            <a:chExt cx="1258177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6255327" y="3033712"/>
              <a:ext cx="1143000" cy="2743200"/>
            </a:xfrm>
            <a:prstGeom prst="rect">
              <a:avLst/>
            </a:prstGeom>
            <a:solidFill>
              <a:schemeClr val="accent6"/>
            </a:solidFill>
            <a:effectLst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3912" y="3757963"/>
              <a:ext cx="12581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Independent</a:t>
              </a:r>
            </a:p>
            <a:p>
              <a:pPr algn="ctr"/>
              <a:r>
                <a:rPr lang="en-US" sz="1600" dirty="0" smtClean="0"/>
                <a:t>Set</a:t>
              </a:r>
              <a:endParaRPr 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10800000" flipH="1">
            <a:off x="1900145" y="1461121"/>
            <a:ext cx="887187" cy="4105655"/>
          </a:xfrm>
          <a:prstGeom prst="leftBrace">
            <a:avLst/>
          </a:prstGeom>
          <a:noFill/>
          <a:ln w="762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334" y="2768021"/>
            <a:ext cx="200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Fit </a:t>
            </a:r>
            <a:r>
              <a:rPr lang="en-US" sz="2400" b="1" dirty="0" smtClean="0"/>
              <a:t>model </a:t>
            </a:r>
          </a:p>
          <a:p>
            <a:r>
              <a:rPr lang="en-US" sz="2400" b="1" dirty="0"/>
              <a:t>w</a:t>
            </a:r>
            <a:r>
              <a:rPr lang="en-US" sz="2400" b="1" dirty="0" smtClean="0"/>
              <a:t>ith</a:t>
            </a:r>
            <a:r>
              <a:rPr lang="en-US" sz="2400" b="1" dirty="0" smtClean="0"/>
              <a:t> chosen </a:t>
            </a:r>
          </a:p>
          <a:p>
            <a:r>
              <a:rPr lang="en-US" sz="2400" b="1" dirty="0" smtClean="0"/>
              <a:t>p</a:t>
            </a:r>
            <a:r>
              <a:rPr lang="en-US" sz="2400" b="1" dirty="0" smtClean="0"/>
              <a:t>arameters to</a:t>
            </a:r>
          </a:p>
          <a:p>
            <a:r>
              <a:rPr lang="en-US" sz="2400" b="1" dirty="0" smtClean="0"/>
              <a:t>this </a:t>
            </a:r>
            <a:r>
              <a:rPr lang="en-US" sz="2400" b="1" dirty="0" smtClean="0"/>
              <a:t>dataset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61214" y="2186103"/>
            <a:ext cx="1938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will </a:t>
            </a:r>
            <a:r>
              <a:rPr lang="en-US" sz="2400" b="1" dirty="0" smtClean="0"/>
              <a:t>b</a:t>
            </a:r>
            <a:r>
              <a:rPr lang="en-US" sz="2400" b="1" dirty="0" smtClean="0"/>
              <a:t>e applied </a:t>
            </a:r>
            <a:r>
              <a:rPr lang="en-US" sz="2400" b="1" dirty="0" smtClean="0"/>
              <a:t>to other, completely independent, datasets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flipH="1">
            <a:off x="6375918" y="2336250"/>
            <a:ext cx="887187" cy="2286000"/>
          </a:xfrm>
          <a:prstGeom prst="leftBrace">
            <a:avLst/>
          </a:prstGeom>
          <a:noFill/>
          <a:ln w="762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91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Irizarry</dc:creator>
  <cp:lastModifiedBy>Rafael Irizarry</cp:lastModifiedBy>
  <cp:revision>17</cp:revision>
  <dcterms:created xsi:type="dcterms:W3CDTF">2016-04-02T19:46:10Z</dcterms:created>
  <dcterms:modified xsi:type="dcterms:W3CDTF">2018-07-12T22:58:23Z</dcterms:modified>
</cp:coreProperties>
</file>