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743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226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96484"/>
            <a:ext cx="20574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802717"/>
            <a:ext cx="2057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486834"/>
            <a:ext cx="59150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486834"/>
            <a:ext cx="174021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279652"/>
            <a:ext cx="236601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6119285"/>
            <a:ext cx="236601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486834"/>
            <a:ext cx="236601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241551"/>
            <a:ext cx="1160502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3340100"/>
            <a:ext cx="1160502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241551"/>
            <a:ext cx="1166217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3340100"/>
            <a:ext cx="1166217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316567"/>
            <a:ext cx="138874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316567"/>
            <a:ext cx="1388745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486834"/>
            <a:ext cx="236601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2434167"/>
            <a:ext cx="236601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0247-E5CE-49AB-BEB1-25194BEBF6A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8475134"/>
            <a:ext cx="9258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51-D805-4315-A34B-9389E8E3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04E98B-A909-464E-AF5A-4DD5D33284FB}"/>
              </a:ext>
            </a:extLst>
          </p:cNvPr>
          <p:cNvGrpSpPr/>
          <p:nvPr/>
        </p:nvGrpSpPr>
        <p:grpSpPr>
          <a:xfrm>
            <a:off x="3873504" y="660402"/>
            <a:ext cx="22273003" cy="7602883"/>
            <a:chOff x="-1536699" y="-406400"/>
            <a:chExt cx="19413641" cy="695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920D64-DFCF-43BE-986E-21942E752380}"/>
                </a:ext>
              </a:extLst>
            </p:cNvPr>
            <p:cNvSpPr/>
            <p:nvPr/>
          </p:nvSpPr>
          <p:spPr>
            <a:xfrm>
              <a:off x="92279" y="1795244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FOV</a:t>
              </a:r>
            </a:p>
            <a:p>
              <a:pPr algn="ctr"/>
              <a:r>
                <a:rPr lang="en-US" dirty="0"/>
                <a:t>(t=-1.0 ~ end)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A472E2-1593-4D76-9693-8F265ACBF748}"/>
                </a:ext>
              </a:extLst>
            </p:cNvPr>
            <p:cNvSpPr/>
            <p:nvPr/>
          </p:nvSpPr>
          <p:spPr>
            <a:xfrm>
              <a:off x="92278" y="255025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Gyro</a:t>
              </a:r>
            </a:p>
            <a:p>
              <a:pPr algn="ctr"/>
              <a:r>
                <a:rPr lang="en-US" dirty="0"/>
                <a:t>(t=-1.0 ~ end)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24D85A-9AB3-472F-9349-F699372E4F59}"/>
                </a:ext>
              </a:extLst>
            </p:cNvPr>
            <p:cNvSpPr txBox="1"/>
            <p:nvPr/>
          </p:nvSpPr>
          <p:spPr>
            <a:xfrm>
              <a:off x="-989900" y="1073792"/>
              <a:ext cx="4298162" cy="338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Format : time/x/y/</a:t>
              </a:r>
              <a:r>
                <a:rPr lang="en-US" dirty="0" err="1"/>
                <a:t>brightnes</a:t>
              </a:r>
              <a:r>
                <a:rPr lang="en-US" dirty="0"/>
                <a:t>/x/y/brig….~/ 30star….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03317-B81B-4B73-AAA6-EDCA2209CFDB}"/>
                </a:ext>
              </a:extLst>
            </p:cNvPr>
            <p:cNvSpPr/>
            <p:nvPr/>
          </p:nvSpPr>
          <p:spPr>
            <a:xfrm>
              <a:off x="92278" y="3456048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q0</a:t>
              </a:r>
            </a:p>
            <a:p>
              <a:pPr algn="ctr"/>
              <a:r>
                <a:rPr lang="en-US" dirty="0"/>
                <a:t>(t0)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48B26-B320-49CF-AF29-62BDE1BA9646}"/>
                </a:ext>
              </a:extLst>
            </p:cNvPr>
            <p:cNvSpPr/>
            <p:nvPr/>
          </p:nvSpPr>
          <p:spPr>
            <a:xfrm>
              <a:off x="2863335" y="1585628"/>
              <a:ext cx="1870746" cy="97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Functions….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starID_pm</a:t>
              </a:r>
              <a:r>
                <a:rPr lang="en-US" dirty="0"/>
                <a:t>, </a:t>
              </a:r>
              <a:r>
                <a:rPr lang="en-US" dirty="0" err="1"/>
                <a:t>starID_dm</a:t>
              </a:r>
              <a:r>
                <a:rPr lang="en-US" dirty="0"/>
                <a:t>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E5334A-7BAA-49FF-84BB-C9CA77A85E73}"/>
                </a:ext>
              </a:extLst>
            </p:cNvPr>
            <p:cNvSpPr/>
            <p:nvPr/>
          </p:nvSpPr>
          <p:spPr>
            <a:xfrm>
              <a:off x="5505975" y="1795244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'observed.dat'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00A19D-EEA8-49C3-BD25-65FA4E1F819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963025" y="2072081"/>
              <a:ext cx="90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F53CD7-D596-4B5E-B3BE-B4D6218C556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734081" y="2072081"/>
              <a:ext cx="771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C4BF31-A714-4985-AB7A-8B3EC7D0E18B}"/>
                </a:ext>
              </a:extLst>
            </p:cNvPr>
            <p:cNvSpPr/>
            <p:nvPr/>
          </p:nvSpPr>
          <p:spPr>
            <a:xfrm>
              <a:off x="8049237" y="1684092"/>
              <a:ext cx="1870746" cy="1853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</a:t>
              </a:r>
            </a:p>
            <a:p>
              <a:pPr algn="ctr"/>
              <a:r>
                <a:rPr lang="en-US" dirty="0"/>
                <a:t>(Algorithm)</a:t>
              </a:r>
            </a:p>
            <a:p>
              <a:pPr algn="ctr"/>
              <a:r>
                <a:rPr lang="en-US" dirty="0"/>
                <a:t>C codes….</a:t>
              </a:r>
            </a:p>
            <a:p>
              <a:pPr algn="ctr"/>
              <a:endParaRPr lang="en-US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FB03E3E-1860-465A-A6EB-FBCDCF4FC778}"/>
                </a:ext>
              </a:extLst>
            </p:cNvPr>
            <p:cNvCxnSpPr>
              <a:stCxn id="9" idx="3"/>
              <a:endCxn id="22" idx="1"/>
            </p:cNvCxnSpPr>
            <p:nvPr/>
          </p:nvCxnSpPr>
          <p:spPr>
            <a:xfrm>
              <a:off x="7376721" y="2072083"/>
              <a:ext cx="672516" cy="5389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998651-5571-48BC-B8BA-383642580954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1963026" y="2611076"/>
              <a:ext cx="6086213" cy="11218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8BE877-25F2-40F3-83C5-3B28B8F8430E}"/>
                </a:ext>
              </a:extLst>
            </p:cNvPr>
            <p:cNvSpPr/>
            <p:nvPr/>
          </p:nvSpPr>
          <p:spPr>
            <a:xfrm>
              <a:off x="5505975" y="826315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(Ref)</a:t>
              </a:r>
            </a:p>
            <a:p>
              <a:pPr algn="ctr"/>
              <a:r>
                <a:rPr lang="en-US" dirty="0"/>
                <a:t>'inertials.dat'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28F88D7-ED64-4C79-8F72-1854B339EE5E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4734081" y="1103154"/>
              <a:ext cx="771894" cy="96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90DBBC4-CD11-4ABE-8783-73003DEB464F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7376721" y="1103152"/>
              <a:ext cx="672516" cy="15079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3C351-76E1-4447-A66E-B9900AE3D8E9}"/>
                </a:ext>
              </a:extLst>
            </p:cNvPr>
            <p:cNvSpPr txBox="1"/>
            <p:nvPr/>
          </p:nvSpPr>
          <p:spPr>
            <a:xfrm>
              <a:off x="12066751" y="5508713"/>
              <a:ext cx="4017602" cy="845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 example, </a:t>
              </a:r>
            </a:p>
            <a:p>
              <a:r>
                <a:rPr lang="en-US" dirty="0"/>
                <a:t>Reference was given…. (Because of star pattern</a:t>
              </a:r>
            </a:p>
            <a:p>
              <a:r>
                <a:rPr lang="en-US" strike="sngStrike" dirty="0"/>
                <a:t>Measurements are from sensors….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70A1AF-6F9F-41E5-BE87-E647D9C2CF12}"/>
                </a:ext>
              </a:extLst>
            </p:cNvPr>
            <p:cNvSpPr/>
            <p:nvPr/>
          </p:nvSpPr>
          <p:spPr>
            <a:xfrm>
              <a:off x="10592499" y="2334236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‘ckg_1a.dat'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233D2A-A52F-49EB-B9A9-999C555728C9}"/>
                </a:ext>
              </a:extLst>
            </p:cNvPr>
            <p:cNvSpPr/>
            <p:nvPr/>
          </p:nvSpPr>
          <p:spPr>
            <a:xfrm>
              <a:off x="92278" y="167996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 Quaternion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949FCE-D26B-4241-957E-40A8ADE98B48}"/>
                </a:ext>
              </a:extLst>
            </p:cNvPr>
            <p:cNvSpPr/>
            <p:nvPr/>
          </p:nvSpPr>
          <p:spPr>
            <a:xfrm>
              <a:off x="13200077" y="1684090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 err="1"/>
                <a:t>quat_true_quest</a:t>
              </a:r>
              <a:endParaRPr lang="en-US" dirty="0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6619DD8-3F46-410C-98D5-720D2CB52D2C}"/>
                </a:ext>
              </a:extLst>
            </p:cNvPr>
            <p:cNvCxnSpPr>
              <a:stCxn id="37" idx="3"/>
              <a:endCxn id="41" idx="1"/>
            </p:cNvCxnSpPr>
            <p:nvPr/>
          </p:nvCxnSpPr>
          <p:spPr>
            <a:xfrm>
              <a:off x="1963026" y="444833"/>
              <a:ext cx="11237053" cy="1516094"/>
            </a:xfrm>
            <a:prstGeom prst="bentConnector3">
              <a:avLst>
                <a:gd name="adj1" fmla="val 953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7155CC1-9596-4EB6-8500-E237490F8E25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 flipV="1">
              <a:off x="12463245" y="1960927"/>
              <a:ext cx="736832" cy="6501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57009A-A5EC-46B1-AB72-BC2262FEB680}"/>
                </a:ext>
              </a:extLst>
            </p:cNvPr>
            <p:cNvSpPr/>
            <p:nvPr/>
          </p:nvSpPr>
          <p:spPr>
            <a:xfrm>
              <a:off x="16006196" y="1684090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FAE1FFE-BC1E-4A8E-876F-AA9E214712E8}"/>
                </a:ext>
              </a:extLst>
            </p:cNvPr>
            <p:cNvCxnSpPr>
              <a:cxnSpLocks/>
              <a:stCxn id="41" idx="3"/>
              <a:endCxn id="49" idx="1"/>
            </p:cNvCxnSpPr>
            <p:nvPr/>
          </p:nvCxnSpPr>
          <p:spPr>
            <a:xfrm>
              <a:off x="15070823" y="1960927"/>
              <a:ext cx="935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6476AD-5D51-4366-8C3C-9BBFBCA81C62}"/>
                </a:ext>
              </a:extLst>
            </p:cNvPr>
            <p:cNvSpPr/>
            <p:nvPr/>
          </p:nvSpPr>
          <p:spPr>
            <a:xfrm>
              <a:off x="-1536699" y="-406400"/>
              <a:ext cx="11765675" cy="6959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5F7FF-4196-421A-B6F7-15299D4278C3}"/>
                </a:ext>
              </a:extLst>
            </p:cNvPr>
            <p:cNvSpPr txBox="1"/>
            <p:nvPr/>
          </p:nvSpPr>
          <p:spPr>
            <a:xfrm>
              <a:off x="3619500" y="1"/>
              <a:ext cx="978049" cy="338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codes….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82A94C-D245-4437-B205-498A5ACF5450}"/>
                </a:ext>
              </a:extLst>
            </p:cNvPr>
            <p:cNvSpPr/>
            <p:nvPr/>
          </p:nvSpPr>
          <p:spPr>
            <a:xfrm>
              <a:off x="8049237" y="3995043"/>
              <a:ext cx="1870746" cy="1853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EKF</a:t>
              </a:r>
            </a:p>
            <a:p>
              <a:pPr algn="ctr"/>
              <a:r>
                <a:rPr lang="en-US" dirty="0"/>
                <a:t>(Algorithm)</a:t>
              </a:r>
            </a:p>
            <a:p>
              <a:pPr algn="ctr"/>
              <a:r>
                <a:rPr lang="en-US" dirty="0"/>
                <a:t>C codes….</a:t>
              </a:r>
            </a:p>
            <a:p>
              <a:pPr algn="ctr"/>
              <a:endParaRPr lang="en-US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323547F-3D88-4E79-A94A-9FC22B7E38B9}"/>
                </a:ext>
              </a:extLst>
            </p:cNvPr>
            <p:cNvCxnSpPr>
              <a:cxnSpLocks/>
              <a:stCxn id="28" idx="3"/>
              <a:endCxn id="57" idx="1"/>
            </p:cNvCxnSpPr>
            <p:nvPr/>
          </p:nvCxnSpPr>
          <p:spPr>
            <a:xfrm>
              <a:off x="7376721" y="1103154"/>
              <a:ext cx="672516" cy="38188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507FC8F4-0EFB-4829-97F1-434A44B665EA}"/>
                </a:ext>
              </a:extLst>
            </p:cNvPr>
            <p:cNvCxnSpPr>
              <a:cxnSpLocks/>
              <a:stCxn id="9" idx="3"/>
              <a:endCxn id="57" idx="1"/>
            </p:cNvCxnSpPr>
            <p:nvPr/>
          </p:nvCxnSpPr>
          <p:spPr>
            <a:xfrm>
              <a:off x="7376721" y="2072081"/>
              <a:ext cx="672516" cy="28499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250FF79E-E5C4-48DE-9D08-A8543E1EDF53}"/>
                </a:ext>
              </a:extLst>
            </p:cNvPr>
            <p:cNvCxnSpPr>
              <a:cxnSpLocks/>
              <a:stCxn id="5" idx="3"/>
              <a:endCxn id="57" idx="1"/>
            </p:cNvCxnSpPr>
            <p:nvPr/>
          </p:nvCxnSpPr>
          <p:spPr>
            <a:xfrm>
              <a:off x="1963026" y="2827092"/>
              <a:ext cx="6086213" cy="2094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E6D8BEDF-142E-4942-9026-F0B3F5D25139}"/>
                </a:ext>
              </a:extLst>
            </p:cNvPr>
            <p:cNvCxnSpPr>
              <a:cxnSpLocks/>
              <a:stCxn id="7" idx="3"/>
              <a:endCxn id="57" idx="1"/>
            </p:cNvCxnSpPr>
            <p:nvPr/>
          </p:nvCxnSpPr>
          <p:spPr>
            <a:xfrm>
              <a:off x="1963026" y="3732885"/>
              <a:ext cx="6086213" cy="1189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6AFB2D2-05DD-40AE-855B-CBD1B5CCF475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9919983" y="2611075"/>
              <a:ext cx="672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BF04890-39BB-4DCB-8A9E-87B763CCDD43}"/>
                </a:ext>
              </a:extLst>
            </p:cNvPr>
            <p:cNvSpPr/>
            <p:nvPr/>
          </p:nvSpPr>
          <p:spPr>
            <a:xfrm>
              <a:off x="10613588" y="4258137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‘ckg_1b.dat’ (B)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8D9FBA-A9C3-4699-A316-422D13017135}"/>
                </a:ext>
              </a:extLst>
            </p:cNvPr>
            <p:cNvSpPr/>
            <p:nvPr/>
          </p:nvSpPr>
          <p:spPr>
            <a:xfrm>
              <a:off x="13047677" y="468221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 err="1"/>
                <a:t>quat_true_quest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7ED329-7497-4E69-8557-5FF1B6C26400}"/>
                </a:ext>
              </a:extLst>
            </p:cNvPr>
            <p:cNvSpPr/>
            <p:nvPr/>
          </p:nvSpPr>
          <p:spPr>
            <a:xfrm>
              <a:off x="15853796" y="468221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C01BDB-6E95-46A1-B640-50A6742BBC57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14918423" y="4959050"/>
              <a:ext cx="935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26A4B1-C5B6-41A4-8E45-651FE5FDFF2D}"/>
                </a:ext>
              </a:extLst>
            </p:cNvPr>
            <p:cNvSpPr/>
            <p:nvPr/>
          </p:nvSpPr>
          <p:spPr>
            <a:xfrm>
              <a:off x="10613588" y="5006356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‘ckg_3.dat’ “(R)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378D6F5-5FF8-4061-BA44-7CBD220E2B5E}"/>
                </a:ext>
              </a:extLst>
            </p:cNvPr>
            <p:cNvSpPr/>
            <p:nvPr/>
          </p:nvSpPr>
          <p:spPr>
            <a:xfrm>
              <a:off x="10656233" y="5814987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‘ckg_3.dat'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53301C-890D-4E77-82F9-FFF7DB0D64C9}"/>
                </a:ext>
              </a:extLst>
            </p:cNvPr>
            <p:cNvCxnSpPr>
              <a:cxnSpLocks/>
              <a:stCxn id="57" idx="3"/>
              <a:endCxn id="85" idx="1"/>
            </p:cNvCxnSpPr>
            <p:nvPr/>
          </p:nvCxnSpPr>
          <p:spPr>
            <a:xfrm flipV="1">
              <a:off x="9919985" y="4534976"/>
              <a:ext cx="693605" cy="387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AF9B13F4-6CE1-42B4-BBF4-B6583F134303}"/>
                </a:ext>
              </a:extLst>
            </p:cNvPr>
            <p:cNvCxnSpPr>
              <a:cxnSpLocks/>
              <a:stCxn id="57" idx="3"/>
              <a:endCxn id="91" idx="1"/>
            </p:cNvCxnSpPr>
            <p:nvPr/>
          </p:nvCxnSpPr>
          <p:spPr>
            <a:xfrm>
              <a:off x="9919985" y="4922025"/>
              <a:ext cx="693605" cy="3611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35B398D-85EA-4698-BC6B-6482CA8F01C4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>
            <a:xfrm>
              <a:off x="12484334" y="4534974"/>
              <a:ext cx="563343" cy="4240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B0F1134A-53FC-4B94-B8EC-82DA6E0B431E}"/>
                </a:ext>
              </a:extLst>
            </p:cNvPr>
            <p:cNvCxnSpPr>
              <a:cxnSpLocks/>
              <a:stCxn id="91" idx="3"/>
              <a:endCxn id="88" idx="1"/>
            </p:cNvCxnSpPr>
            <p:nvPr/>
          </p:nvCxnSpPr>
          <p:spPr>
            <a:xfrm flipV="1">
              <a:off x="12484334" y="4959050"/>
              <a:ext cx="563343" cy="324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A0D893-08EC-4EC4-875B-A69D5CC84814}"/>
                </a:ext>
              </a:extLst>
            </p:cNvPr>
            <p:cNvSpPr/>
            <p:nvPr/>
          </p:nvSpPr>
          <p:spPr>
            <a:xfrm>
              <a:off x="2320896" y="5378742"/>
              <a:ext cx="1870746" cy="97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Functions….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starID_pm</a:t>
              </a:r>
              <a:r>
                <a:rPr lang="en-US" dirty="0"/>
                <a:t>, </a:t>
              </a:r>
              <a:r>
                <a:rPr lang="en-US" dirty="0" err="1"/>
                <a:t>starID_dm</a:t>
              </a:r>
              <a:r>
                <a:rPr lang="en-US" dirty="0"/>
                <a:t>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3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E0E8CB-4B1C-4322-AC78-D59D2198DC25}"/>
              </a:ext>
            </a:extLst>
          </p:cNvPr>
          <p:cNvGrpSpPr/>
          <p:nvPr/>
        </p:nvGrpSpPr>
        <p:grpSpPr>
          <a:xfrm>
            <a:off x="6061520" y="661232"/>
            <a:ext cx="19435425" cy="8634244"/>
            <a:chOff x="-1558483" y="-481768"/>
            <a:chExt cx="19435425" cy="86342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920D64-DFCF-43BE-986E-21942E752380}"/>
                </a:ext>
              </a:extLst>
            </p:cNvPr>
            <p:cNvSpPr/>
            <p:nvPr/>
          </p:nvSpPr>
          <p:spPr>
            <a:xfrm>
              <a:off x="92279" y="1795244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FOV</a:t>
              </a:r>
            </a:p>
            <a:p>
              <a:pPr algn="ctr"/>
              <a:r>
                <a:rPr lang="en-US" dirty="0"/>
                <a:t>(t=-1.0 ~ end)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A472E2-1593-4D76-9693-8F265ACBF748}"/>
                </a:ext>
              </a:extLst>
            </p:cNvPr>
            <p:cNvSpPr/>
            <p:nvPr/>
          </p:nvSpPr>
          <p:spPr>
            <a:xfrm>
              <a:off x="92278" y="255025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Gyro</a:t>
              </a:r>
            </a:p>
            <a:p>
              <a:pPr algn="ctr"/>
              <a:r>
                <a:rPr lang="en-US" dirty="0"/>
                <a:t>(t=-1.0 ~ end)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24D85A-9AB3-472F-9349-F699372E4F59}"/>
                </a:ext>
              </a:extLst>
            </p:cNvPr>
            <p:cNvSpPr txBox="1"/>
            <p:nvPr/>
          </p:nvSpPr>
          <p:spPr>
            <a:xfrm>
              <a:off x="-989900" y="1073792"/>
              <a:ext cx="493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Format : time/x/y/</a:t>
              </a:r>
              <a:r>
                <a:rPr lang="en-US" dirty="0" err="1"/>
                <a:t>brightnes</a:t>
              </a:r>
              <a:r>
                <a:rPr lang="en-US" dirty="0"/>
                <a:t>/x/y/brig….~/ 30star….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03317-B81B-4B73-AAA6-EDCA2209CFDB}"/>
                </a:ext>
              </a:extLst>
            </p:cNvPr>
            <p:cNvSpPr/>
            <p:nvPr/>
          </p:nvSpPr>
          <p:spPr>
            <a:xfrm>
              <a:off x="92278" y="3456048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q0</a:t>
              </a:r>
            </a:p>
            <a:p>
              <a:pPr algn="ctr"/>
              <a:r>
                <a:rPr lang="en-US" dirty="0"/>
                <a:t>(t0)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48B26-B320-49CF-AF29-62BDE1BA9646}"/>
                </a:ext>
              </a:extLst>
            </p:cNvPr>
            <p:cNvSpPr/>
            <p:nvPr/>
          </p:nvSpPr>
          <p:spPr>
            <a:xfrm>
              <a:off x="2863335" y="1585628"/>
              <a:ext cx="1870746" cy="97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Functions….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starID_pm</a:t>
              </a:r>
              <a:r>
                <a:rPr lang="en-US" dirty="0"/>
                <a:t>, </a:t>
              </a:r>
              <a:r>
                <a:rPr lang="en-US" dirty="0" err="1"/>
                <a:t>starID_dm</a:t>
              </a:r>
              <a:r>
                <a:rPr lang="en-US" dirty="0"/>
                <a:t>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E5334A-7BAA-49FF-84BB-C9CA77A85E73}"/>
                </a:ext>
              </a:extLst>
            </p:cNvPr>
            <p:cNvSpPr/>
            <p:nvPr/>
          </p:nvSpPr>
          <p:spPr>
            <a:xfrm>
              <a:off x="5505975" y="1795244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'observed.dat'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00A19D-EEA8-49C3-BD25-65FA4E1F819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963025" y="2072081"/>
              <a:ext cx="90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F53CD7-D596-4B5E-B3BE-B4D6218C556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734081" y="2072081"/>
              <a:ext cx="771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C4BF31-A714-4985-AB7A-8B3EC7D0E18B}"/>
                </a:ext>
              </a:extLst>
            </p:cNvPr>
            <p:cNvSpPr/>
            <p:nvPr/>
          </p:nvSpPr>
          <p:spPr>
            <a:xfrm>
              <a:off x="8049237" y="1684092"/>
              <a:ext cx="1870746" cy="1853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</a:t>
              </a:r>
            </a:p>
            <a:p>
              <a:pPr algn="ctr"/>
              <a:r>
                <a:rPr lang="en-US" dirty="0"/>
                <a:t>(Algorithm)</a:t>
              </a:r>
            </a:p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/>
                <a:t>(Dr. Lee)</a:t>
              </a:r>
            </a:p>
            <a:p>
              <a:pPr algn="ctr"/>
              <a:r>
                <a:rPr lang="en-US" dirty="0"/>
                <a:t>Matching!!!!!!</a:t>
              </a:r>
            </a:p>
            <a:p>
              <a:pPr algn="ctr"/>
              <a:endParaRPr lang="en-US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FB03E3E-1860-465A-A6EB-FBCDCF4FC778}"/>
                </a:ext>
              </a:extLst>
            </p:cNvPr>
            <p:cNvCxnSpPr>
              <a:stCxn id="9" idx="3"/>
              <a:endCxn id="22" idx="1"/>
            </p:cNvCxnSpPr>
            <p:nvPr/>
          </p:nvCxnSpPr>
          <p:spPr>
            <a:xfrm>
              <a:off x="7376721" y="2072083"/>
              <a:ext cx="672516" cy="5389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998651-5571-48BC-B8BA-383642580954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1963026" y="2611076"/>
              <a:ext cx="6086213" cy="11218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8BE877-25F2-40F3-83C5-3B28B8F8430E}"/>
                </a:ext>
              </a:extLst>
            </p:cNvPr>
            <p:cNvSpPr/>
            <p:nvPr/>
          </p:nvSpPr>
          <p:spPr>
            <a:xfrm>
              <a:off x="5505975" y="826315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(Ref)</a:t>
              </a:r>
            </a:p>
            <a:p>
              <a:pPr algn="ctr"/>
              <a:r>
                <a:rPr lang="en-US" dirty="0"/>
                <a:t>'inertials.dat'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28F88D7-ED64-4C79-8F72-1854B339EE5E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 flipV="1">
              <a:off x="4734081" y="1103154"/>
              <a:ext cx="771894" cy="96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90DBBC4-CD11-4ABE-8783-73003DEB464F}"/>
                </a:ext>
              </a:extLst>
            </p:cNvPr>
            <p:cNvCxnSpPr>
              <a:cxnSpLocks/>
              <a:stCxn id="28" idx="3"/>
              <a:endCxn id="22" idx="1"/>
            </p:cNvCxnSpPr>
            <p:nvPr/>
          </p:nvCxnSpPr>
          <p:spPr>
            <a:xfrm>
              <a:off x="7376721" y="1103152"/>
              <a:ext cx="672516" cy="15079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A3C351-76E1-4447-A66E-B9900AE3D8E9}"/>
                </a:ext>
              </a:extLst>
            </p:cNvPr>
            <p:cNvSpPr txBox="1"/>
            <p:nvPr/>
          </p:nvSpPr>
          <p:spPr>
            <a:xfrm>
              <a:off x="12066751" y="5508713"/>
              <a:ext cx="4609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 example, </a:t>
              </a:r>
            </a:p>
            <a:p>
              <a:r>
                <a:rPr lang="en-US" dirty="0"/>
                <a:t>Reference was given…. (Because of star pattern</a:t>
              </a:r>
            </a:p>
            <a:p>
              <a:r>
                <a:rPr lang="en-US" strike="sngStrike" dirty="0"/>
                <a:t>Measurements are from sensors….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70A1AF-6F9F-41E5-BE87-E647D9C2CF12}"/>
                </a:ext>
              </a:extLst>
            </p:cNvPr>
            <p:cNvSpPr/>
            <p:nvPr/>
          </p:nvSpPr>
          <p:spPr>
            <a:xfrm>
              <a:off x="10592499" y="2334236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‘QUEST.dat'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233D2A-A52F-49EB-B9A9-999C555728C9}"/>
                </a:ext>
              </a:extLst>
            </p:cNvPr>
            <p:cNvSpPr/>
            <p:nvPr/>
          </p:nvSpPr>
          <p:spPr>
            <a:xfrm>
              <a:off x="92278" y="167996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 Quaternion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949FCE-D26B-4241-957E-40A8ADE98B48}"/>
                </a:ext>
              </a:extLst>
            </p:cNvPr>
            <p:cNvSpPr/>
            <p:nvPr/>
          </p:nvSpPr>
          <p:spPr>
            <a:xfrm>
              <a:off x="13200077" y="1684090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 err="1"/>
                <a:t>quat_true_quest</a:t>
              </a:r>
              <a:endParaRPr lang="en-US" dirty="0"/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6619DD8-3F46-410C-98D5-720D2CB52D2C}"/>
                </a:ext>
              </a:extLst>
            </p:cNvPr>
            <p:cNvCxnSpPr>
              <a:stCxn id="37" idx="3"/>
              <a:endCxn id="41" idx="1"/>
            </p:cNvCxnSpPr>
            <p:nvPr/>
          </p:nvCxnSpPr>
          <p:spPr>
            <a:xfrm>
              <a:off x="1963026" y="444833"/>
              <a:ext cx="11237053" cy="1516094"/>
            </a:xfrm>
            <a:prstGeom prst="bentConnector3">
              <a:avLst>
                <a:gd name="adj1" fmla="val 953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7155CC1-9596-4EB6-8500-E237490F8E25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 flipV="1">
              <a:off x="12463245" y="1960927"/>
              <a:ext cx="736832" cy="6501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57009A-A5EC-46B1-AB72-BC2262FEB680}"/>
                </a:ext>
              </a:extLst>
            </p:cNvPr>
            <p:cNvSpPr/>
            <p:nvPr/>
          </p:nvSpPr>
          <p:spPr>
            <a:xfrm>
              <a:off x="16006196" y="1684090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FAE1FFE-BC1E-4A8E-876F-AA9E214712E8}"/>
                </a:ext>
              </a:extLst>
            </p:cNvPr>
            <p:cNvCxnSpPr>
              <a:cxnSpLocks/>
              <a:stCxn id="41" idx="3"/>
              <a:endCxn id="49" idx="1"/>
            </p:cNvCxnSpPr>
            <p:nvPr/>
          </p:nvCxnSpPr>
          <p:spPr>
            <a:xfrm>
              <a:off x="15070823" y="1960927"/>
              <a:ext cx="935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6476AD-5D51-4366-8C3C-9BBFBCA81C62}"/>
                </a:ext>
              </a:extLst>
            </p:cNvPr>
            <p:cNvSpPr/>
            <p:nvPr/>
          </p:nvSpPr>
          <p:spPr>
            <a:xfrm>
              <a:off x="-1558483" y="-481768"/>
              <a:ext cx="9486900" cy="6959600"/>
            </a:xfrm>
            <a:prstGeom prst="rect">
              <a:avLst/>
            </a:prstGeom>
            <a:solidFill>
              <a:srgbClr val="7030A0">
                <a:alpha val="4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5F7FF-4196-421A-B6F7-15299D4278C3}"/>
                </a:ext>
              </a:extLst>
            </p:cNvPr>
            <p:cNvSpPr txBox="1"/>
            <p:nvPr/>
          </p:nvSpPr>
          <p:spPr>
            <a:xfrm>
              <a:off x="3619500" y="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 codes….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82A94C-D245-4437-B205-498A5ACF5450}"/>
                </a:ext>
              </a:extLst>
            </p:cNvPr>
            <p:cNvSpPr/>
            <p:nvPr/>
          </p:nvSpPr>
          <p:spPr>
            <a:xfrm>
              <a:off x="8049237" y="3995043"/>
              <a:ext cx="1870746" cy="18539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EKF</a:t>
              </a:r>
            </a:p>
            <a:p>
              <a:pPr algn="ctr"/>
              <a:r>
                <a:rPr lang="en-US" dirty="0"/>
                <a:t>(Algorithm)</a:t>
              </a:r>
            </a:p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/>
                <a:t>(Dr. Lee)</a:t>
              </a:r>
            </a:p>
            <a:p>
              <a:pPr algn="ctr"/>
              <a:endParaRPr lang="en-US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323547F-3D88-4E79-A94A-9FC22B7E38B9}"/>
                </a:ext>
              </a:extLst>
            </p:cNvPr>
            <p:cNvCxnSpPr>
              <a:cxnSpLocks/>
              <a:stCxn id="28" idx="3"/>
              <a:endCxn id="57" idx="1"/>
            </p:cNvCxnSpPr>
            <p:nvPr/>
          </p:nvCxnSpPr>
          <p:spPr>
            <a:xfrm>
              <a:off x="7376721" y="1103154"/>
              <a:ext cx="672516" cy="38188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507FC8F4-0EFB-4829-97F1-434A44B665EA}"/>
                </a:ext>
              </a:extLst>
            </p:cNvPr>
            <p:cNvCxnSpPr>
              <a:cxnSpLocks/>
              <a:stCxn id="9" idx="3"/>
              <a:endCxn id="57" idx="1"/>
            </p:cNvCxnSpPr>
            <p:nvPr/>
          </p:nvCxnSpPr>
          <p:spPr>
            <a:xfrm>
              <a:off x="7376721" y="2072081"/>
              <a:ext cx="672516" cy="28499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250FF79E-E5C4-48DE-9D08-A8543E1EDF53}"/>
                </a:ext>
              </a:extLst>
            </p:cNvPr>
            <p:cNvCxnSpPr>
              <a:cxnSpLocks/>
              <a:stCxn id="5" idx="3"/>
              <a:endCxn id="57" idx="1"/>
            </p:cNvCxnSpPr>
            <p:nvPr/>
          </p:nvCxnSpPr>
          <p:spPr>
            <a:xfrm>
              <a:off x="1963026" y="2827092"/>
              <a:ext cx="6086213" cy="2094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E6D8BEDF-142E-4942-9026-F0B3F5D25139}"/>
                </a:ext>
              </a:extLst>
            </p:cNvPr>
            <p:cNvCxnSpPr>
              <a:cxnSpLocks/>
              <a:stCxn id="7" idx="3"/>
              <a:endCxn id="57" idx="1"/>
            </p:cNvCxnSpPr>
            <p:nvPr/>
          </p:nvCxnSpPr>
          <p:spPr>
            <a:xfrm>
              <a:off x="1963026" y="3732885"/>
              <a:ext cx="6086213" cy="1189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6AFB2D2-05DD-40AE-855B-CBD1B5CCF475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9919983" y="2611075"/>
              <a:ext cx="6725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BF04890-39BB-4DCB-8A9E-87B763CCDD43}"/>
                </a:ext>
              </a:extLst>
            </p:cNvPr>
            <p:cNvSpPr/>
            <p:nvPr/>
          </p:nvSpPr>
          <p:spPr>
            <a:xfrm>
              <a:off x="10613588" y="4258137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‘EKF.dat’ (B)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8D9FBA-A9C3-4699-A316-422D13017135}"/>
                </a:ext>
              </a:extLst>
            </p:cNvPr>
            <p:cNvSpPr/>
            <p:nvPr/>
          </p:nvSpPr>
          <p:spPr>
            <a:xfrm>
              <a:off x="13047677" y="468221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dirty="0" err="1"/>
                <a:t>quat_true_quest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7ED329-7497-4E69-8557-5FF1B6C26400}"/>
                </a:ext>
              </a:extLst>
            </p:cNvPr>
            <p:cNvSpPr/>
            <p:nvPr/>
          </p:nvSpPr>
          <p:spPr>
            <a:xfrm>
              <a:off x="15853796" y="4682213"/>
              <a:ext cx="1870746" cy="553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C01BDB-6E95-46A1-B640-50A6742BBC57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14918423" y="4959050"/>
              <a:ext cx="935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26A4B1-C5B6-41A4-8E45-651FE5FDFF2D}"/>
                </a:ext>
              </a:extLst>
            </p:cNvPr>
            <p:cNvSpPr/>
            <p:nvPr/>
          </p:nvSpPr>
          <p:spPr>
            <a:xfrm>
              <a:off x="10613588" y="5006356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‘EKF_P.dat’ “(R)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53301C-890D-4E77-82F9-FFF7DB0D64C9}"/>
                </a:ext>
              </a:extLst>
            </p:cNvPr>
            <p:cNvCxnSpPr>
              <a:cxnSpLocks/>
              <a:stCxn id="57" idx="3"/>
              <a:endCxn id="85" idx="1"/>
            </p:cNvCxnSpPr>
            <p:nvPr/>
          </p:nvCxnSpPr>
          <p:spPr>
            <a:xfrm flipV="1">
              <a:off x="9919985" y="4534976"/>
              <a:ext cx="693605" cy="387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AF9B13F4-6CE1-42B4-BBF4-B6583F134303}"/>
                </a:ext>
              </a:extLst>
            </p:cNvPr>
            <p:cNvCxnSpPr>
              <a:cxnSpLocks/>
              <a:stCxn id="57" idx="3"/>
              <a:endCxn id="91" idx="1"/>
            </p:cNvCxnSpPr>
            <p:nvPr/>
          </p:nvCxnSpPr>
          <p:spPr>
            <a:xfrm>
              <a:off x="9919985" y="4922025"/>
              <a:ext cx="693605" cy="3611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35B398D-85EA-4698-BC6B-6482CA8F01C4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>
            <a:xfrm>
              <a:off x="12484334" y="4534974"/>
              <a:ext cx="563343" cy="4240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B0F1134A-53FC-4B94-B8EC-82DA6E0B431E}"/>
                </a:ext>
              </a:extLst>
            </p:cNvPr>
            <p:cNvCxnSpPr>
              <a:cxnSpLocks/>
              <a:stCxn id="91" idx="3"/>
              <a:endCxn id="88" idx="1"/>
            </p:cNvCxnSpPr>
            <p:nvPr/>
          </p:nvCxnSpPr>
          <p:spPr>
            <a:xfrm flipV="1">
              <a:off x="12484334" y="4959050"/>
              <a:ext cx="563343" cy="324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F467D7-081B-4B7B-BE48-10EEC38BD9AF}"/>
                </a:ext>
              </a:extLst>
            </p:cNvPr>
            <p:cNvSpPr/>
            <p:nvPr/>
          </p:nvSpPr>
          <p:spPr>
            <a:xfrm>
              <a:off x="1390711" y="5669352"/>
              <a:ext cx="3185137" cy="2483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Measurement.mat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886C8D-D0CA-4A9A-8805-3BBB66BDE309}"/>
                </a:ext>
              </a:extLst>
            </p:cNvPr>
            <p:cNvSpPr/>
            <p:nvPr/>
          </p:nvSpPr>
          <p:spPr>
            <a:xfrm>
              <a:off x="1475530" y="6389465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(Ref)</a:t>
              </a:r>
            </a:p>
            <a:p>
              <a:pPr algn="ctr"/>
              <a:r>
                <a:rPr lang="en-US" dirty="0"/>
                <a:t>'inertials.dat'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47E5AA-B766-435C-9426-CDBB9BC2A240}"/>
                </a:ext>
              </a:extLst>
            </p:cNvPr>
            <p:cNvSpPr/>
            <p:nvPr/>
          </p:nvSpPr>
          <p:spPr>
            <a:xfrm>
              <a:off x="1475530" y="7020621"/>
              <a:ext cx="1870746" cy="55367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vectors 'observed.dat'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D92372-2A0C-45E3-8A7F-6B728D559122}"/>
                </a:ext>
              </a:extLst>
            </p:cNvPr>
            <p:cNvSpPr/>
            <p:nvPr/>
          </p:nvSpPr>
          <p:spPr>
            <a:xfrm>
              <a:off x="2293181" y="7435877"/>
              <a:ext cx="1870746" cy="5536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q0</a:t>
              </a:r>
            </a:p>
            <a:p>
              <a:pPr algn="ctr"/>
              <a:r>
                <a:rPr lang="en-US" dirty="0"/>
                <a:t>(t0)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75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333</Words>
  <Application>Microsoft Office PowerPoint</Application>
  <PresentationFormat>Custom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Dae-Young Lee</dc:creator>
  <cp:lastModifiedBy>Dae-Young Lee</cp:lastModifiedBy>
  <cp:revision>3</cp:revision>
  <dcterms:created xsi:type="dcterms:W3CDTF">2020-12-29T16:54:42Z</dcterms:created>
  <dcterms:modified xsi:type="dcterms:W3CDTF">2021-10-08T18:18:29Z</dcterms:modified>
</cp:coreProperties>
</file>