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80" r:id="rId2"/>
    <p:sldId id="381" r:id="rId3"/>
    <p:sldId id="361" r:id="rId4"/>
    <p:sldId id="422" r:id="rId5"/>
    <p:sldId id="423" r:id="rId6"/>
    <p:sldId id="424" r:id="rId7"/>
    <p:sldId id="425" r:id="rId8"/>
    <p:sldId id="426" r:id="rId9"/>
    <p:sldId id="376" r:id="rId10"/>
    <p:sldId id="377" r:id="rId11"/>
    <p:sldId id="378" r:id="rId12"/>
    <p:sldId id="375" r:id="rId13"/>
    <p:sldId id="402" r:id="rId14"/>
    <p:sldId id="403" r:id="rId15"/>
    <p:sldId id="404" r:id="rId16"/>
    <p:sldId id="405" r:id="rId17"/>
    <p:sldId id="415" r:id="rId18"/>
    <p:sldId id="406" r:id="rId19"/>
    <p:sldId id="407" r:id="rId20"/>
    <p:sldId id="416" r:id="rId21"/>
    <p:sldId id="408" r:id="rId22"/>
    <p:sldId id="409" r:id="rId23"/>
    <p:sldId id="410" r:id="rId24"/>
    <p:sldId id="411" r:id="rId25"/>
    <p:sldId id="412" r:id="rId26"/>
    <p:sldId id="417" r:id="rId27"/>
    <p:sldId id="418" r:id="rId28"/>
    <p:sldId id="419" r:id="rId29"/>
    <p:sldId id="420" r:id="rId30"/>
    <p:sldId id="421" r:id="rId31"/>
    <p:sldId id="414" r:id="rId32"/>
    <p:sldId id="379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87FCEC-DFD2-4BE5-B100-091F39E19B84}" v="30" dt="2019-06-05T12:18:51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gner Cesar Vieira" userId="5e4bf17d-d2fd-4cc5-8103-35f6298f8b5a" providerId="ADAL" clId="{3687FCEC-DFD2-4BE5-B100-091F39E19B84}"/>
    <pc:docChg chg="undo custSel addSld modSld sldOrd">
      <pc:chgData name="Wagner Cesar Vieira" userId="5e4bf17d-d2fd-4cc5-8103-35f6298f8b5a" providerId="ADAL" clId="{3687FCEC-DFD2-4BE5-B100-091F39E19B84}" dt="2019-06-05T12:19:57.545" v="504" actId="20577"/>
      <pc:docMkLst>
        <pc:docMk/>
      </pc:docMkLst>
      <pc:sldChg chg="ord">
        <pc:chgData name="Wagner Cesar Vieira" userId="5e4bf17d-d2fd-4cc5-8103-35f6298f8b5a" providerId="ADAL" clId="{3687FCEC-DFD2-4BE5-B100-091F39E19B84}" dt="2019-06-05T03:42:45.375" v="304"/>
        <pc:sldMkLst>
          <pc:docMk/>
          <pc:sldMk cId="3094589670" sldId="414"/>
        </pc:sldMkLst>
      </pc:sldChg>
      <pc:sldChg chg="addSp delSp modSp">
        <pc:chgData name="Wagner Cesar Vieira" userId="5e4bf17d-d2fd-4cc5-8103-35f6298f8b5a" providerId="ADAL" clId="{3687FCEC-DFD2-4BE5-B100-091F39E19B84}" dt="2019-06-05T03:34:12.211" v="248" actId="20577"/>
        <pc:sldMkLst>
          <pc:docMk/>
          <pc:sldMk cId="2015667000" sldId="417"/>
        </pc:sldMkLst>
        <pc:spChg chg="mod">
          <ac:chgData name="Wagner Cesar Vieira" userId="5e4bf17d-d2fd-4cc5-8103-35f6298f8b5a" providerId="ADAL" clId="{3687FCEC-DFD2-4BE5-B100-091F39E19B84}" dt="2019-06-05T03:34:12.211" v="248" actId="20577"/>
          <ac:spMkLst>
            <pc:docMk/>
            <pc:sldMk cId="2015667000" sldId="417"/>
            <ac:spMk id="3" creationId="{2FF0207F-3BC0-45BE-9BC3-D2FBDF17278F}"/>
          </ac:spMkLst>
        </pc:spChg>
        <pc:picChg chg="del">
          <ac:chgData name="Wagner Cesar Vieira" userId="5e4bf17d-d2fd-4cc5-8103-35f6298f8b5a" providerId="ADAL" clId="{3687FCEC-DFD2-4BE5-B100-091F39E19B84}" dt="2019-06-05T03:25:03.528" v="0" actId="478"/>
          <ac:picMkLst>
            <pc:docMk/>
            <pc:sldMk cId="2015667000" sldId="417"/>
            <ac:picMk id="2" creationId="{F97EFF73-D76A-420B-B007-879FA0076E56}"/>
          </ac:picMkLst>
        </pc:picChg>
        <pc:picChg chg="add">
          <ac:chgData name="Wagner Cesar Vieira" userId="5e4bf17d-d2fd-4cc5-8103-35f6298f8b5a" providerId="ADAL" clId="{3687FCEC-DFD2-4BE5-B100-091F39E19B84}" dt="2019-06-05T03:26:44.769" v="1"/>
          <ac:picMkLst>
            <pc:docMk/>
            <pc:sldMk cId="2015667000" sldId="417"/>
            <ac:picMk id="4" creationId="{77F30B26-3755-48ED-BF38-08D7C0487387}"/>
          </ac:picMkLst>
        </pc:picChg>
      </pc:sldChg>
      <pc:sldChg chg="addSp delSp modSp add">
        <pc:chgData name="Wagner Cesar Vieira" userId="5e4bf17d-d2fd-4cc5-8103-35f6298f8b5a" providerId="ADAL" clId="{3687FCEC-DFD2-4BE5-B100-091F39E19B84}" dt="2019-06-05T12:19:57.545" v="504" actId="20577"/>
        <pc:sldMkLst>
          <pc:docMk/>
          <pc:sldMk cId="240535950" sldId="418"/>
        </pc:sldMkLst>
        <pc:spChg chg="add mod">
          <ac:chgData name="Wagner Cesar Vieira" userId="5e4bf17d-d2fd-4cc5-8103-35f6298f8b5a" providerId="ADAL" clId="{3687FCEC-DFD2-4BE5-B100-091F39E19B84}" dt="2019-06-05T03:34:01.365" v="227" actId="6549"/>
          <ac:spMkLst>
            <pc:docMk/>
            <pc:sldMk cId="240535950" sldId="418"/>
            <ac:spMk id="4" creationId="{E2497079-96A8-4A5F-8EF9-540A8B828938}"/>
          </ac:spMkLst>
        </pc:spChg>
        <pc:graphicFrameChg chg="add del mod modGraphic">
          <ac:chgData name="Wagner Cesar Vieira" userId="5e4bf17d-d2fd-4cc5-8103-35f6298f8b5a" providerId="ADAL" clId="{3687FCEC-DFD2-4BE5-B100-091F39E19B84}" dt="2019-06-05T03:33:38.804" v="199" actId="20577"/>
          <ac:graphicFrameMkLst>
            <pc:docMk/>
            <pc:sldMk cId="240535950" sldId="418"/>
            <ac:graphicFrameMk id="2" creationId="{2D284A05-2A4D-4881-9A43-2FFF4AAC1DB9}"/>
          </ac:graphicFrameMkLst>
        </pc:graphicFrameChg>
        <pc:graphicFrameChg chg="add mod modGraphic">
          <ac:chgData name="Wagner Cesar Vieira" userId="5e4bf17d-d2fd-4cc5-8103-35f6298f8b5a" providerId="ADAL" clId="{3687FCEC-DFD2-4BE5-B100-091F39E19B84}" dt="2019-06-05T12:19:57.545" v="504" actId="20577"/>
          <ac:graphicFrameMkLst>
            <pc:docMk/>
            <pc:sldMk cId="240535950" sldId="418"/>
            <ac:graphicFrameMk id="3" creationId="{6465F32F-BDAB-4984-96D8-D023C4F0A3CD}"/>
          </ac:graphicFrameMkLst>
        </pc:graphicFrameChg>
      </pc:sldChg>
      <pc:sldChg chg="addSp delSp modSp add">
        <pc:chgData name="Wagner Cesar Vieira" userId="5e4bf17d-d2fd-4cc5-8103-35f6298f8b5a" providerId="ADAL" clId="{3687FCEC-DFD2-4BE5-B100-091F39E19B84}" dt="2019-06-05T03:52:51.175" v="334"/>
        <pc:sldMkLst>
          <pc:docMk/>
          <pc:sldMk cId="1588542913" sldId="419"/>
        </pc:sldMkLst>
        <pc:spChg chg="add mod">
          <ac:chgData name="Wagner Cesar Vieira" userId="5e4bf17d-d2fd-4cc5-8103-35f6298f8b5a" providerId="ADAL" clId="{3687FCEC-DFD2-4BE5-B100-091F39E19B84}" dt="2019-06-05T03:36:58.643" v="281" actId="20577"/>
          <ac:spMkLst>
            <pc:docMk/>
            <pc:sldMk cId="1588542913" sldId="419"/>
            <ac:spMk id="5" creationId="{B077330A-4615-4242-9288-92D4822A32D8}"/>
          </ac:spMkLst>
        </pc:spChg>
        <pc:picChg chg="add del mod">
          <ac:chgData name="Wagner Cesar Vieira" userId="5e4bf17d-d2fd-4cc5-8103-35f6298f8b5a" providerId="ADAL" clId="{3687FCEC-DFD2-4BE5-B100-091F39E19B84}" dt="2019-06-05T03:35:59.922" v="257" actId="478"/>
          <ac:picMkLst>
            <pc:docMk/>
            <pc:sldMk cId="1588542913" sldId="419"/>
            <ac:picMk id="2" creationId="{72CBB4F0-11FF-43DB-8445-4283470AD533}"/>
          </ac:picMkLst>
        </pc:picChg>
        <pc:picChg chg="add del mod">
          <ac:chgData name="Wagner Cesar Vieira" userId="5e4bf17d-d2fd-4cc5-8103-35f6298f8b5a" providerId="ADAL" clId="{3687FCEC-DFD2-4BE5-B100-091F39E19B84}" dt="2019-06-05T03:48:35.138" v="308" actId="478"/>
          <ac:picMkLst>
            <pc:docMk/>
            <pc:sldMk cId="1588542913" sldId="419"/>
            <ac:picMk id="3" creationId="{E919CF2C-9CD1-4460-A90F-54FA2F3E70F6}"/>
          </ac:picMkLst>
        </pc:picChg>
        <pc:picChg chg="add del mod">
          <ac:chgData name="Wagner Cesar Vieira" userId="5e4bf17d-d2fd-4cc5-8103-35f6298f8b5a" providerId="ADAL" clId="{3687FCEC-DFD2-4BE5-B100-091F39E19B84}" dt="2019-06-05T03:48:34.435" v="307" actId="478"/>
          <ac:picMkLst>
            <pc:docMk/>
            <pc:sldMk cId="1588542913" sldId="419"/>
            <ac:picMk id="4" creationId="{C532AA9C-45F6-427E-AA89-23A52D3065A5}"/>
          </ac:picMkLst>
        </pc:picChg>
        <pc:picChg chg="add">
          <ac:chgData name="Wagner Cesar Vieira" userId="5e4bf17d-d2fd-4cc5-8103-35f6298f8b5a" providerId="ADAL" clId="{3687FCEC-DFD2-4BE5-B100-091F39E19B84}" dt="2019-06-05T03:52:51.175" v="334"/>
          <ac:picMkLst>
            <pc:docMk/>
            <pc:sldMk cId="1588542913" sldId="419"/>
            <ac:picMk id="6" creationId="{0097B458-1324-4F23-A388-D0DAD371B5E3}"/>
          </ac:picMkLst>
        </pc:picChg>
        <pc:picChg chg="add">
          <ac:chgData name="Wagner Cesar Vieira" userId="5e4bf17d-d2fd-4cc5-8103-35f6298f8b5a" providerId="ADAL" clId="{3687FCEC-DFD2-4BE5-B100-091F39E19B84}" dt="2019-06-05T03:52:51.175" v="334"/>
          <ac:picMkLst>
            <pc:docMk/>
            <pc:sldMk cId="1588542913" sldId="419"/>
            <ac:picMk id="7" creationId="{B5AF54D3-3378-4B01-8505-695EEAF9FDD2}"/>
          </ac:picMkLst>
        </pc:picChg>
      </pc:sldChg>
      <pc:sldChg chg="addSp delSp modSp add">
        <pc:chgData name="Wagner Cesar Vieira" userId="5e4bf17d-d2fd-4cc5-8103-35f6298f8b5a" providerId="ADAL" clId="{3687FCEC-DFD2-4BE5-B100-091F39E19B84}" dt="2019-06-05T03:53:46.897" v="345" actId="14100"/>
        <pc:sldMkLst>
          <pc:docMk/>
          <pc:sldMk cId="3017514685" sldId="420"/>
        </pc:sldMkLst>
        <pc:spChg chg="add mod">
          <ac:chgData name="Wagner Cesar Vieira" userId="5e4bf17d-d2fd-4cc5-8103-35f6298f8b5a" providerId="ADAL" clId="{3687FCEC-DFD2-4BE5-B100-091F39E19B84}" dt="2019-06-05T03:42:37.544" v="303" actId="20577"/>
          <ac:spMkLst>
            <pc:docMk/>
            <pc:sldMk cId="3017514685" sldId="420"/>
            <ac:spMk id="4" creationId="{2DC3F1E7-0E1E-42F3-A76F-4E2E37C68E05}"/>
          </ac:spMkLst>
        </pc:spChg>
        <pc:picChg chg="add del mod">
          <ac:chgData name="Wagner Cesar Vieira" userId="5e4bf17d-d2fd-4cc5-8103-35f6298f8b5a" providerId="ADAL" clId="{3687FCEC-DFD2-4BE5-B100-091F39E19B84}" dt="2019-06-05T03:48:36.690" v="309" actId="478"/>
          <ac:picMkLst>
            <pc:docMk/>
            <pc:sldMk cId="3017514685" sldId="420"/>
            <ac:picMk id="2" creationId="{7DEE3130-11DD-4733-A56F-F01B41E91E7C}"/>
          </ac:picMkLst>
        </pc:picChg>
        <pc:picChg chg="add del mod">
          <ac:chgData name="Wagner Cesar Vieira" userId="5e4bf17d-d2fd-4cc5-8103-35f6298f8b5a" providerId="ADAL" clId="{3687FCEC-DFD2-4BE5-B100-091F39E19B84}" dt="2019-06-05T03:48:37.299" v="310" actId="478"/>
          <ac:picMkLst>
            <pc:docMk/>
            <pc:sldMk cId="3017514685" sldId="420"/>
            <ac:picMk id="3" creationId="{DF464541-29F1-43AE-85F5-71FD99449C87}"/>
          </ac:picMkLst>
        </pc:picChg>
        <pc:picChg chg="add del mod">
          <ac:chgData name="Wagner Cesar Vieira" userId="5e4bf17d-d2fd-4cc5-8103-35f6298f8b5a" providerId="ADAL" clId="{3687FCEC-DFD2-4BE5-B100-091F39E19B84}" dt="2019-06-05T03:52:49.228" v="333"/>
          <ac:picMkLst>
            <pc:docMk/>
            <pc:sldMk cId="3017514685" sldId="420"/>
            <ac:picMk id="5" creationId="{3662968C-7EC7-4FCB-BFAB-6F767FD82D4D}"/>
          </ac:picMkLst>
        </pc:picChg>
        <pc:picChg chg="add del mod">
          <ac:chgData name="Wagner Cesar Vieira" userId="5e4bf17d-d2fd-4cc5-8103-35f6298f8b5a" providerId="ADAL" clId="{3687FCEC-DFD2-4BE5-B100-091F39E19B84}" dt="2019-06-05T03:52:14.337" v="326" actId="478"/>
          <ac:picMkLst>
            <pc:docMk/>
            <pc:sldMk cId="3017514685" sldId="420"/>
            <ac:picMk id="6" creationId="{2FDE1ED4-A43A-4FDD-B091-5239B9BABAF5}"/>
          </ac:picMkLst>
        </pc:picChg>
        <pc:picChg chg="add del mod">
          <ac:chgData name="Wagner Cesar Vieira" userId="5e4bf17d-d2fd-4cc5-8103-35f6298f8b5a" providerId="ADAL" clId="{3687FCEC-DFD2-4BE5-B100-091F39E19B84}" dt="2019-06-05T03:52:49.228" v="333"/>
          <ac:picMkLst>
            <pc:docMk/>
            <pc:sldMk cId="3017514685" sldId="420"/>
            <ac:picMk id="7" creationId="{75018B6F-C571-427B-9D9F-606A16F2CA21}"/>
          </ac:picMkLst>
        </pc:picChg>
        <pc:picChg chg="add del mod">
          <ac:chgData name="Wagner Cesar Vieira" userId="5e4bf17d-d2fd-4cc5-8103-35f6298f8b5a" providerId="ADAL" clId="{3687FCEC-DFD2-4BE5-B100-091F39E19B84}" dt="2019-06-05T03:52:46.479" v="332"/>
          <ac:picMkLst>
            <pc:docMk/>
            <pc:sldMk cId="3017514685" sldId="420"/>
            <ac:picMk id="8" creationId="{2AA95CCB-657D-4B14-9AC6-300F2F78B2D1}"/>
          </ac:picMkLst>
        </pc:picChg>
        <pc:picChg chg="add del mod">
          <ac:chgData name="Wagner Cesar Vieira" userId="5e4bf17d-d2fd-4cc5-8103-35f6298f8b5a" providerId="ADAL" clId="{3687FCEC-DFD2-4BE5-B100-091F39E19B84}" dt="2019-06-05T03:52:46.479" v="332"/>
          <ac:picMkLst>
            <pc:docMk/>
            <pc:sldMk cId="3017514685" sldId="420"/>
            <ac:picMk id="9" creationId="{8542AEBB-7A2F-46FE-B242-6A402211491A}"/>
          </ac:picMkLst>
        </pc:picChg>
        <pc:picChg chg="add mod">
          <ac:chgData name="Wagner Cesar Vieira" userId="5e4bf17d-d2fd-4cc5-8103-35f6298f8b5a" providerId="ADAL" clId="{3687FCEC-DFD2-4BE5-B100-091F39E19B84}" dt="2019-06-05T03:53:42.425" v="343" actId="14100"/>
          <ac:picMkLst>
            <pc:docMk/>
            <pc:sldMk cId="3017514685" sldId="420"/>
            <ac:picMk id="10" creationId="{42EDEAC4-A3DC-4A32-9FD8-54F99E949543}"/>
          </ac:picMkLst>
        </pc:picChg>
        <pc:picChg chg="add mod">
          <ac:chgData name="Wagner Cesar Vieira" userId="5e4bf17d-d2fd-4cc5-8103-35f6298f8b5a" providerId="ADAL" clId="{3687FCEC-DFD2-4BE5-B100-091F39E19B84}" dt="2019-06-05T03:53:46.897" v="345" actId="14100"/>
          <ac:picMkLst>
            <pc:docMk/>
            <pc:sldMk cId="3017514685" sldId="420"/>
            <ac:picMk id="11" creationId="{0EB9CB09-5E15-4D9B-A6B0-693DD6C87DC4}"/>
          </ac:picMkLst>
        </pc:picChg>
      </pc:sldChg>
      <pc:sldChg chg="addSp modSp add">
        <pc:chgData name="Wagner Cesar Vieira" userId="5e4bf17d-d2fd-4cc5-8103-35f6298f8b5a" providerId="ADAL" clId="{3687FCEC-DFD2-4BE5-B100-091F39E19B84}" dt="2019-06-05T03:54:46.429" v="376" actId="1076"/>
        <pc:sldMkLst>
          <pc:docMk/>
          <pc:sldMk cId="1098053057" sldId="421"/>
        </pc:sldMkLst>
        <pc:spChg chg="add mod">
          <ac:chgData name="Wagner Cesar Vieira" userId="5e4bf17d-d2fd-4cc5-8103-35f6298f8b5a" providerId="ADAL" clId="{3687FCEC-DFD2-4BE5-B100-091F39E19B84}" dt="2019-06-05T03:54:37.552" v="374" actId="20577"/>
          <ac:spMkLst>
            <pc:docMk/>
            <pc:sldMk cId="1098053057" sldId="421"/>
            <ac:spMk id="3" creationId="{D055FA1C-1AA0-4A0F-9DCE-9D387996B684}"/>
          </ac:spMkLst>
        </pc:spChg>
        <pc:picChg chg="add mod">
          <ac:chgData name="Wagner Cesar Vieira" userId="5e4bf17d-d2fd-4cc5-8103-35f6298f8b5a" providerId="ADAL" clId="{3687FCEC-DFD2-4BE5-B100-091F39E19B84}" dt="2019-06-05T03:54:46.429" v="376" actId="1076"/>
          <ac:picMkLst>
            <pc:docMk/>
            <pc:sldMk cId="1098053057" sldId="421"/>
            <ac:picMk id="2" creationId="{5C04B456-8082-45F9-A2E3-68F2AAF1EA5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C1BCC-C7E7-4C0C-9D53-ACAF0FDF13BA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B313D-00BB-4770-9137-2A25369BB1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96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B313D-00BB-4770-9137-2A25369BB1A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60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99333-313A-4312-B180-2E7F7B69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8D138C-338E-4FF0-BA80-1112CBFD7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1DE03E-A980-4A5A-B024-EFE6553E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A38E-955F-498E-9B9D-A0E215999181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3A6E97-3141-430C-AD91-7799D8E4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D5B2EB-B981-458F-8BF0-3BC9B02D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CA42-3592-4E1D-B855-07B589936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56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B16B7-19B7-494A-B13C-5EEAA23C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3190FF-98C0-49D3-9967-00B646678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098E7C-2144-4D43-90C5-9C5CACEE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A38E-955F-498E-9B9D-A0E215999181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2DFA8F-C2D2-4D97-AD02-85380F9A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D9B4A2-38DF-43CA-9229-151AF781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CA42-3592-4E1D-B855-07B589936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6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557AA0-97A3-4C5A-A088-824E7CAE4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51965D-EF39-4E3C-8272-DD40F817F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FBE70C-20B8-4073-9322-D9511962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A38E-955F-498E-9B9D-A0E215999181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75766A-1737-47DF-8508-34B4DA56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64D4EE-CF84-4B29-9617-9B33905B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CA42-3592-4E1D-B855-07B589936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35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EED03-F954-4691-BCC7-34DB3413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6E5961-05A9-4B33-A891-459F716FD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04420B-6B4B-460F-B012-5E4B7A8C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A38E-955F-498E-9B9D-A0E215999181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C2BBF3-4413-400C-9207-D06830AC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356E43-CAC8-4004-81FB-60BDD819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CA42-3592-4E1D-B855-07B589936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61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7B8CA-9FEA-4F7A-865A-4A2F24FC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B36ED4-01A7-4623-AA1A-1651DE453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3581D9-8E1A-41C2-A24D-B6EBC81A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A38E-955F-498E-9B9D-A0E215999181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CA668-422D-41F9-AB20-2838E55F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CC268A-07AD-4D4F-8DBF-EE4BEAEF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CA42-3592-4E1D-B855-07B589936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97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EDB79-5B73-4273-BA1B-27F88430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0ECE62-1490-433B-ADD5-4D863B415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DABB09-2AED-4E40-A0DF-3C42DCCC8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900CE5-DD2F-41C3-9724-D135EB8E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A38E-955F-498E-9B9D-A0E215999181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A0F73D-BFAB-4A2D-B929-A77F2FE9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A0FE6E-98AE-4411-B8E9-37A20805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CA42-3592-4E1D-B855-07B589936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09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32853-A2AD-4027-9F0E-A4391743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E4837E-2599-42B4-82DE-2F8FEED62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B6D583-41EB-4B7A-A05E-21107502A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922E70-0A9F-444C-9B1D-C31415ED4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498DCC-6540-43CF-945B-2D50BEF55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73EDBF-AEFA-4848-9E23-3A7B2329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A38E-955F-498E-9B9D-A0E215999181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CAEE71-7614-4D9B-B290-963E7DF5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10CC07-2C65-4F7F-9C57-11C82E2A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CA42-3592-4E1D-B855-07B589936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86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EF22F-7C25-4D16-A53D-0523CB0E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41C059-BB03-4D59-94FC-CB129F7C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A38E-955F-498E-9B9D-A0E215999181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768D1E-6045-4286-AF39-D4AAAB64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11A86E-2E0A-4438-9B4E-2157BECC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CA42-3592-4E1D-B855-07B589936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47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1A3408C-711B-4D53-9C1B-D4FBD12D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A38E-955F-498E-9B9D-A0E215999181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01AFAE-F1BB-4EB7-AE8B-F798EAB1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655D12-2117-4090-88A2-AFE0C7C4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CA42-3592-4E1D-B855-07B589936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04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92B1D-EA7A-406D-99C0-9805ECDE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A04ABB-DB5C-494B-A8A7-45BF5206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568FBB-E408-4648-AB28-A58F6ABB4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4A0F82-0327-4D60-BF80-4B8E5959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A38E-955F-498E-9B9D-A0E215999181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21E93A-553D-453A-ABE7-51A511EE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A227CC-0DE2-417F-8DA6-297EB654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CA42-3592-4E1D-B855-07B589936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82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DC2EB-5EB4-4EE1-9039-8B3AD556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5B7E17-D4A3-4F36-980F-3E4FEB6E8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75B1A7-C6F6-41A5-93DD-046638220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BB6FFA-510B-4D0A-8919-A2FEFFC7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A38E-955F-498E-9B9D-A0E215999181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3DC51B-2B34-4BBB-9AD1-B30ADABE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03F3F8-C144-4A11-88F5-58C96155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CA42-3592-4E1D-B855-07B589936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26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9DA61B8-6BDE-49CD-9183-C804D16C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55748C-4F86-4986-9EAD-61B098EEB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2F8A31-5B72-4AAE-8660-0F2EAABBC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2A38E-955F-498E-9B9D-A0E215999181}" type="datetimeFigureOut">
              <a:rPr lang="pt-BR" smtClean="0"/>
              <a:t>28/03/2022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647592-3276-4E00-8634-349B08DFD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8A8131-A348-46E2-BFC7-265120AA7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ACA42-3592-4E1D-B855-07B5899368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81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agner.vieira@etec.sp.gov.br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mailto:wagner.vieira@etec.sp.gov.br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pt-br/courses/packet-tracer/introduction-packet-trac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netacad.com/pt-b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wnloads.digitaltrends.com/cisco-packet-tracer/windows/post-download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628376-F33A-45C2-B506-4955FD2BEAF4}"/>
              </a:ext>
            </a:extLst>
          </p:cNvPr>
          <p:cNvSpPr txBox="1">
            <a:spLocks/>
          </p:cNvSpPr>
          <p:nvPr/>
        </p:nvSpPr>
        <p:spPr>
          <a:xfrm>
            <a:off x="8434315" y="4927522"/>
            <a:ext cx="3569073" cy="46166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2000" b="1" dirty="0">
                <a:solidFill>
                  <a:srgbClr val="0070C0"/>
                </a:solidFill>
                <a:latin typeface="Segoe"/>
              </a:rPr>
              <a:t>Wagner Cesar Vieira</a:t>
            </a:r>
            <a:r>
              <a:rPr lang="pt-BR" b="1" dirty="0">
                <a:solidFill>
                  <a:srgbClr val="0070C0"/>
                </a:solidFill>
                <a:latin typeface="Segoe"/>
              </a:rPr>
              <a:t>	                     </a:t>
            </a:r>
            <a:r>
              <a:rPr lang="pt-BR" b="1" dirty="0">
                <a:solidFill>
                  <a:srgbClr val="0070C0"/>
                </a:solidFill>
                <a:latin typeface="Segoe"/>
                <a:hlinkClick r:id="rId2"/>
              </a:rPr>
              <a:t>wagner.vieira@etec.sp.gov.br</a:t>
            </a:r>
            <a:endParaRPr lang="pt-BR" b="1" dirty="0">
              <a:solidFill>
                <a:srgbClr val="0070C0"/>
              </a:solidFill>
              <a:latin typeface="Segoe"/>
            </a:endParaRPr>
          </a:p>
          <a:p>
            <a:pPr algn="ctr">
              <a:lnSpc>
                <a:spcPct val="90000"/>
              </a:lnSpc>
              <a:defRPr/>
            </a:pPr>
            <a:endParaRPr lang="pt-BR" b="1" dirty="0">
              <a:solidFill>
                <a:srgbClr val="0070C0"/>
              </a:solidFill>
              <a:latin typeface="Segoe"/>
            </a:endParaRPr>
          </a:p>
          <a:p>
            <a:pPr algn="ctr">
              <a:lnSpc>
                <a:spcPct val="90000"/>
              </a:lnSpc>
              <a:defRPr/>
            </a:pPr>
            <a:endParaRPr lang="pt-BR" b="1" dirty="0">
              <a:solidFill>
                <a:srgbClr val="0070C0"/>
              </a:solidFill>
              <a:latin typeface="Segoe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6FF5F0-FB61-4695-8566-37D263ADE530}"/>
              </a:ext>
            </a:extLst>
          </p:cNvPr>
          <p:cNvSpPr txBox="1">
            <a:spLocks/>
          </p:cNvSpPr>
          <p:nvPr/>
        </p:nvSpPr>
        <p:spPr>
          <a:xfrm>
            <a:off x="821140" y="1682053"/>
            <a:ext cx="10549719" cy="185613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40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Fundamentos de Redes Locais e Remotas</a:t>
            </a:r>
          </a:p>
          <a:p>
            <a:pPr algn="ctr">
              <a:lnSpc>
                <a:spcPct val="90000"/>
              </a:lnSpc>
              <a:defRPr/>
            </a:pPr>
            <a:endParaRPr lang="pt-BR" sz="4000" b="1" spc="-1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BR" sz="40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Introdução ao </a:t>
            </a:r>
            <a:r>
              <a:rPr lang="pt-BR" sz="4000" b="1" spc="-1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Packet</a:t>
            </a:r>
            <a:r>
              <a:rPr lang="pt-BR" sz="40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4000" b="1" spc="-1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Tracer</a:t>
            </a:r>
            <a:endParaRPr lang="pt-BR" sz="4000" b="1" spc="-1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69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C9B5249-E087-4855-A3C9-9B8EAE88E2D9}"/>
              </a:ext>
            </a:extLst>
          </p:cNvPr>
          <p:cNvSpPr/>
          <p:nvPr/>
        </p:nvSpPr>
        <p:spPr>
          <a:xfrm>
            <a:off x="698310" y="1338199"/>
            <a:ext cx="1079537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Ambiente do Cisco </a:t>
            </a:r>
            <a:r>
              <a:rPr lang="pt-BR" sz="1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Packet</a:t>
            </a:r>
            <a:r>
              <a:rPr lang="pt-BR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Tracer</a:t>
            </a:r>
            <a:r>
              <a:rPr lang="pt-BR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é constituído por:</a:t>
            </a:r>
          </a:p>
          <a:p>
            <a:pPr algn="just"/>
            <a:endParaRPr lang="pt-BR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Espaço de Trabalho</a:t>
            </a:r>
            <a:r>
              <a:rPr lang="pt-BR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área na qual se cria todo o ambiente de rede, seja ela uma rede local ou global.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Barra de Botões de uso geral</a:t>
            </a:r>
            <a:r>
              <a:rPr lang="pt-BR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contém botões para realização de tarefas básicas, como Salvar, Criar Novo Documento, Imprimir, entre outras funções básicas.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Barra de Ajustes</a:t>
            </a:r>
            <a:r>
              <a:rPr lang="pt-BR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através desta barra é possível inserir notificações em sua rede, bem como deletar algum dispositivo e trabalhar com o uso de pacotes para um futuro teste simulado.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1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Barra de Dispositivos</a:t>
            </a:r>
            <a:r>
              <a:rPr lang="pt-BR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Nesta barra se encontram todos os dispositivos que o Cisco </a:t>
            </a:r>
            <a:r>
              <a:rPr lang="pt-BR" sz="1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Packet</a:t>
            </a:r>
            <a:r>
              <a:rPr lang="pt-BR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Tracer</a:t>
            </a:r>
            <a:r>
              <a:rPr lang="pt-BR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suporta. Nela está disponível desde dispositivos básicos como Hub, Switch, </a:t>
            </a:r>
            <a:r>
              <a:rPr lang="pt-BR" sz="1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Pcs</a:t>
            </a:r>
            <a:r>
              <a:rPr lang="pt-BR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Cabos e avançados como Roteador, Equipamentos WAN e VOIP.</a:t>
            </a:r>
          </a:p>
          <a:p>
            <a:pPr algn="just"/>
            <a:endParaRPr lang="pt-BR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OBS: Durante as atividades, o prévio conhecimento das opções disponíveis no programa, facilitará a sua utilização. Utilizaremos funções básicas e intermediárias deste software e o avanço para tarefas avançadas poderá ser alcançado através de um bom conhecimento em redes de computadores.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DC1AAB-B9BC-416A-96BC-644F511E6800}"/>
              </a:ext>
            </a:extLst>
          </p:cNvPr>
          <p:cNvSpPr txBox="1">
            <a:spLocks/>
          </p:cNvSpPr>
          <p:nvPr/>
        </p:nvSpPr>
        <p:spPr>
          <a:xfrm>
            <a:off x="3798291" y="332656"/>
            <a:ext cx="7423497" cy="42934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Ambiente do Cisco </a:t>
            </a:r>
            <a:r>
              <a:rPr lang="pt-BR" sz="3200" b="1" spc="-1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Packet</a:t>
            </a: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3200" b="1" spc="-1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Tracer</a:t>
            </a:r>
            <a:endParaRPr lang="pt-BR" sz="3200" b="1" spc="-1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1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F673-FAF7-43AB-AC6D-220D223D353F}"/>
              </a:ext>
            </a:extLst>
          </p:cNvPr>
          <p:cNvSpPr txBox="1">
            <a:spLocks/>
          </p:cNvSpPr>
          <p:nvPr/>
        </p:nvSpPr>
        <p:spPr>
          <a:xfrm>
            <a:off x="3152633" y="332656"/>
            <a:ext cx="8420668" cy="42934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Criando uma Rede Local Ponto-a-Ponto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8C7E8E-A4FB-44FE-87BD-215D4FAC0531}"/>
              </a:ext>
            </a:extLst>
          </p:cNvPr>
          <p:cNvSpPr/>
          <p:nvPr/>
        </p:nvSpPr>
        <p:spPr>
          <a:xfrm>
            <a:off x="746078" y="1287651"/>
            <a:ext cx="1069984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Primeiramente será criado uma simples rede do tipo ponto-a-ponto utilizando recursos básicos de equipamentos e endereçamento IPv4.</a:t>
            </a:r>
          </a:p>
          <a:p>
            <a:pPr marL="342900" indent="-342900" algn="just">
              <a:buAutoNum type="arabicPeriod"/>
            </a:pPr>
            <a:r>
              <a:rPr lang="pt-BR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Salve esta aula como </a:t>
            </a:r>
            <a:r>
              <a:rPr lang="pt-BR" sz="19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rede_simples.pkt</a:t>
            </a:r>
            <a:endParaRPr lang="pt-BR" sz="19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AutoNum type="arabicPeriod"/>
            </a:pPr>
            <a:endParaRPr lang="pt-BR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02. Selecione na Barra de Dispositivos (canto inferior esquerdo) o componente </a:t>
            </a:r>
            <a:r>
              <a:rPr lang="pt-BR" sz="1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r>
              <a:rPr lang="pt-BR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Devices;</a:t>
            </a:r>
          </a:p>
          <a:p>
            <a:pPr algn="just"/>
            <a:r>
              <a:rPr lang="pt-BR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isto clique somente uma vez neste elemento.</a:t>
            </a:r>
          </a:p>
          <a:p>
            <a:pPr algn="just"/>
            <a:endParaRPr lang="pt-BR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03. Na janela que se abre a direita, clicando apenas uma vez com o botão esquerdo do mouse, escolha o primeiro computador da esquerda chamado PC-PT.</a:t>
            </a:r>
          </a:p>
          <a:p>
            <a:pPr algn="just"/>
            <a:endParaRPr lang="pt-BR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1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04. Ao posicionar o mouse na área de trabalho do programa, o mouse deverá estar com um formato de uma cruz. Após isso basta clicar somente uma vez em qualquer área em branco.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962" y="1880788"/>
            <a:ext cx="1162301" cy="149974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195" y="3692943"/>
            <a:ext cx="1111668" cy="111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02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82D06C-A691-4B3B-A2B5-C787E24C5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09" y="0"/>
            <a:ext cx="8782391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0F36CDE-0BD0-42A9-A919-0D2C99E031E2}"/>
              </a:ext>
            </a:extLst>
          </p:cNvPr>
          <p:cNvSpPr txBox="1"/>
          <p:nvPr/>
        </p:nvSpPr>
        <p:spPr>
          <a:xfrm>
            <a:off x="3601136" y="4022261"/>
            <a:ext cx="105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1º Passo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D698B6-E311-48DD-A13A-CC18A11104DD}"/>
              </a:ext>
            </a:extLst>
          </p:cNvPr>
          <p:cNvSpPr txBox="1"/>
          <p:nvPr/>
        </p:nvSpPr>
        <p:spPr>
          <a:xfrm>
            <a:off x="6096000" y="4211824"/>
            <a:ext cx="105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2º Passo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9E56E1-29C3-4322-BA89-7E1DE12C4728}"/>
              </a:ext>
            </a:extLst>
          </p:cNvPr>
          <p:cNvSpPr txBox="1"/>
          <p:nvPr/>
        </p:nvSpPr>
        <p:spPr>
          <a:xfrm>
            <a:off x="6535888" y="1609577"/>
            <a:ext cx="105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3º Passo</a:t>
            </a:r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95096602-C5A9-4B62-A9DF-4BDD5C13688B}"/>
              </a:ext>
            </a:extLst>
          </p:cNvPr>
          <p:cNvSpPr/>
          <p:nvPr/>
        </p:nvSpPr>
        <p:spPr>
          <a:xfrm>
            <a:off x="4013981" y="4522508"/>
            <a:ext cx="225188" cy="940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07864BD9-FF6E-4468-8F84-05BE747D50B9}"/>
              </a:ext>
            </a:extLst>
          </p:cNvPr>
          <p:cNvSpPr/>
          <p:nvPr/>
        </p:nvSpPr>
        <p:spPr>
          <a:xfrm>
            <a:off x="6428896" y="4683944"/>
            <a:ext cx="225188" cy="940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FE22E048-22F8-4D3E-A98C-DF043B03FE79}"/>
              </a:ext>
            </a:extLst>
          </p:cNvPr>
          <p:cNvSpPr/>
          <p:nvPr/>
        </p:nvSpPr>
        <p:spPr>
          <a:xfrm>
            <a:off x="6923613" y="1978909"/>
            <a:ext cx="275425" cy="533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0324784-1828-4E68-B4B2-B4EB6855CAEA}"/>
              </a:ext>
            </a:extLst>
          </p:cNvPr>
          <p:cNvSpPr txBox="1">
            <a:spLocks/>
          </p:cNvSpPr>
          <p:nvPr/>
        </p:nvSpPr>
        <p:spPr>
          <a:xfrm>
            <a:off x="278247" y="1471823"/>
            <a:ext cx="3186752" cy="42934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Criando uma Rede Local Ponto-a-Ponto</a:t>
            </a:r>
          </a:p>
        </p:txBody>
      </p:sp>
    </p:spTree>
    <p:extLst>
      <p:ext uri="{BB962C8B-B14F-4D97-AF65-F5344CB8AC3E}">
        <p14:creationId xmlns:p14="http://schemas.microsoft.com/office/powerpoint/2010/main" val="173879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5B774D7-986C-4CD4-9A12-29F60FFE0557}"/>
              </a:ext>
            </a:extLst>
          </p:cNvPr>
          <p:cNvSpPr/>
          <p:nvPr/>
        </p:nvSpPr>
        <p:spPr>
          <a:xfrm>
            <a:off x="677839" y="1349319"/>
            <a:ext cx="108363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Repita as etapas 2, 3 e 4 para inserir mais um em sua área de trabalho.</a:t>
            </a: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Após isto iremos conectar estes dois PCs (PC0 e PC1) através de um cabo UTP do tipo Cross-over.</a:t>
            </a: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05.Clique no símbolo de um raio avermelhado na Barra de Dispositivos. </a:t>
            </a: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06.Ao lado irá estará disponível diversos tipos de cabos, entre eles estão cabos de configuração de roteador (Console), cabos para conectar roteador com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(Serial DCE/DTE),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FIbra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Óptica (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FIber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entre outros. Neste curso utilizaremos somente os cabos 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Copper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Straight-</a:t>
            </a:r>
            <a:r>
              <a:rPr lang="pt-B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(Direto) e o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Copper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Cross-over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(Cruzado), pois ambos os cabos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UTPs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são os mais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utilziados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em uma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infra-estrutura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rede local (LAN).</a:t>
            </a: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3C5713-F1D7-4E77-A5E8-DCEDA708A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463" y="2267928"/>
            <a:ext cx="665400" cy="81326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3D1F39A-6830-425A-8C04-3867D059F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602" y="4487915"/>
            <a:ext cx="7531732" cy="11094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E2615F5-A790-46A5-AAA4-607D192E5A9C}"/>
              </a:ext>
            </a:extLst>
          </p:cNvPr>
          <p:cNvSpPr txBox="1">
            <a:spLocks/>
          </p:cNvSpPr>
          <p:nvPr/>
        </p:nvSpPr>
        <p:spPr>
          <a:xfrm>
            <a:off x="2909247" y="365248"/>
            <a:ext cx="8604913" cy="42934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Criando uma Rede Local Ponto-a-Ponto</a:t>
            </a:r>
          </a:p>
        </p:txBody>
      </p:sp>
    </p:spTree>
    <p:extLst>
      <p:ext uri="{BB962C8B-B14F-4D97-AF65-F5344CB8AC3E}">
        <p14:creationId xmlns:p14="http://schemas.microsoft.com/office/powerpoint/2010/main" val="86550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756C311-D257-4F17-AE23-86677FAB4624}"/>
              </a:ext>
            </a:extLst>
          </p:cNvPr>
          <p:cNvSpPr/>
          <p:nvPr/>
        </p:nvSpPr>
        <p:spPr>
          <a:xfrm>
            <a:off x="698310" y="1377624"/>
            <a:ext cx="107953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07. Como é uma conexão entre PCs somente sem envolver concentradores, utilizaremos o cabo do tipo   </a:t>
            </a: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Cross-over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Para isto selecione-o clicando apenas uma vez. </a:t>
            </a: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08. O mouse neste momento assumirá um símbolo com o formato de um cabo. Clique apenas uma vez no PC0 e em seguida aparecerá uma pequena janela ao seu lado  com as portas disponíveis (RS 232 e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FastEthernet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para conectar o cabo. Clique na opção </a:t>
            </a:r>
            <a:r>
              <a:rPr lang="pt-B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FastEthernet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conforme indica a figura.</a:t>
            </a: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09. Arraste a conexão do cabo até o PC1 e repita a etapa 08.</a:t>
            </a: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tudo ocorreu sem maiores problemas, sua tela deverá estar semelhante com a figura abaixo: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914288-0BBE-4A11-BFBD-EA082EDFBD5C}"/>
              </a:ext>
            </a:extLst>
          </p:cNvPr>
          <p:cNvSpPr txBox="1">
            <a:spLocks/>
          </p:cNvSpPr>
          <p:nvPr/>
        </p:nvSpPr>
        <p:spPr>
          <a:xfrm>
            <a:off x="2909247" y="365248"/>
            <a:ext cx="8604913" cy="42934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Criando uma Rede Local Ponto-a-Ponto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6EE17B-AFDF-4F85-8A5D-71CE3EF3B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29" y="1740168"/>
            <a:ext cx="973612" cy="95097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0601393-57A4-4D4F-B01B-BDDCCD309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471" y="3735217"/>
            <a:ext cx="1726940" cy="116354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7735804-AAEB-4375-BC07-48E18502D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335" y="5337839"/>
            <a:ext cx="5265974" cy="144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46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578CDBB-7479-4DCA-986A-9D712AD45F18}"/>
              </a:ext>
            </a:extLst>
          </p:cNvPr>
          <p:cNvSpPr/>
          <p:nvPr/>
        </p:nvSpPr>
        <p:spPr>
          <a:xfrm>
            <a:off x="698310" y="1319494"/>
            <a:ext cx="107953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ATENÇÃO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ao conectar um cabo errado entre os PCs ou outros dispositivos, acenderá um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 cor vermelha ao lado dos equipamento (veja imagens abaixo) e neste caso será preciso clicar uma vez sobre o cabo que esta conectando os dispositivos e apertar a tecla Del (Delete) do seu teclado e em seguida escolher o cabo adequado para realizar a conexão física.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9F64B9-D943-4FA9-8BED-0F0A69B9D5A5}"/>
              </a:ext>
            </a:extLst>
          </p:cNvPr>
          <p:cNvSpPr txBox="1">
            <a:spLocks/>
          </p:cNvSpPr>
          <p:nvPr/>
        </p:nvSpPr>
        <p:spPr>
          <a:xfrm>
            <a:off x="2909247" y="365248"/>
            <a:ext cx="8604913" cy="42934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Criando uma Rede Local Ponto-a-Ponto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9D0F80-F170-4331-80F4-F927BBFBF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4" y="2796822"/>
            <a:ext cx="77533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20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7245146-2FD2-4D5E-8528-F4C5B3874163}"/>
              </a:ext>
            </a:extLst>
          </p:cNvPr>
          <p:cNvSpPr txBox="1">
            <a:spLocks/>
          </p:cNvSpPr>
          <p:nvPr/>
        </p:nvSpPr>
        <p:spPr>
          <a:xfrm>
            <a:off x="2909247" y="365248"/>
            <a:ext cx="8604913" cy="42934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Configuração endereço IP – PC0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47276C9-5C38-4B06-8D5F-AC3E3AA74AF4}"/>
              </a:ext>
            </a:extLst>
          </p:cNvPr>
          <p:cNvSpPr/>
          <p:nvPr/>
        </p:nvSpPr>
        <p:spPr>
          <a:xfrm>
            <a:off x="332380" y="1459756"/>
            <a:ext cx="389842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Após certificar que fisicamente os dois PCs estão conectados através do </a:t>
            </a:r>
            <a:r>
              <a:rPr lang="pt-BR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</a:t>
            </a:r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verde, vamos configurar o IP nas máquinas.</a:t>
            </a:r>
          </a:p>
          <a:p>
            <a:pPr algn="just"/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01. Clique uma vez no PC0 e abrirá uma nova janela.</a:t>
            </a:r>
          </a:p>
          <a:p>
            <a:pPr algn="just"/>
            <a:endParaRPr lang="pt-BR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02. Clique na aba Desktop e em seguida na opção IP </a:t>
            </a:r>
            <a:r>
              <a:rPr lang="pt-BR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Configuration</a:t>
            </a:r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pt-BR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03. Preencha os campos conforme o exemplo:</a:t>
            </a:r>
          </a:p>
          <a:p>
            <a:pPr algn="just"/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-Marque a opção </a:t>
            </a:r>
            <a:r>
              <a:rPr lang="pt-BR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  <a:endParaRPr lang="pt-BR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pt-BR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</a:t>
            </a:r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Address</a:t>
            </a:r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192.168.0.1</a:t>
            </a:r>
          </a:p>
          <a:p>
            <a:pPr algn="just"/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pt-BR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Subnet</a:t>
            </a:r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Mask</a:t>
            </a:r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255.255.255.0</a:t>
            </a:r>
          </a:p>
          <a:p>
            <a:pPr algn="just"/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04. Feche a janela</a:t>
            </a:r>
          </a:p>
          <a:p>
            <a:pPr algn="just"/>
            <a:endParaRPr lang="pt-BR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Imagem 7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BBCDD91F-5C13-4993-A053-D7963F850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491" y="1459756"/>
            <a:ext cx="7553129" cy="451316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826C3F2-F243-4847-A444-6A82E0AFB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491" y="5404513"/>
            <a:ext cx="7553129" cy="142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86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7245146-2FD2-4D5E-8528-F4C5B3874163}"/>
              </a:ext>
            </a:extLst>
          </p:cNvPr>
          <p:cNvSpPr txBox="1">
            <a:spLocks/>
          </p:cNvSpPr>
          <p:nvPr/>
        </p:nvSpPr>
        <p:spPr>
          <a:xfrm>
            <a:off x="2909247" y="365248"/>
            <a:ext cx="8604913" cy="42934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Configuração endereço IP – PC1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47276C9-5C38-4B06-8D5F-AC3E3AA74AF4}"/>
              </a:ext>
            </a:extLst>
          </p:cNvPr>
          <p:cNvSpPr/>
          <p:nvPr/>
        </p:nvSpPr>
        <p:spPr>
          <a:xfrm>
            <a:off x="332380" y="1459756"/>
            <a:ext cx="389842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Após certificar que fisicamente os dois PCs estão conectados através do </a:t>
            </a:r>
            <a:r>
              <a:rPr lang="pt-BR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</a:t>
            </a:r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verde, vamos configurar o IP nas máquinas.</a:t>
            </a:r>
          </a:p>
          <a:p>
            <a:pPr algn="just"/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01. Clique uma vez no PC1 e abrirá uma nova janela.</a:t>
            </a:r>
          </a:p>
          <a:p>
            <a:pPr algn="just"/>
            <a:endParaRPr lang="pt-BR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02. Clique na aba Desktop e em seguida na opção IP </a:t>
            </a:r>
            <a:r>
              <a:rPr lang="pt-BR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Configuration</a:t>
            </a:r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pt-BR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03. Preencha os campos conforme o exemplo:</a:t>
            </a:r>
          </a:p>
          <a:p>
            <a:pPr algn="just"/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-Marque a opção </a:t>
            </a:r>
            <a:r>
              <a:rPr lang="pt-BR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  <a:endParaRPr lang="pt-BR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pt-BR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</a:t>
            </a:r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Address</a:t>
            </a:r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192.168.0.2</a:t>
            </a:r>
          </a:p>
          <a:p>
            <a:pPr algn="just"/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pt-BR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Subnet</a:t>
            </a:r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Mask</a:t>
            </a:r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255.255.255.0</a:t>
            </a:r>
          </a:p>
          <a:p>
            <a:pPr algn="just"/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04. Feche a janela</a:t>
            </a:r>
          </a:p>
          <a:p>
            <a:pPr algn="just"/>
            <a:endParaRPr lang="pt-BR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Imagem 5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60F04EA1-FE8C-467C-A2AC-F92DDAF18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518" y="1459756"/>
            <a:ext cx="7418388" cy="46987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3516B5B-43C6-4482-B986-56F851A1F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518" y="5459104"/>
            <a:ext cx="7418388" cy="139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2695E35-3795-4D9F-A937-BE71C9F486F0}"/>
              </a:ext>
            </a:extLst>
          </p:cNvPr>
          <p:cNvSpPr/>
          <p:nvPr/>
        </p:nvSpPr>
        <p:spPr>
          <a:xfrm>
            <a:off x="548186" y="2279176"/>
            <a:ext cx="4365008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TESTE COM O COMANDO PING: </a:t>
            </a:r>
          </a:p>
          <a:p>
            <a:pPr algn="just"/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01. Selecione o PC0 (192.168.0.1) e clique uma vez sobre ele. </a:t>
            </a:r>
          </a:p>
          <a:p>
            <a:pPr algn="just"/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02. Clique na aba Desktop e em seguida clique no botão </a:t>
            </a:r>
            <a:r>
              <a:rPr lang="pt-BR" sz="17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Command</a:t>
            </a:r>
            <a:r>
              <a:rPr lang="pt-BR" sz="1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Prompt   </a:t>
            </a:r>
          </a:p>
          <a:p>
            <a:pPr algn="just"/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03. Abrirá uma janela semelhante ao do bom e velho MS-DOS. </a:t>
            </a:r>
          </a:p>
          <a:p>
            <a:pPr algn="just"/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04. Digite no prompt de comando: </a:t>
            </a:r>
            <a:r>
              <a:rPr lang="pt-BR" sz="1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PING</a:t>
            </a:r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192.168.0.2</a:t>
            </a:r>
          </a:p>
          <a:p>
            <a:pPr algn="just"/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05. Se tudo ocorrer bem, não deverá haver perda de pacotes. </a:t>
            </a:r>
          </a:p>
          <a:p>
            <a:pPr algn="just"/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06. Feche a Janela </a:t>
            </a:r>
          </a:p>
          <a:p>
            <a:pPr algn="just"/>
            <a:endParaRPr lang="pt-BR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07. Repita a operação de PING do PC1(192.168.0.2) para o PC0 (192.168.0.1).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FC0ACA-8501-4023-8AF2-1E97FFE9F260}"/>
              </a:ext>
            </a:extLst>
          </p:cNvPr>
          <p:cNvSpPr txBox="1">
            <a:spLocks/>
          </p:cNvSpPr>
          <p:nvPr/>
        </p:nvSpPr>
        <p:spPr>
          <a:xfrm>
            <a:off x="2909247" y="365248"/>
            <a:ext cx="8604913" cy="42934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Testando uma Rede de Computador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4F789C-BE08-4131-8623-C5D6740B1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912" y="2279176"/>
            <a:ext cx="7158088" cy="457882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7A13268-D1FC-4CC9-A2E8-04E9E462B223}"/>
              </a:ext>
            </a:extLst>
          </p:cNvPr>
          <p:cNvSpPr/>
          <p:nvPr/>
        </p:nvSpPr>
        <p:spPr>
          <a:xfrm>
            <a:off x="548186" y="1325562"/>
            <a:ext cx="1110245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Um teste básico que existe em uma rede de computador, é o comando PING, o qual, envia alguns pacotes da máquina transmissora para a receptora afim de checar se há uma conexão física e lógica básica. O Cisco </a:t>
            </a:r>
            <a:r>
              <a:rPr lang="pt-BR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Packet</a:t>
            </a:r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Tracer</a:t>
            </a:r>
            <a:r>
              <a:rPr lang="pt-BR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oferece também este tipo de teste, para isto siga as seguintes etapas:</a:t>
            </a:r>
          </a:p>
        </p:txBody>
      </p:sp>
    </p:spTree>
    <p:extLst>
      <p:ext uri="{BB962C8B-B14F-4D97-AF65-F5344CB8AC3E}">
        <p14:creationId xmlns:p14="http://schemas.microsoft.com/office/powerpoint/2010/main" val="2373322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224D3C0-3688-4657-9423-714830F6BA0F}"/>
              </a:ext>
            </a:extLst>
          </p:cNvPr>
          <p:cNvSpPr/>
          <p:nvPr/>
        </p:nvSpPr>
        <p:spPr>
          <a:xfrm>
            <a:off x="792480" y="1341184"/>
            <a:ext cx="1060704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Podemos realizar também um teste mais eficaz dentro do Cisco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Packet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Tracer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afim de certificar que o endereçamento IP esteja correto. Este tipo de teste nos permite filtrar o que queremos enviar para o destinatário; como por exemplo enviar somente pacotes com o protocolo HTTP, DNS e outros tipos.</a:t>
            </a: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Iremos agora fazer um teste simples com esse método. Veja: </a:t>
            </a:r>
          </a:p>
          <a:p>
            <a:pPr marL="342900" indent="-342900" algn="just">
              <a:buAutoNum type="arabicPeriod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Clique na janela Barra de Ajustes que se encontra à sua direita: </a:t>
            </a:r>
          </a:p>
          <a:p>
            <a:pPr marL="342900" indent="-342900" algn="just">
              <a:buAutoNum type="arabicPeriod"/>
            </a:pPr>
            <a:endParaRPr lang="pt-BR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02. Clique somente uma vez no botão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PDU ou então aperte as teclas P. </a:t>
            </a:r>
          </a:p>
          <a:p>
            <a:pPr algn="just"/>
            <a:endParaRPr lang="pt-BR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03. Com o mouse com formato de uma pequena cruz com um envelope, clique sobre o PC0. </a:t>
            </a:r>
          </a:p>
          <a:p>
            <a:pPr algn="just"/>
            <a:endParaRPr lang="pt-BR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04. Na sequência, clique sobre o PC1</a:t>
            </a:r>
          </a:p>
          <a:p>
            <a:pPr algn="just"/>
            <a:endParaRPr lang="pt-BR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05. Parece que nada aconteceu, mas observe na Barra de Testes (canto direito inferior), que aparece a seguinte tela: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BF080AE-E752-414F-9576-8B134A22730E}"/>
              </a:ext>
            </a:extLst>
          </p:cNvPr>
          <p:cNvSpPr txBox="1">
            <a:spLocks/>
          </p:cNvSpPr>
          <p:nvPr/>
        </p:nvSpPr>
        <p:spPr>
          <a:xfrm>
            <a:off x="2909247" y="365248"/>
            <a:ext cx="8604913" cy="42934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28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TESTE COM O ENVIO DE PDU (</a:t>
            </a:r>
            <a:r>
              <a:rPr lang="pt-BR" sz="2800" b="1" spc="-1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r>
              <a:rPr lang="pt-BR" sz="28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Unit - Unidade de Dados de Protocolo):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CF932E-958E-4B79-94F8-D14DDF69E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918" y="2983823"/>
            <a:ext cx="1345882" cy="89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6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30F7C5-4F39-4D4A-AF23-DD6C8AEA6B8E}"/>
              </a:ext>
            </a:extLst>
          </p:cNvPr>
          <p:cNvSpPr txBox="1">
            <a:spLocks/>
          </p:cNvSpPr>
          <p:nvPr/>
        </p:nvSpPr>
        <p:spPr>
          <a:xfrm>
            <a:off x="3138986" y="330925"/>
            <a:ext cx="1924334" cy="638066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36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3AC7C96-07D5-4DDD-95A2-5DA688DB00B5}"/>
              </a:ext>
            </a:extLst>
          </p:cNvPr>
          <p:cNvSpPr txBox="1"/>
          <p:nvPr/>
        </p:nvSpPr>
        <p:spPr>
          <a:xfrm>
            <a:off x="611560" y="1412776"/>
            <a:ext cx="7848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Introdução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Instalação do </a:t>
            </a:r>
            <a:r>
              <a:rPr lang="pt-B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Packet</a:t>
            </a: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Tracer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Ambiente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Criando uma rede local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Configurações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Testando a rede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71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C5AE668-A2B4-40BB-A05C-B972F56EB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37" y="1581005"/>
            <a:ext cx="5638809" cy="412117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4956FF0-F2C5-4C07-80AE-4F34A14CAF21}"/>
              </a:ext>
            </a:extLst>
          </p:cNvPr>
          <p:cNvSpPr txBox="1">
            <a:spLocks/>
          </p:cNvSpPr>
          <p:nvPr/>
        </p:nvSpPr>
        <p:spPr>
          <a:xfrm>
            <a:off x="2909247" y="365248"/>
            <a:ext cx="8604913" cy="42934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28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TESTE COM O ENVIO DE PDU (</a:t>
            </a:r>
            <a:r>
              <a:rPr lang="pt-BR" sz="2800" b="1" spc="-1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r>
              <a:rPr lang="pt-BR" sz="28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Unit - Unidade de Dados de Protocolo):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DB7FD5-7CAA-4BFB-8318-3D99453C3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851" y="1364566"/>
            <a:ext cx="4472623" cy="54934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F19EC00-FB1E-497C-8516-05F92B0EC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72" y="5899125"/>
            <a:ext cx="6608151" cy="9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22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80A5254-BB9A-4F21-AD81-F751A2F6FD1E}"/>
              </a:ext>
            </a:extLst>
          </p:cNvPr>
          <p:cNvSpPr/>
          <p:nvPr/>
        </p:nvSpPr>
        <p:spPr>
          <a:xfrm>
            <a:off x="560363" y="1378860"/>
            <a:ext cx="107055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Agora que você já foi capaz de montar e testar um rede simples ponto-a-ponto, vamos criar uma rede mais completa e para isso precisaremos de alguns dispositivos, os quais são: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 PCs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 Impressora </a:t>
            </a: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(própria para trabalhar em rede)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 Switch</a:t>
            </a:r>
          </a:p>
          <a:p>
            <a:pPr marL="285750" indent="-285750" algn="just">
              <a:buFontTx/>
              <a:buChar char="-"/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B319E49-84F1-43D2-AE17-7562D74BC3E5}"/>
              </a:ext>
            </a:extLst>
          </p:cNvPr>
          <p:cNvSpPr txBox="1">
            <a:spLocks/>
          </p:cNvSpPr>
          <p:nvPr/>
        </p:nvSpPr>
        <p:spPr>
          <a:xfrm>
            <a:off x="2909247" y="365248"/>
            <a:ext cx="8604913" cy="42934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Criando e configurando uma Rede Local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765CC4-C858-439F-88F2-F63C1038D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1" y="2049411"/>
            <a:ext cx="6078782" cy="480858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2A9D294-1139-49FA-834F-BC4842185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965" y="2028130"/>
            <a:ext cx="1078770" cy="132771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FEBBB87-8463-4B49-88D3-7BEAD47CA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352" y="2119410"/>
            <a:ext cx="929401" cy="11451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B5ACE2E-2785-43A4-89F1-EAEFE43F8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238" y="2028130"/>
            <a:ext cx="1078770" cy="137750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8AE0E15-540B-4044-9892-9290AF870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6320" y="2102813"/>
            <a:ext cx="912805" cy="11783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8152DDA-1B48-47B7-8503-5AF2E782C9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0983" y="3444231"/>
            <a:ext cx="1325734" cy="105743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DC11E4E-1A46-409B-AA2C-B439FB5EE1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5472" y="4601087"/>
            <a:ext cx="1102151" cy="104005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C925A8B-F64B-4118-853E-2FA10F21AA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418" y="5849417"/>
            <a:ext cx="6912849" cy="92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31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519348A-F490-4EFB-9ED9-F2A166551319}"/>
              </a:ext>
            </a:extLst>
          </p:cNvPr>
          <p:cNvSpPr/>
          <p:nvPr/>
        </p:nvSpPr>
        <p:spPr>
          <a:xfrm>
            <a:off x="665871" y="1407586"/>
            <a:ext cx="108602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01. Primeiramente salve esta atividade como: exerc2.pkt</a:t>
            </a: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02. Insira os determinados elementos apresentados na tabela abaixo:</a:t>
            </a: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03. Organize os dispositivos conforme você desejar</a:t>
            </a: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04. Ao conectar os cabos no Switch, você poderá escolher qualquer porta disponível e será normal durante a estabilização da conexão o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led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ficar na cor laranja, isto ocorre porque esta sendo feito o estabelecimento da comunicação.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1E2CD8D-16D5-4AB1-A548-400E7D6A8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61950"/>
              </p:ext>
            </p:extLst>
          </p:nvPr>
        </p:nvGraphicFramePr>
        <p:xfrm>
          <a:off x="778414" y="2402944"/>
          <a:ext cx="6963508" cy="2052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0989">
                  <a:extLst>
                    <a:ext uri="{9D8B030D-6E8A-4147-A177-3AD203B41FA5}">
                      <a16:colId xmlns:a16="http://schemas.microsoft.com/office/drawing/2014/main" val="3720436719"/>
                    </a:ext>
                  </a:extLst>
                </a:gridCol>
                <a:gridCol w="4412519">
                  <a:extLst>
                    <a:ext uri="{9D8B030D-6E8A-4147-A177-3AD203B41FA5}">
                      <a16:colId xmlns:a16="http://schemas.microsoft.com/office/drawing/2014/main" val="2486076711"/>
                    </a:ext>
                  </a:extLst>
                </a:gridCol>
              </a:tblGrid>
              <a:tr h="378020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tc>
                  <a:txBody>
                    <a:bodyPr/>
                    <a:lstStyle/>
                    <a:p>
                      <a:pPr marL="1397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Rede Local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extLst>
                  <a:ext uri="{0D108BD9-81ED-4DB2-BD59-A6C34878D82A}">
                    <a16:rowId xmlns:a16="http://schemas.microsoft.com/office/drawing/2014/main" val="641338225"/>
                  </a:ext>
                </a:extLst>
              </a:tr>
              <a:tr h="324018">
                <a:tc>
                  <a:txBody>
                    <a:bodyPr/>
                    <a:lstStyle/>
                    <a:p>
                      <a:pPr marL="412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Equipamento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tc>
                  <a:txBody>
                    <a:bodyPr/>
                    <a:lstStyle/>
                    <a:p>
                      <a:pPr marL="6032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Modelo</a:t>
                      </a:r>
                      <a:endParaRPr lang="pt-BR" sz="1600" b="1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extLst>
                  <a:ext uri="{0D108BD9-81ED-4DB2-BD59-A6C34878D82A}">
                    <a16:rowId xmlns:a16="http://schemas.microsoft.com/office/drawing/2014/main" val="1449794066"/>
                  </a:ext>
                </a:extLst>
              </a:tr>
              <a:tr h="324018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04 PCs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Generic (PC-PT)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extLst>
                  <a:ext uri="{0D108BD9-81ED-4DB2-BD59-A6C34878D82A}">
                    <a16:rowId xmlns:a16="http://schemas.microsoft.com/office/drawing/2014/main" val="771489025"/>
                  </a:ext>
                </a:extLst>
              </a:tr>
              <a:tr h="351019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 Switch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2950-24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extLst>
                  <a:ext uri="{0D108BD9-81ED-4DB2-BD59-A6C34878D82A}">
                    <a16:rowId xmlns:a16="http://schemas.microsoft.com/office/drawing/2014/main" val="3635011269"/>
                  </a:ext>
                </a:extLst>
              </a:tr>
              <a:tr h="324018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 Impressora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Generic (Printer)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extLst>
                  <a:ext uri="{0D108BD9-81ED-4DB2-BD59-A6C34878D82A}">
                    <a16:rowId xmlns:a16="http://schemas.microsoft.com/office/drawing/2014/main" val="2602176580"/>
                  </a:ext>
                </a:extLst>
              </a:tr>
              <a:tr h="351019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Cabo UTP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Direto (Straight-</a:t>
                      </a:r>
                      <a:r>
                        <a:rPr lang="pt-BR" sz="16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Through</a:t>
                      </a: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extLst>
                  <a:ext uri="{0D108BD9-81ED-4DB2-BD59-A6C34878D82A}">
                    <a16:rowId xmlns:a16="http://schemas.microsoft.com/office/drawing/2014/main" val="2470867241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DD73298-E8BA-45E9-BD63-8EEB33609F06}"/>
              </a:ext>
            </a:extLst>
          </p:cNvPr>
          <p:cNvSpPr txBox="1">
            <a:spLocks/>
          </p:cNvSpPr>
          <p:nvPr/>
        </p:nvSpPr>
        <p:spPr>
          <a:xfrm>
            <a:off x="2909247" y="365248"/>
            <a:ext cx="8604913" cy="42934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Criando e configurando uma Rede Local</a:t>
            </a:r>
          </a:p>
        </p:txBody>
      </p:sp>
    </p:spTree>
    <p:extLst>
      <p:ext uri="{BB962C8B-B14F-4D97-AF65-F5344CB8AC3E}">
        <p14:creationId xmlns:p14="http://schemas.microsoft.com/office/powerpoint/2010/main" val="3662014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C4A4BE-407E-4F0F-9DB2-A2F18DD91DFB}"/>
              </a:ext>
            </a:extLst>
          </p:cNvPr>
          <p:cNvSpPr/>
          <p:nvPr/>
        </p:nvSpPr>
        <p:spPr>
          <a:xfrm>
            <a:off x="590843" y="1320413"/>
            <a:ext cx="108883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05. Vamos inserir um rótulo para nossa rede. Para isto clique na Barra de Ajustes no lado direito da janela principal e escolha o botão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Note</a:t>
            </a: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06. Posicione o mouse no acima de sua rede criada e digite: REDE LOCAL</a:t>
            </a: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07. Para atribuir os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nos computadores basta seguir a Aula 01 no item Configurando o IP.</a:t>
            </a: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08. Configure os seguintes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nos computadores e impressora: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A380AF8-9BFA-4D30-AD64-4695F7F9C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35235"/>
              </p:ext>
            </p:extLst>
          </p:nvPr>
        </p:nvGraphicFramePr>
        <p:xfrm>
          <a:off x="712764" y="3628737"/>
          <a:ext cx="7779434" cy="21152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5048">
                  <a:extLst>
                    <a:ext uri="{9D8B030D-6E8A-4147-A177-3AD203B41FA5}">
                      <a16:colId xmlns:a16="http://schemas.microsoft.com/office/drawing/2014/main" val="3931441969"/>
                    </a:ext>
                  </a:extLst>
                </a:gridCol>
                <a:gridCol w="2926916">
                  <a:extLst>
                    <a:ext uri="{9D8B030D-6E8A-4147-A177-3AD203B41FA5}">
                      <a16:colId xmlns:a16="http://schemas.microsoft.com/office/drawing/2014/main" val="1560996705"/>
                    </a:ext>
                  </a:extLst>
                </a:gridCol>
                <a:gridCol w="2567470">
                  <a:extLst>
                    <a:ext uri="{9D8B030D-6E8A-4147-A177-3AD203B41FA5}">
                      <a16:colId xmlns:a16="http://schemas.microsoft.com/office/drawing/2014/main" val="362443654"/>
                    </a:ext>
                  </a:extLst>
                </a:gridCol>
              </a:tblGrid>
              <a:tr h="302185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0" marB="0"/>
                </a:tc>
                <a:tc>
                  <a:txBody>
                    <a:bodyPr/>
                    <a:lstStyle/>
                    <a:p>
                      <a:pPr marL="3937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Faixa de IPs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0" marB="0"/>
                </a:tc>
                <a:extLst>
                  <a:ext uri="{0D108BD9-81ED-4DB2-BD59-A6C34878D82A}">
                    <a16:rowId xmlns:a16="http://schemas.microsoft.com/office/drawing/2014/main" val="823378473"/>
                  </a:ext>
                </a:extLst>
              </a:tr>
              <a:tr h="302185">
                <a:tc>
                  <a:txBody>
                    <a:bodyPr/>
                    <a:lstStyle/>
                    <a:p>
                      <a:pPr marL="4762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Equipamento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0" marB="0"/>
                </a:tc>
                <a:tc>
                  <a:txBody>
                    <a:bodyPr/>
                    <a:lstStyle/>
                    <a:p>
                      <a:pPr marL="5524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0" marB="0"/>
                </a:tc>
                <a:tc>
                  <a:txBody>
                    <a:bodyPr/>
                    <a:lstStyle/>
                    <a:p>
                      <a:pPr marL="5524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Máscara de Rede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0" marB="0"/>
                </a:tc>
                <a:extLst>
                  <a:ext uri="{0D108BD9-81ED-4DB2-BD59-A6C34878D82A}">
                    <a16:rowId xmlns:a16="http://schemas.microsoft.com/office/drawing/2014/main" val="3123540022"/>
                  </a:ext>
                </a:extLst>
              </a:tr>
              <a:tr h="302185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PC0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192.168.100.1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255.255.255.0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0" marB="0"/>
                </a:tc>
                <a:extLst>
                  <a:ext uri="{0D108BD9-81ED-4DB2-BD59-A6C34878D82A}">
                    <a16:rowId xmlns:a16="http://schemas.microsoft.com/office/drawing/2014/main" val="2964193566"/>
                  </a:ext>
                </a:extLst>
              </a:tr>
              <a:tr h="302185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PC1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192.168.100.2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255.255.255.0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0" marB="0"/>
                </a:tc>
                <a:extLst>
                  <a:ext uri="{0D108BD9-81ED-4DB2-BD59-A6C34878D82A}">
                    <a16:rowId xmlns:a16="http://schemas.microsoft.com/office/drawing/2014/main" val="378009917"/>
                  </a:ext>
                </a:extLst>
              </a:tr>
              <a:tr h="302185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PC2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192.168.100.3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255.255.255.0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0" marB="0"/>
                </a:tc>
                <a:extLst>
                  <a:ext uri="{0D108BD9-81ED-4DB2-BD59-A6C34878D82A}">
                    <a16:rowId xmlns:a16="http://schemas.microsoft.com/office/drawing/2014/main" val="1258298881"/>
                  </a:ext>
                </a:extLst>
              </a:tr>
              <a:tr h="302185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PC3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192.168.100.4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255.255.255.0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0" marB="0"/>
                </a:tc>
                <a:extLst>
                  <a:ext uri="{0D108BD9-81ED-4DB2-BD59-A6C34878D82A}">
                    <a16:rowId xmlns:a16="http://schemas.microsoft.com/office/drawing/2014/main" val="2044959508"/>
                  </a:ext>
                </a:extLst>
              </a:tr>
              <a:tr h="302185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Printer0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192.168.100.10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255.255.255.0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0" marB="0"/>
                </a:tc>
                <a:extLst>
                  <a:ext uri="{0D108BD9-81ED-4DB2-BD59-A6C34878D82A}">
                    <a16:rowId xmlns:a16="http://schemas.microsoft.com/office/drawing/2014/main" val="3352528697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F690CBD-BCFF-4A84-868D-6F86B81AFF80}"/>
              </a:ext>
            </a:extLst>
          </p:cNvPr>
          <p:cNvSpPr txBox="1">
            <a:spLocks/>
          </p:cNvSpPr>
          <p:nvPr/>
        </p:nvSpPr>
        <p:spPr>
          <a:xfrm>
            <a:off x="2909247" y="365248"/>
            <a:ext cx="8604913" cy="42934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Criando e configurando uma Rede Local</a:t>
            </a:r>
          </a:p>
        </p:txBody>
      </p:sp>
    </p:spTree>
    <p:extLst>
      <p:ext uri="{BB962C8B-B14F-4D97-AF65-F5344CB8AC3E}">
        <p14:creationId xmlns:p14="http://schemas.microsoft.com/office/powerpoint/2010/main" val="3181625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A496057-9632-40BA-A322-EFF0960DB553}"/>
              </a:ext>
            </a:extLst>
          </p:cNvPr>
          <p:cNvSpPr/>
          <p:nvPr/>
        </p:nvSpPr>
        <p:spPr>
          <a:xfrm>
            <a:off x="701040" y="1329123"/>
            <a:ext cx="675483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09. Para inserir um IP na impressora (Printer0), clique uma vez sobre ela</a:t>
            </a: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10. Na janela que se abre, clique na aba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</a:t>
            </a: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11. Clique no botão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FastEthernet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(Interface)</a:t>
            </a: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12. Localize a caixa de texto pertencente ao IP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Address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insira o IP 192.168.100.10 e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Subnet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Mask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(Máscara de Rede) 255.255.255.0.</a:t>
            </a: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Caso você não encontre estas opções veja a figura, ao lado, já devidamente preenchida.</a:t>
            </a: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13. Feche a janela de configuração IP da Impressora (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Printer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718454-26AE-4680-A0EF-B43A417C72A3}"/>
              </a:ext>
            </a:extLst>
          </p:cNvPr>
          <p:cNvSpPr txBox="1">
            <a:spLocks/>
          </p:cNvSpPr>
          <p:nvPr/>
        </p:nvSpPr>
        <p:spPr>
          <a:xfrm>
            <a:off x="2909247" y="365248"/>
            <a:ext cx="8604913" cy="42934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Criando e configurando uma Rede Local</a:t>
            </a:r>
          </a:p>
        </p:txBody>
      </p:sp>
      <p:pic>
        <p:nvPicPr>
          <p:cNvPr id="5" name="Picture 601">
            <a:extLst>
              <a:ext uri="{FF2B5EF4-FFF2-40B4-BE49-F238E27FC236}">
                <a16:creationId xmlns:a16="http://schemas.microsoft.com/office/drawing/2014/main" id="{EE911549-DDEE-4B38-B386-694CE4B616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96553" y="1209822"/>
            <a:ext cx="4103077" cy="459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61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6560112-CA67-4D73-8D91-3ECB1F866E3A}"/>
              </a:ext>
            </a:extLst>
          </p:cNvPr>
          <p:cNvSpPr/>
          <p:nvPr/>
        </p:nvSpPr>
        <p:spPr>
          <a:xfrm>
            <a:off x="686973" y="1313880"/>
            <a:ext cx="50385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14. Posicione o mouse sobre cada dispositivo até aparecer uma pequena janela com algumas informações, entre elas o número IP. Certifique de que todos os dispositivos estão devidamente configurados.</a:t>
            </a:r>
          </a:p>
          <a:p>
            <a:pPr algn="just"/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15. Faça os dois tipos de testes, ou seja, o Teste com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Ping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o teste com envio de </a:t>
            </a:r>
            <a:r>
              <a:rPr lang="pt-B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PDUs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FC204E-0C29-4204-9E15-73132E134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313880"/>
            <a:ext cx="5743062" cy="554412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B360BA-A9F8-4495-B389-CDB31A1FE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81" y="3803179"/>
            <a:ext cx="5038577" cy="305482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6E436AC-40BA-4869-962D-7F997AF972A5}"/>
              </a:ext>
            </a:extLst>
          </p:cNvPr>
          <p:cNvSpPr txBox="1">
            <a:spLocks/>
          </p:cNvSpPr>
          <p:nvPr/>
        </p:nvSpPr>
        <p:spPr>
          <a:xfrm>
            <a:off x="2909247" y="253218"/>
            <a:ext cx="8604913" cy="54137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Testando a configuração</a:t>
            </a:r>
          </a:p>
        </p:txBody>
      </p:sp>
    </p:spTree>
    <p:extLst>
      <p:ext uri="{BB962C8B-B14F-4D97-AF65-F5344CB8AC3E}">
        <p14:creationId xmlns:p14="http://schemas.microsoft.com/office/powerpoint/2010/main" val="2643530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F0207F-3BC0-45BE-9BC3-D2FBDF17278F}"/>
              </a:ext>
            </a:extLst>
          </p:cNvPr>
          <p:cNvSpPr txBox="1">
            <a:spLocks/>
          </p:cNvSpPr>
          <p:nvPr/>
        </p:nvSpPr>
        <p:spPr>
          <a:xfrm>
            <a:off x="2909247" y="253218"/>
            <a:ext cx="8604913" cy="54137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Interconexão de redes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F30B26-3755-48ED-BF38-08D7C0487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247775"/>
            <a:ext cx="110204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67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D284A05-2A4D-4881-9A43-2FFF4AAC1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009538"/>
              </p:ext>
            </p:extLst>
          </p:nvPr>
        </p:nvGraphicFramePr>
        <p:xfrm>
          <a:off x="372795" y="1499862"/>
          <a:ext cx="5603630" cy="4070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4055">
                  <a:extLst>
                    <a:ext uri="{9D8B030D-6E8A-4147-A177-3AD203B41FA5}">
                      <a16:colId xmlns:a16="http://schemas.microsoft.com/office/drawing/2014/main" val="1654104287"/>
                    </a:ext>
                  </a:extLst>
                </a:gridCol>
                <a:gridCol w="1871003">
                  <a:extLst>
                    <a:ext uri="{9D8B030D-6E8A-4147-A177-3AD203B41FA5}">
                      <a16:colId xmlns:a16="http://schemas.microsoft.com/office/drawing/2014/main" val="590890387"/>
                    </a:ext>
                  </a:extLst>
                </a:gridCol>
                <a:gridCol w="2058572">
                  <a:extLst>
                    <a:ext uri="{9D8B030D-6E8A-4147-A177-3AD203B41FA5}">
                      <a16:colId xmlns:a16="http://schemas.microsoft.com/office/drawing/2014/main" val="3236585028"/>
                    </a:ext>
                  </a:extLst>
                </a:gridCol>
              </a:tblGrid>
              <a:tr h="409751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 gridSpan="2">
                  <a:txBody>
                    <a:bodyPr/>
                    <a:lstStyle/>
                    <a:p>
                      <a:pPr marL="508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Faixa de </a:t>
                      </a:r>
                      <a:r>
                        <a:rPr lang="pt-BR" sz="16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IPs</a:t>
                      </a: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da Rede A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091175"/>
                  </a:ext>
                </a:extLst>
              </a:tr>
              <a:tr h="556153">
                <a:tc>
                  <a:txBody>
                    <a:bodyPr/>
                    <a:lstStyle/>
                    <a:p>
                      <a:pPr marL="4762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Equipamento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5524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5524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Máscara de Rede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extLst>
                  <a:ext uri="{0D108BD9-81ED-4DB2-BD59-A6C34878D82A}">
                    <a16:rowId xmlns:a16="http://schemas.microsoft.com/office/drawing/2014/main" val="3417711737"/>
                  </a:ext>
                </a:extLst>
              </a:tr>
              <a:tr h="321948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PC1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192.168.10.1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255.255.255.0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extLst>
                  <a:ext uri="{0D108BD9-81ED-4DB2-BD59-A6C34878D82A}">
                    <a16:rowId xmlns:a16="http://schemas.microsoft.com/office/drawing/2014/main" val="1113266512"/>
                  </a:ext>
                </a:extLst>
              </a:tr>
              <a:tr h="292679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PC2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192.168.10.2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255.255.255.0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extLst>
                  <a:ext uri="{0D108BD9-81ED-4DB2-BD59-A6C34878D82A}">
                    <a16:rowId xmlns:a16="http://schemas.microsoft.com/office/drawing/2014/main" val="3398975554"/>
                  </a:ext>
                </a:extLst>
              </a:tr>
              <a:tr h="321948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PC3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192.168.10.3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255.255.255.0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extLst>
                  <a:ext uri="{0D108BD9-81ED-4DB2-BD59-A6C34878D82A}">
                    <a16:rowId xmlns:a16="http://schemas.microsoft.com/office/drawing/2014/main" val="2600242462"/>
                  </a:ext>
                </a:extLst>
              </a:tr>
              <a:tr h="292679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PC4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192.168.10.1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255.255.255.0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extLst>
                  <a:ext uri="{0D108BD9-81ED-4DB2-BD59-A6C34878D82A}">
                    <a16:rowId xmlns:a16="http://schemas.microsoft.com/office/drawing/2014/main" val="686099295"/>
                  </a:ext>
                </a:extLst>
              </a:tr>
              <a:tr h="295315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PC5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192.168.10.5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255.255.255.0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extLst>
                  <a:ext uri="{0D108BD9-81ED-4DB2-BD59-A6C34878D82A}">
                    <a16:rowId xmlns:a16="http://schemas.microsoft.com/office/drawing/2014/main" val="2905971318"/>
                  </a:ext>
                </a:extLst>
              </a:tr>
              <a:tr h="292679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PC6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192.168.10.6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255.255.255.0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extLst>
                  <a:ext uri="{0D108BD9-81ED-4DB2-BD59-A6C34878D82A}">
                    <a16:rowId xmlns:a16="http://schemas.microsoft.com/office/drawing/2014/main" val="13593290"/>
                  </a:ext>
                </a:extLst>
              </a:tr>
              <a:tr h="321948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PC7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192.168.10.7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255.255.255.0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extLst>
                  <a:ext uri="{0D108BD9-81ED-4DB2-BD59-A6C34878D82A}">
                    <a16:rowId xmlns:a16="http://schemas.microsoft.com/office/drawing/2014/main" val="615907101"/>
                  </a:ext>
                </a:extLst>
              </a:tr>
              <a:tr h="292679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PC8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192.168.10.8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255.255.255.0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extLst>
                  <a:ext uri="{0D108BD9-81ED-4DB2-BD59-A6C34878D82A}">
                    <a16:rowId xmlns:a16="http://schemas.microsoft.com/office/drawing/2014/main" val="2179646412"/>
                  </a:ext>
                </a:extLst>
              </a:tr>
              <a:tr h="321948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PC9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192.168.10.9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255.255.255.0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extLst>
                  <a:ext uri="{0D108BD9-81ED-4DB2-BD59-A6C34878D82A}">
                    <a16:rowId xmlns:a16="http://schemas.microsoft.com/office/drawing/2014/main" val="1902690646"/>
                  </a:ext>
                </a:extLst>
              </a:tr>
              <a:tr h="351215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PC10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192.168.10.10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255.255.255.0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extLst>
                  <a:ext uri="{0D108BD9-81ED-4DB2-BD59-A6C34878D82A}">
                    <a16:rowId xmlns:a16="http://schemas.microsoft.com/office/drawing/2014/main" val="243438330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465F32F-BDAB-4984-96D8-D023C4F0A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310898"/>
              </p:ext>
            </p:extLst>
          </p:nvPr>
        </p:nvGraphicFramePr>
        <p:xfrm>
          <a:off x="6215576" y="1505243"/>
          <a:ext cx="5603630" cy="40655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4055">
                  <a:extLst>
                    <a:ext uri="{9D8B030D-6E8A-4147-A177-3AD203B41FA5}">
                      <a16:colId xmlns:a16="http://schemas.microsoft.com/office/drawing/2014/main" val="1654104287"/>
                    </a:ext>
                  </a:extLst>
                </a:gridCol>
                <a:gridCol w="1871003">
                  <a:extLst>
                    <a:ext uri="{9D8B030D-6E8A-4147-A177-3AD203B41FA5}">
                      <a16:colId xmlns:a16="http://schemas.microsoft.com/office/drawing/2014/main" val="590890387"/>
                    </a:ext>
                  </a:extLst>
                </a:gridCol>
                <a:gridCol w="2058572">
                  <a:extLst>
                    <a:ext uri="{9D8B030D-6E8A-4147-A177-3AD203B41FA5}">
                      <a16:colId xmlns:a16="http://schemas.microsoft.com/office/drawing/2014/main" val="3236585028"/>
                    </a:ext>
                  </a:extLst>
                </a:gridCol>
              </a:tblGrid>
              <a:tr h="404370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 gridSpan="2">
                  <a:txBody>
                    <a:bodyPr/>
                    <a:lstStyle/>
                    <a:p>
                      <a:pPr marL="5080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Faixa de IPs da Rede B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091175"/>
                  </a:ext>
                </a:extLst>
              </a:tr>
              <a:tr h="556153">
                <a:tc>
                  <a:txBody>
                    <a:bodyPr/>
                    <a:lstStyle/>
                    <a:p>
                      <a:pPr marL="4762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Equipamento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5524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5524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Máscara de Rede</a:t>
                      </a:r>
                      <a:endParaRPr lang="pt-BR" sz="16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extLst>
                  <a:ext uri="{0D108BD9-81ED-4DB2-BD59-A6C34878D82A}">
                    <a16:rowId xmlns:a16="http://schemas.microsoft.com/office/drawing/2014/main" val="3417711737"/>
                  </a:ext>
                </a:extLst>
              </a:tr>
              <a:tr h="321948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PC1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172.165.20.1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255.255.0.0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extLst>
                  <a:ext uri="{0D108BD9-81ED-4DB2-BD59-A6C34878D82A}">
                    <a16:rowId xmlns:a16="http://schemas.microsoft.com/office/drawing/2014/main" val="1113266512"/>
                  </a:ext>
                </a:extLst>
              </a:tr>
              <a:tr h="292679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PC2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172.165.20.2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marR="0" lvl="0" indent="-63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255.255.0.0</a:t>
                      </a: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extLst>
                  <a:ext uri="{0D108BD9-81ED-4DB2-BD59-A6C34878D82A}">
                    <a16:rowId xmlns:a16="http://schemas.microsoft.com/office/drawing/2014/main" val="3398975554"/>
                  </a:ext>
                </a:extLst>
              </a:tr>
              <a:tr h="321948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PC3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172.165.20.3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marR="0" lvl="0" indent="-63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255.255.0.0</a:t>
                      </a: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extLst>
                  <a:ext uri="{0D108BD9-81ED-4DB2-BD59-A6C34878D82A}">
                    <a16:rowId xmlns:a16="http://schemas.microsoft.com/office/drawing/2014/main" val="2600242462"/>
                  </a:ext>
                </a:extLst>
              </a:tr>
              <a:tr h="292679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PC4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172.165.20.4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marR="0" lvl="0" indent="-63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255.255.0.0</a:t>
                      </a: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extLst>
                  <a:ext uri="{0D108BD9-81ED-4DB2-BD59-A6C34878D82A}">
                    <a16:rowId xmlns:a16="http://schemas.microsoft.com/office/drawing/2014/main" val="686099295"/>
                  </a:ext>
                </a:extLst>
              </a:tr>
              <a:tr h="295315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PC5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172.165.20.5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marR="0" lvl="0" indent="-63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255.255.0.0</a:t>
                      </a: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extLst>
                  <a:ext uri="{0D108BD9-81ED-4DB2-BD59-A6C34878D82A}">
                    <a16:rowId xmlns:a16="http://schemas.microsoft.com/office/drawing/2014/main" val="2905971318"/>
                  </a:ext>
                </a:extLst>
              </a:tr>
              <a:tr h="292679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PC6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172.165.20.6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marR="0" lvl="0" indent="-63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255.255.0.0</a:t>
                      </a: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extLst>
                  <a:ext uri="{0D108BD9-81ED-4DB2-BD59-A6C34878D82A}">
                    <a16:rowId xmlns:a16="http://schemas.microsoft.com/office/drawing/2014/main" val="13593290"/>
                  </a:ext>
                </a:extLst>
              </a:tr>
              <a:tr h="321948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PC7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172.165.20.7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marR="0" lvl="0" indent="-63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255.255.0.0</a:t>
                      </a: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extLst>
                  <a:ext uri="{0D108BD9-81ED-4DB2-BD59-A6C34878D82A}">
                    <a16:rowId xmlns:a16="http://schemas.microsoft.com/office/drawing/2014/main" val="615907101"/>
                  </a:ext>
                </a:extLst>
              </a:tr>
              <a:tr h="292679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PC8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172.165.20.8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marR="0" lvl="0" indent="-63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255.255.0.0</a:t>
                      </a: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extLst>
                  <a:ext uri="{0D108BD9-81ED-4DB2-BD59-A6C34878D82A}">
                    <a16:rowId xmlns:a16="http://schemas.microsoft.com/office/drawing/2014/main" val="2179646412"/>
                  </a:ext>
                </a:extLst>
              </a:tr>
              <a:tr h="321948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PC9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172.165.20.9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marR="0" lvl="0" indent="-63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255.255.0.0</a:t>
                      </a: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extLst>
                  <a:ext uri="{0D108BD9-81ED-4DB2-BD59-A6C34878D82A}">
                    <a16:rowId xmlns:a16="http://schemas.microsoft.com/office/drawing/2014/main" val="1902690646"/>
                  </a:ext>
                </a:extLst>
              </a:tr>
              <a:tr h="351215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PC10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172.165.20.10</a:t>
                      </a:r>
                      <a:endParaRPr lang="pt-BR" sz="16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tc>
                  <a:txBody>
                    <a:bodyPr/>
                    <a:lstStyle/>
                    <a:p>
                      <a:pPr marL="6350" marR="0" lvl="0" indent="-63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255.255.0.0</a:t>
                      </a: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8890" marB="0"/>
                </a:tc>
                <a:extLst>
                  <a:ext uri="{0D108BD9-81ED-4DB2-BD59-A6C34878D82A}">
                    <a16:rowId xmlns:a16="http://schemas.microsoft.com/office/drawing/2014/main" val="243438330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E2497079-96A8-4A5F-8EF9-540A8B828938}"/>
              </a:ext>
            </a:extLst>
          </p:cNvPr>
          <p:cNvSpPr txBox="1">
            <a:spLocks/>
          </p:cNvSpPr>
          <p:nvPr/>
        </p:nvSpPr>
        <p:spPr>
          <a:xfrm>
            <a:off x="2909247" y="253218"/>
            <a:ext cx="8604913" cy="54137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Configuração de </a:t>
            </a:r>
            <a:r>
              <a:rPr lang="pt-BR" sz="3200" b="1" spc="-1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IPs</a:t>
            </a:r>
            <a:endParaRPr lang="pt-BR" sz="3200" b="1" spc="-1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35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077330A-4615-4242-9288-92D4822A32D8}"/>
              </a:ext>
            </a:extLst>
          </p:cNvPr>
          <p:cNvSpPr txBox="1">
            <a:spLocks/>
          </p:cNvSpPr>
          <p:nvPr/>
        </p:nvSpPr>
        <p:spPr>
          <a:xfrm>
            <a:off x="2909247" y="253218"/>
            <a:ext cx="8604913" cy="54137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Configuração do Roteador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097B458-1324-4F23-A388-D0DAD371B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93" y="1350498"/>
            <a:ext cx="5416939" cy="550750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5AF54D3-3378-4B01-8505-695EEAF9F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32" y="1350499"/>
            <a:ext cx="6086475" cy="550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42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C3F1E7-0E1E-42F3-A76F-4E2E37C68E05}"/>
              </a:ext>
            </a:extLst>
          </p:cNvPr>
          <p:cNvSpPr txBox="1">
            <a:spLocks/>
          </p:cNvSpPr>
          <p:nvPr/>
        </p:nvSpPr>
        <p:spPr>
          <a:xfrm>
            <a:off x="2909247" y="253218"/>
            <a:ext cx="8604913" cy="54137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Configuração do Gateway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2EDEAC4-A3DC-4A32-9FD8-54F99E949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93" y="1463040"/>
            <a:ext cx="5647907" cy="539496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EB9CB09-5E15-4D9B-A6B0-693DD6C87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598" y="1463040"/>
            <a:ext cx="5647907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1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FE3F673-FAF7-43AB-AC6D-220D223D353F}"/>
              </a:ext>
            </a:extLst>
          </p:cNvPr>
          <p:cNvSpPr txBox="1">
            <a:spLocks/>
          </p:cNvSpPr>
          <p:nvPr/>
        </p:nvSpPr>
        <p:spPr>
          <a:xfrm>
            <a:off x="2983860" y="385515"/>
            <a:ext cx="4923194" cy="42934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2000D3-D0EA-43C5-8A8D-96704436DB1F}"/>
              </a:ext>
            </a:extLst>
          </p:cNvPr>
          <p:cNvSpPr/>
          <p:nvPr/>
        </p:nvSpPr>
        <p:spPr>
          <a:xfrm>
            <a:off x="638845" y="1291343"/>
            <a:ext cx="109833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Uma solução interessante que pode ajudar a quem for criar uma rede na prática, seria antes de tudo, criar, configurar e simular o funcionamento de uma rede de computador através de um software específico para este fim.</a:t>
            </a:r>
          </a:p>
          <a:p>
            <a:pPr algn="just"/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Entre os softwares existentes no mercado, destaca-se o software Cisco </a:t>
            </a:r>
            <a:r>
              <a:rPr lang="pt-B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Packet</a:t>
            </a: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Tracer</a:t>
            </a: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desenvolvido pela maior empresa de equipamentos para rede do mundo, conhecida por CISCO.</a:t>
            </a:r>
          </a:p>
          <a:p>
            <a:pPr algn="just"/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O PT (</a:t>
            </a:r>
            <a:r>
              <a:rPr lang="pt-B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Packet</a:t>
            </a: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Tracer</a:t>
            </a: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permite criar ambientes de redes </a:t>
            </a:r>
            <a:r>
              <a:rPr lang="pt-B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</a:t>
            </a: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pt-B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WANs</a:t>
            </a: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além disso simular também, permitindo realizar diversas situações como por exemplo: roteamento entre </a:t>
            </a:r>
            <a:r>
              <a:rPr lang="pt-B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LANs</a:t>
            </a: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montagem de redes locais simples, criação de </a:t>
            </a:r>
            <a:r>
              <a:rPr lang="pt-B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VLANs</a:t>
            </a:r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montagem de rede Frame Relay e outros.</a:t>
            </a:r>
          </a:p>
          <a:p>
            <a:pPr algn="just"/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 função principal deste programa, além de simular diversos tipos de redes, é também servir como base de estudo para as certificações oferecida pela CISCO e demais configurações nos produtos por ela comercializados. </a:t>
            </a:r>
          </a:p>
        </p:txBody>
      </p:sp>
    </p:spTree>
    <p:extLst>
      <p:ext uri="{BB962C8B-B14F-4D97-AF65-F5344CB8AC3E}">
        <p14:creationId xmlns:p14="http://schemas.microsoft.com/office/powerpoint/2010/main" val="3851530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C04B456-8082-45F9-A2E3-68F2AAF1E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31" y="914400"/>
            <a:ext cx="6583679" cy="59436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055FA1C-1AA0-4A0F-9DCE-9D387996B684}"/>
              </a:ext>
            </a:extLst>
          </p:cNvPr>
          <p:cNvSpPr txBox="1">
            <a:spLocks/>
          </p:cNvSpPr>
          <p:nvPr/>
        </p:nvSpPr>
        <p:spPr>
          <a:xfrm>
            <a:off x="2909247" y="253218"/>
            <a:ext cx="8604913" cy="54137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Testes de conexão</a:t>
            </a:r>
          </a:p>
        </p:txBody>
      </p:sp>
    </p:spTree>
    <p:extLst>
      <p:ext uri="{BB962C8B-B14F-4D97-AF65-F5344CB8AC3E}">
        <p14:creationId xmlns:p14="http://schemas.microsoft.com/office/powerpoint/2010/main" val="1098053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F240-E5EC-4484-82C0-6BCC3DD08384}"/>
              </a:ext>
            </a:extLst>
          </p:cNvPr>
          <p:cNvSpPr txBox="1">
            <a:spLocks/>
          </p:cNvSpPr>
          <p:nvPr/>
        </p:nvSpPr>
        <p:spPr>
          <a:xfrm>
            <a:off x="2909247" y="253218"/>
            <a:ext cx="8604913" cy="54137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Próxima aula....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03F1D9-D0CF-4CD7-8619-6C81C13BE08B}"/>
              </a:ext>
            </a:extLst>
          </p:cNvPr>
          <p:cNvSpPr txBox="1">
            <a:spLocks/>
          </p:cNvSpPr>
          <p:nvPr/>
        </p:nvSpPr>
        <p:spPr>
          <a:xfrm>
            <a:off x="2909247" y="927956"/>
            <a:ext cx="8604913" cy="42934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Criando uma Rede Wireless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461A13-2E16-4E0E-9804-D34BDCFB7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058" y="1490664"/>
            <a:ext cx="7267733" cy="5367336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5911FE7-6BA5-4662-8F91-929254F64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219700"/>
              </p:ext>
            </p:extLst>
          </p:nvPr>
        </p:nvGraphicFramePr>
        <p:xfrm>
          <a:off x="446209" y="1603206"/>
          <a:ext cx="4110855" cy="20149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3587">
                  <a:extLst>
                    <a:ext uri="{9D8B030D-6E8A-4147-A177-3AD203B41FA5}">
                      <a16:colId xmlns:a16="http://schemas.microsoft.com/office/drawing/2014/main" val="261383999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936504180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3008516433"/>
                    </a:ext>
                  </a:extLst>
                </a:gridCol>
              </a:tblGrid>
              <a:tr h="283023">
                <a:tc>
                  <a:txBody>
                    <a:bodyPr/>
                    <a:lstStyle/>
                    <a:p>
                      <a:pPr marL="412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Equipamento</a:t>
                      </a:r>
                      <a:endParaRPr lang="pt-BR" sz="14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tc>
                  <a:txBody>
                    <a:bodyPr/>
                    <a:lstStyle/>
                    <a:p>
                      <a:pPr marL="4762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IP</a:t>
                      </a:r>
                      <a:endParaRPr lang="pt-BR" sz="14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tc>
                  <a:txBody>
                    <a:bodyPr/>
                    <a:lstStyle/>
                    <a:p>
                      <a:pPr marL="539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Máscara de Rede</a:t>
                      </a:r>
                      <a:endParaRPr lang="pt-BR" sz="14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extLst>
                  <a:ext uri="{0D108BD9-81ED-4DB2-BD59-A6C34878D82A}">
                    <a16:rowId xmlns:a16="http://schemas.microsoft.com/office/drawing/2014/main" val="3576235864"/>
                  </a:ext>
                </a:extLst>
              </a:tr>
              <a:tr h="324882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Laptop0</a:t>
                      </a:r>
                      <a:endParaRPr lang="pt-BR" sz="14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192.168.50.2</a:t>
                      </a:r>
                      <a:endParaRPr lang="pt-BR" sz="14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255.255.255.0</a:t>
                      </a:r>
                      <a:endParaRPr lang="pt-BR" sz="14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extLst>
                  <a:ext uri="{0D108BD9-81ED-4DB2-BD59-A6C34878D82A}">
                    <a16:rowId xmlns:a16="http://schemas.microsoft.com/office/drawing/2014/main" val="4113914076"/>
                  </a:ext>
                </a:extLst>
              </a:tr>
              <a:tr h="299890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Laptop1</a:t>
                      </a:r>
                      <a:endParaRPr lang="pt-BR" sz="14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192.168.50.3</a:t>
                      </a:r>
                      <a:endParaRPr lang="pt-BR" sz="14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255.255.255.0</a:t>
                      </a:r>
                      <a:endParaRPr lang="pt-BR" sz="14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extLst>
                  <a:ext uri="{0D108BD9-81ED-4DB2-BD59-A6C34878D82A}">
                    <a16:rowId xmlns:a16="http://schemas.microsoft.com/office/drawing/2014/main" val="675054554"/>
                  </a:ext>
                </a:extLst>
              </a:tr>
              <a:tr h="299890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Pda0</a:t>
                      </a:r>
                      <a:endParaRPr lang="pt-BR" sz="14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192.168.50.4</a:t>
                      </a:r>
                      <a:endParaRPr lang="pt-BR" sz="14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255.255.255.0</a:t>
                      </a:r>
                      <a:endParaRPr lang="pt-BR" sz="14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extLst>
                  <a:ext uri="{0D108BD9-81ED-4DB2-BD59-A6C34878D82A}">
                    <a16:rowId xmlns:a16="http://schemas.microsoft.com/office/drawing/2014/main" val="3536124967"/>
                  </a:ext>
                </a:extLst>
              </a:tr>
              <a:tr h="299890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Tablet PC0</a:t>
                      </a:r>
                      <a:endParaRPr lang="pt-BR" sz="14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192.168.50.5</a:t>
                      </a:r>
                      <a:endParaRPr lang="pt-BR" sz="14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255.255.255.0</a:t>
                      </a:r>
                      <a:endParaRPr lang="pt-BR" sz="14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extLst>
                  <a:ext uri="{0D108BD9-81ED-4DB2-BD59-A6C34878D82A}">
                    <a16:rowId xmlns:a16="http://schemas.microsoft.com/office/drawing/2014/main" val="2223351454"/>
                  </a:ext>
                </a:extLst>
              </a:tr>
              <a:tr h="349872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Router0</a:t>
                      </a:r>
                      <a:endParaRPr lang="pt-BR" sz="14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192.168.50.1</a:t>
                      </a:r>
                      <a:endParaRPr lang="pt-BR" sz="140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255.255.255.0</a:t>
                      </a:r>
                      <a:endParaRPr lang="pt-BR" sz="1400" dirty="0">
                        <a:solidFill>
                          <a:srgbClr val="333333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9050" marR="73025" marT="4445" marB="0"/>
                </a:tc>
                <a:extLst>
                  <a:ext uri="{0D108BD9-81ED-4DB2-BD59-A6C34878D82A}">
                    <a16:rowId xmlns:a16="http://schemas.microsoft.com/office/drawing/2014/main" val="223897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589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628376-F33A-45C2-B506-4955FD2BEAF4}"/>
              </a:ext>
            </a:extLst>
          </p:cNvPr>
          <p:cNvSpPr txBox="1">
            <a:spLocks/>
          </p:cNvSpPr>
          <p:nvPr/>
        </p:nvSpPr>
        <p:spPr>
          <a:xfrm>
            <a:off x="4007768" y="4941169"/>
            <a:ext cx="6480720" cy="46166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pt-BR" sz="2000" b="1" i="1" dirty="0">
                <a:solidFill>
                  <a:srgbClr val="0070C0"/>
                </a:solidFill>
                <a:latin typeface="Segoe"/>
              </a:rPr>
              <a:t>		Wagner Cesar Vieira</a:t>
            </a:r>
          </a:p>
          <a:p>
            <a:pPr algn="ctr">
              <a:lnSpc>
                <a:spcPct val="90000"/>
              </a:lnSpc>
              <a:defRPr/>
            </a:pPr>
            <a:r>
              <a:rPr lang="pt-BR" b="1" i="1" dirty="0">
                <a:solidFill>
                  <a:srgbClr val="0070C0"/>
                </a:solidFill>
                <a:latin typeface="Segoe"/>
              </a:rPr>
              <a:t>	                     </a:t>
            </a:r>
            <a:r>
              <a:rPr lang="pt-BR" b="1" i="1" dirty="0">
                <a:solidFill>
                  <a:srgbClr val="0070C0"/>
                </a:solidFill>
                <a:latin typeface="Segoe"/>
                <a:hlinkClick r:id="rId2"/>
              </a:rPr>
              <a:t>wagner.vieira@etec.sp.gov.br</a:t>
            </a:r>
            <a:endParaRPr lang="pt-BR" b="1" i="1" dirty="0">
              <a:solidFill>
                <a:srgbClr val="0070C0"/>
              </a:solidFill>
              <a:latin typeface="Segoe"/>
            </a:endParaRPr>
          </a:p>
          <a:p>
            <a:pPr algn="ctr">
              <a:lnSpc>
                <a:spcPct val="90000"/>
              </a:lnSpc>
              <a:defRPr/>
            </a:pPr>
            <a:endParaRPr lang="pt-BR" b="1" i="1" dirty="0">
              <a:solidFill>
                <a:srgbClr val="0070C0"/>
              </a:solidFill>
              <a:latin typeface="Segoe"/>
            </a:endParaRPr>
          </a:p>
          <a:p>
            <a:pPr algn="ctr">
              <a:lnSpc>
                <a:spcPct val="90000"/>
              </a:lnSpc>
              <a:defRPr/>
            </a:pPr>
            <a:endParaRPr lang="pt-BR" b="1" i="1" dirty="0">
              <a:solidFill>
                <a:srgbClr val="0070C0"/>
              </a:solidFill>
              <a:latin typeface="Segoe"/>
            </a:endParaRPr>
          </a:p>
        </p:txBody>
      </p:sp>
      <p:pic>
        <p:nvPicPr>
          <p:cNvPr id="4" name="Picture 2" descr="Resultado de imagem para dÃºvid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3" y="1484785"/>
            <a:ext cx="4416425" cy="303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26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5C19-99B5-4A42-8C34-EE40A6C97510}"/>
              </a:ext>
            </a:extLst>
          </p:cNvPr>
          <p:cNvSpPr txBox="1">
            <a:spLocks/>
          </p:cNvSpPr>
          <p:nvPr/>
        </p:nvSpPr>
        <p:spPr>
          <a:xfrm>
            <a:off x="2983859" y="385515"/>
            <a:ext cx="7539235" cy="633816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Instalação do Cisco </a:t>
            </a:r>
            <a:r>
              <a:rPr lang="pt-BR" sz="3200" b="1" spc="-1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Packet</a:t>
            </a: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3200" b="1" spc="-1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Tracer</a:t>
            </a:r>
            <a:endParaRPr lang="pt-BR" sz="3200" b="1" spc="-1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4818CB-39CB-4C89-8FCA-7AE0D1772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00" y="1371297"/>
            <a:ext cx="8489429" cy="432622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212F10E-4F11-4BA7-B02A-4C15D375C759}"/>
              </a:ext>
            </a:extLst>
          </p:cNvPr>
          <p:cNvSpPr/>
          <p:nvPr/>
        </p:nvSpPr>
        <p:spPr>
          <a:xfrm>
            <a:off x="428901" y="5916490"/>
            <a:ext cx="78756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https://www.netacad.com/pt-br/courses/packet-tracer/introduction-packet-tracer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CB6C09-C06B-44CE-9B28-F801363585FF}"/>
              </a:ext>
            </a:extLst>
          </p:cNvPr>
          <p:cNvSpPr/>
          <p:nvPr/>
        </p:nvSpPr>
        <p:spPr>
          <a:xfrm>
            <a:off x="4673615" y="881566"/>
            <a:ext cx="4489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https://www.netacad.com/pt-br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71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6BD6-5C6B-44F7-B5CC-C4CE9AD75DD2}"/>
              </a:ext>
            </a:extLst>
          </p:cNvPr>
          <p:cNvSpPr txBox="1">
            <a:spLocks/>
          </p:cNvSpPr>
          <p:nvPr/>
        </p:nvSpPr>
        <p:spPr>
          <a:xfrm>
            <a:off x="2983859" y="385515"/>
            <a:ext cx="7539235" cy="633816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Instalação do Cisco </a:t>
            </a:r>
            <a:r>
              <a:rPr lang="pt-BR" sz="3200" b="1" spc="-1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Packet</a:t>
            </a: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3200" b="1" spc="-1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Tracer</a:t>
            </a:r>
            <a:endParaRPr lang="pt-BR" sz="3200" b="1" spc="-1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Versão Mobile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413503B-9283-4F56-B70B-940C3930D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4" y="1356141"/>
            <a:ext cx="6629400" cy="5314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2A3674A-2D4D-4DCD-B28F-D2493257D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584" y="3824835"/>
            <a:ext cx="6905625" cy="2943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26" name="Picture 2" descr="Android e iOS correspondem a 96.3 % do mercado de Smartphones em ...">
            <a:extLst>
              <a:ext uri="{FF2B5EF4-FFF2-40B4-BE49-F238E27FC236}">
                <a16:creationId xmlns:a16="http://schemas.microsoft.com/office/drawing/2014/main" id="{02D24999-3F5C-4257-8CB2-996799537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149" y="1356141"/>
            <a:ext cx="4039336" cy="209689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982A492-E8E3-4C46-BF28-BF0206360318}"/>
              </a:ext>
            </a:extLst>
          </p:cNvPr>
          <p:cNvSpPr/>
          <p:nvPr/>
        </p:nvSpPr>
        <p:spPr>
          <a:xfrm>
            <a:off x="7556726" y="5826154"/>
            <a:ext cx="4159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6"/>
              </a:rPr>
              <a:t>https://downloads.digitaltrends.com/cisco-packet-tracer/windows/post-download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69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65859A8-9023-448D-9761-164983533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567F393-62AE-4A9E-8333-31911E68B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0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555A79B-748B-4551-8D5E-353322B02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7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34683BF9-5FF1-48AB-9C50-F3F3E444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FE3F673-FAF7-43AB-AC6D-220D223D353F}"/>
              </a:ext>
            </a:extLst>
          </p:cNvPr>
          <p:cNvSpPr txBox="1">
            <a:spLocks/>
          </p:cNvSpPr>
          <p:nvPr/>
        </p:nvSpPr>
        <p:spPr>
          <a:xfrm>
            <a:off x="4339390" y="799717"/>
            <a:ext cx="7423497" cy="42934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 principal do </a:t>
            </a:r>
            <a:r>
              <a:rPr lang="pt-BR" sz="3200" b="1" spc="-1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Packet</a:t>
            </a:r>
            <a:r>
              <a:rPr lang="pt-BR" sz="3200" b="1" spc="-1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3200" b="1" spc="-100" dirty="0" err="1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Tracer</a:t>
            </a:r>
            <a:endParaRPr lang="pt-BR" sz="3200" b="1" spc="-1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700463" y="2363275"/>
            <a:ext cx="357738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Barra de botões de uso geral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54769" y="4479336"/>
            <a:ext cx="288757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Barra de dispositivos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339390" y="3727420"/>
            <a:ext cx="288757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Espaço de trabalho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0175050" y="4132765"/>
            <a:ext cx="192436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Barra de testes</a:t>
            </a:r>
          </a:p>
        </p:txBody>
      </p:sp>
      <p:sp>
        <p:nvSpPr>
          <p:cNvPr id="16" name="Seta para Baixo 15"/>
          <p:cNvSpPr/>
          <p:nvPr/>
        </p:nvSpPr>
        <p:spPr>
          <a:xfrm>
            <a:off x="2306054" y="4944449"/>
            <a:ext cx="192505" cy="625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Seta para Baixo 16"/>
          <p:cNvSpPr/>
          <p:nvPr/>
        </p:nvSpPr>
        <p:spPr>
          <a:xfrm>
            <a:off x="11390913" y="4679391"/>
            <a:ext cx="192505" cy="625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Seta para Baixo 17"/>
          <p:cNvSpPr/>
          <p:nvPr/>
        </p:nvSpPr>
        <p:spPr>
          <a:xfrm flipH="1" flipV="1">
            <a:off x="3392904" y="1445948"/>
            <a:ext cx="192506" cy="762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21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2010</Words>
  <Application>Microsoft Office PowerPoint</Application>
  <PresentationFormat>Widescreen</PresentationFormat>
  <Paragraphs>307</Paragraphs>
  <Slides>32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Segoe</vt:lpstr>
      <vt:lpstr>Tahoma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</dc:creator>
  <cp:lastModifiedBy>WAGNER CESAR VIEIRA</cp:lastModifiedBy>
  <cp:revision>235</cp:revision>
  <dcterms:created xsi:type="dcterms:W3CDTF">2018-12-12T23:57:44Z</dcterms:created>
  <dcterms:modified xsi:type="dcterms:W3CDTF">2022-03-29T01:01:30Z</dcterms:modified>
</cp:coreProperties>
</file>