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69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anqi luan" userId="467560150e0ef600" providerId="LiveId" clId="{37D77747-5AFF-4AB1-9C1F-D39CFDEBEC84}"/>
    <pc:docChg chg="custSel addSld modSld">
      <pc:chgData name="tianqi luan" userId="467560150e0ef600" providerId="LiveId" clId="{37D77747-5AFF-4AB1-9C1F-D39CFDEBEC84}" dt="2020-12-03T00:06:20.765" v="1478" actId="20577"/>
      <pc:docMkLst>
        <pc:docMk/>
      </pc:docMkLst>
      <pc:sldChg chg="modSp add">
        <pc:chgData name="tianqi luan" userId="467560150e0ef600" providerId="LiveId" clId="{37D77747-5AFF-4AB1-9C1F-D39CFDEBEC84}" dt="2020-12-02T23:41:45.028" v="1467" actId="20577"/>
        <pc:sldMkLst>
          <pc:docMk/>
          <pc:sldMk cId="18455780" sldId="256"/>
        </pc:sldMkLst>
        <pc:spChg chg="mod">
          <ac:chgData name="tianqi luan" userId="467560150e0ef600" providerId="LiveId" clId="{37D77747-5AFF-4AB1-9C1F-D39CFDEBEC84}" dt="2020-12-02T15:17:01.542" v="69" actId="14100"/>
          <ac:spMkLst>
            <pc:docMk/>
            <pc:sldMk cId="18455780" sldId="256"/>
            <ac:spMk id="2" creationId="{9FE01E11-8AB1-4C29-A70B-235296E91AB4}"/>
          </ac:spMkLst>
        </pc:spChg>
        <pc:spChg chg="mod">
          <ac:chgData name="tianqi luan" userId="467560150e0ef600" providerId="LiveId" clId="{37D77747-5AFF-4AB1-9C1F-D39CFDEBEC84}" dt="2020-12-02T23:41:45.028" v="1467" actId="20577"/>
          <ac:spMkLst>
            <pc:docMk/>
            <pc:sldMk cId="18455780" sldId="256"/>
            <ac:spMk id="3" creationId="{1B1420F4-5240-4EE5-85F9-12778DF6ECD0}"/>
          </ac:spMkLst>
        </pc:spChg>
      </pc:sldChg>
      <pc:sldChg chg="modSp add">
        <pc:chgData name="tianqi luan" userId="467560150e0ef600" providerId="LiveId" clId="{37D77747-5AFF-4AB1-9C1F-D39CFDEBEC84}" dt="2020-12-02T15:20:16.900" v="112" actId="20577"/>
        <pc:sldMkLst>
          <pc:docMk/>
          <pc:sldMk cId="1439746066" sldId="257"/>
        </pc:sldMkLst>
        <pc:spChg chg="mod">
          <ac:chgData name="tianqi luan" userId="467560150e0ef600" providerId="LiveId" clId="{37D77747-5AFF-4AB1-9C1F-D39CFDEBEC84}" dt="2020-12-02T15:19:42.809" v="70"/>
          <ac:spMkLst>
            <pc:docMk/>
            <pc:sldMk cId="1439746066" sldId="257"/>
            <ac:spMk id="2" creationId="{C55B12C8-71BF-4796-9E99-65959AC96D2A}"/>
          </ac:spMkLst>
        </pc:spChg>
        <pc:spChg chg="mod">
          <ac:chgData name="tianqi luan" userId="467560150e0ef600" providerId="LiveId" clId="{37D77747-5AFF-4AB1-9C1F-D39CFDEBEC84}" dt="2020-12-02T15:20:16.900" v="112" actId="20577"/>
          <ac:spMkLst>
            <pc:docMk/>
            <pc:sldMk cId="1439746066" sldId="257"/>
            <ac:spMk id="3" creationId="{46B87F7D-667B-4938-A314-AC18B3F81221}"/>
          </ac:spMkLst>
        </pc:spChg>
      </pc:sldChg>
      <pc:sldChg chg="modSp add">
        <pc:chgData name="tianqi luan" userId="467560150e0ef600" providerId="LiveId" clId="{37D77747-5AFF-4AB1-9C1F-D39CFDEBEC84}" dt="2020-12-02T23:14:42.491" v="1290" actId="20577"/>
        <pc:sldMkLst>
          <pc:docMk/>
          <pc:sldMk cId="1301074874" sldId="258"/>
        </pc:sldMkLst>
        <pc:spChg chg="mod">
          <ac:chgData name="tianqi luan" userId="467560150e0ef600" providerId="LiveId" clId="{37D77747-5AFF-4AB1-9C1F-D39CFDEBEC84}" dt="2020-12-02T15:27:25.410" v="117" actId="20577"/>
          <ac:spMkLst>
            <pc:docMk/>
            <pc:sldMk cId="1301074874" sldId="258"/>
            <ac:spMk id="2" creationId="{F1CE9DCB-AF78-4B59-BDAC-13B082BFF184}"/>
          </ac:spMkLst>
        </pc:spChg>
        <pc:spChg chg="mod">
          <ac:chgData name="tianqi luan" userId="467560150e0ef600" providerId="LiveId" clId="{37D77747-5AFF-4AB1-9C1F-D39CFDEBEC84}" dt="2020-12-02T23:14:42.491" v="1290" actId="20577"/>
          <ac:spMkLst>
            <pc:docMk/>
            <pc:sldMk cId="1301074874" sldId="258"/>
            <ac:spMk id="3" creationId="{578F77DF-F9CC-4456-BB89-244D827B22B6}"/>
          </ac:spMkLst>
        </pc:spChg>
      </pc:sldChg>
      <pc:sldChg chg="addSp delSp modSp add">
        <pc:chgData name="tianqi luan" userId="467560150e0ef600" providerId="LiveId" clId="{37D77747-5AFF-4AB1-9C1F-D39CFDEBEC84}" dt="2020-12-02T23:16:00.067" v="1300" actId="11529"/>
        <pc:sldMkLst>
          <pc:docMk/>
          <pc:sldMk cId="568636285" sldId="259"/>
        </pc:sldMkLst>
        <pc:spChg chg="mod">
          <ac:chgData name="tianqi luan" userId="467560150e0ef600" providerId="LiveId" clId="{37D77747-5AFF-4AB1-9C1F-D39CFDEBEC84}" dt="2020-12-02T15:51:36.750" v="847" actId="20577"/>
          <ac:spMkLst>
            <pc:docMk/>
            <pc:sldMk cId="568636285" sldId="259"/>
            <ac:spMk id="2" creationId="{8B4D0E8F-43E3-487C-9EC2-B44BFE8B6A52}"/>
          </ac:spMkLst>
        </pc:spChg>
        <pc:spChg chg="del">
          <ac:chgData name="tianqi luan" userId="467560150e0ef600" providerId="LiveId" clId="{37D77747-5AFF-4AB1-9C1F-D39CFDEBEC84}" dt="2020-12-02T15:53:56.035" v="848" actId="478"/>
          <ac:spMkLst>
            <pc:docMk/>
            <pc:sldMk cId="568636285" sldId="259"/>
            <ac:spMk id="3" creationId="{476F7ADF-DC55-4A17-9031-0CE49352BAF3}"/>
          </ac:spMkLst>
        </pc:spChg>
        <pc:spChg chg="add mod">
          <ac:chgData name="tianqi luan" userId="467560150e0ef600" providerId="LiveId" clId="{37D77747-5AFF-4AB1-9C1F-D39CFDEBEC84}" dt="2020-12-02T15:54:04.213" v="859" actId="20577"/>
          <ac:spMkLst>
            <pc:docMk/>
            <pc:sldMk cId="568636285" sldId="259"/>
            <ac:spMk id="4" creationId="{59F70869-D8B4-4CE2-AEBF-59B59D1D87DD}"/>
          </ac:spMkLst>
        </pc:spChg>
        <pc:spChg chg="add mod">
          <ac:chgData name="tianqi luan" userId="467560150e0ef600" providerId="LiveId" clId="{37D77747-5AFF-4AB1-9C1F-D39CFDEBEC84}" dt="2020-12-02T15:55:35.346" v="873" actId="20577"/>
          <ac:spMkLst>
            <pc:docMk/>
            <pc:sldMk cId="568636285" sldId="259"/>
            <ac:spMk id="5" creationId="{BE92B0B7-523C-4D2B-A370-5615EFBDDA20}"/>
          </ac:spMkLst>
        </pc:spChg>
        <pc:spChg chg="add mod">
          <ac:chgData name="tianqi luan" userId="467560150e0ef600" providerId="LiveId" clId="{37D77747-5AFF-4AB1-9C1F-D39CFDEBEC84}" dt="2020-12-02T23:15:38.552" v="1299" actId="20577"/>
          <ac:spMkLst>
            <pc:docMk/>
            <pc:sldMk cId="568636285" sldId="259"/>
            <ac:spMk id="6" creationId="{F7A5C843-C823-41F4-802E-50978F07C646}"/>
          </ac:spMkLst>
        </pc:spChg>
        <pc:spChg chg="add mod">
          <ac:chgData name="tianqi luan" userId="467560150e0ef600" providerId="LiveId" clId="{37D77747-5AFF-4AB1-9C1F-D39CFDEBEC84}" dt="2020-12-02T15:58:29.699" v="912" actId="1076"/>
          <ac:spMkLst>
            <pc:docMk/>
            <pc:sldMk cId="568636285" sldId="259"/>
            <ac:spMk id="7" creationId="{8D0E872A-FEE2-4506-8625-1940B80BA439}"/>
          </ac:spMkLst>
        </pc:spChg>
        <pc:spChg chg="add mod">
          <ac:chgData name="tianqi luan" userId="467560150e0ef600" providerId="LiveId" clId="{37D77747-5AFF-4AB1-9C1F-D39CFDEBEC84}" dt="2020-12-02T15:58:32.202" v="913" actId="1076"/>
          <ac:spMkLst>
            <pc:docMk/>
            <pc:sldMk cId="568636285" sldId="259"/>
            <ac:spMk id="8" creationId="{C9C5FB54-6B9D-4941-BC9C-D6C090F38EF6}"/>
          </ac:spMkLst>
        </pc:spChg>
        <pc:cxnChg chg="add mod">
          <ac:chgData name="tianqi luan" userId="467560150e0ef600" providerId="LiveId" clId="{37D77747-5AFF-4AB1-9C1F-D39CFDEBEC84}" dt="2020-12-02T23:15:16.667" v="1294" actId="14100"/>
          <ac:cxnSpMkLst>
            <pc:docMk/>
            <pc:sldMk cId="568636285" sldId="259"/>
            <ac:cxnSpMk id="9" creationId="{A61A4B5C-3616-4CB1-9CAF-84BCD2FC168D}"/>
          </ac:cxnSpMkLst>
        </pc:cxnChg>
        <pc:cxnChg chg="add mod">
          <ac:chgData name="tianqi luan" userId="467560150e0ef600" providerId="LiveId" clId="{37D77747-5AFF-4AB1-9C1F-D39CFDEBEC84}" dt="2020-12-02T15:56:38.247" v="904" actId="11529"/>
          <ac:cxnSpMkLst>
            <pc:docMk/>
            <pc:sldMk cId="568636285" sldId="259"/>
            <ac:cxnSpMk id="10" creationId="{6CFA1DC0-AA42-4100-B38B-863F105F10C3}"/>
          </ac:cxnSpMkLst>
        </pc:cxnChg>
        <pc:cxnChg chg="add del mod">
          <ac:chgData name="tianqi luan" userId="467560150e0ef600" providerId="LiveId" clId="{37D77747-5AFF-4AB1-9C1F-D39CFDEBEC84}" dt="2020-12-02T23:14:53.328" v="1291" actId="478"/>
          <ac:cxnSpMkLst>
            <pc:docMk/>
            <pc:sldMk cId="568636285" sldId="259"/>
            <ac:cxnSpMk id="12" creationId="{674473C8-3E27-4139-8D4F-A0704E48C6E5}"/>
          </ac:cxnSpMkLst>
        </pc:cxnChg>
        <pc:cxnChg chg="add mod">
          <ac:chgData name="tianqi luan" userId="467560150e0ef600" providerId="LiveId" clId="{37D77747-5AFF-4AB1-9C1F-D39CFDEBEC84}" dt="2020-12-02T15:58:29.699" v="912" actId="1076"/>
          <ac:cxnSpMkLst>
            <pc:docMk/>
            <pc:sldMk cId="568636285" sldId="259"/>
            <ac:cxnSpMk id="14" creationId="{616D76BF-561D-43AE-B001-637AE88D6C34}"/>
          </ac:cxnSpMkLst>
        </pc:cxnChg>
        <pc:cxnChg chg="add mod">
          <ac:chgData name="tianqi luan" userId="467560150e0ef600" providerId="LiveId" clId="{37D77747-5AFF-4AB1-9C1F-D39CFDEBEC84}" dt="2020-12-02T23:16:00.067" v="1300" actId="11529"/>
          <ac:cxnSpMkLst>
            <pc:docMk/>
            <pc:sldMk cId="568636285" sldId="259"/>
            <ac:cxnSpMk id="15" creationId="{53EDF9B2-242A-485D-928D-E339CB9855DF}"/>
          </ac:cxnSpMkLst>
        </pc:cxnChg>
        <pc:cxnChg chg="add mod">
          <ac:chgData name="tianqi luan" userId="467560150e0ef600" providerId="LiveId" clId="{37D77747-5AFF-4AB1-9C1F-D39CFDEBEC84}" dt="2020-12-02T15:57:01.482" v="907" actId="11529"/>
          <ac:cxnSpMkLst>
            <pc:docMk/>
            <pc:sldMk cId="568636285" sldId="259"/>
            <ac:cxnSpMk id="16" creationId="{AFB34423-095C-41DF-8A54-B9FDBB895D52}"/>
          </ac:cxnSpMkLst>
        </pc:cxnChg>
        <pc:cxnChg chg="add mod">
          <ac:chgData name="tianqi luan" userId="467560150e0ef600" providerId="LiveId" clId="{37D77747-5AFF-4AB1-9C1F-D39CFDEBEC84}" dt="2020-12-02T15:57:06.906" v="908" actId="11529"/>
          <ac:cxnSpMkLst>
            <pc:docMk/>
            <pc:sldMk cId="568636285" sldId="259"/>
            <ac:cxnSpMk id="18" creationId="{13CCE9D0-8A9E-4E3F-B9BF-18814455799D}"/>
          </ac:cxnSpMkLst>
        </pc:cxnChg>
        <pc:cxnChg chg="add mod">
          <ac:chgData name="tianqi luan" userId="467560150e0ef600" providerId="LiveId" clId="{37D77747-5AFF-4AB1-9C1F-D39CFDEBEC84}" dt="2020-12-02T15:58:29.699" v="912" actId="1076"/>
          <ac:cxnSpMkLst>
            <pc:docMk/>
            <pc:sldMk cId="568636285" sldId="259"/>
            <ac:cxnSpMk id="20" creationId="{ECA14212-6348-41A3-859A-88B200F4C6C5}"/>
          </ac:cxnSpMkLst>
        </pc:cxnChg>
        <pc:cxnChg chg="add mod">
          <ac:chgData name="tianqi luan" userId="467560150e0ef600" providerId="LiveId" clId="{37D77747-5AFF-4AB1-9C1F-D39CFDEBEC84}" dt="2020-12-02T15:58:32.202" v="913" actId="1076"/>
          <ac:cxnSpMkLst>
            <pc:docMk/>
            <pc:sldMk cId="568636285" sldId="259"/>
            <ac:cxnSpMk id="22" creationId="{364EC134-085C-4CE7-BFA0-43C18C5EAA40}"/>
          </ac:cxnSpMkLst>
        </pc:cxnChg>
        <pc:cxnChg chg="add del mod">
          <ac:chgData name="tianqi luan" userId="467560150e0ef600" providerId="LiveId" clId="{37D77747-5AFF-4AB1-9C1F-D39CFDEBEC84}" dt="2020-12-02T23:15:04.785" v="1292" actId="478"/>
          <ac:cxnSpMkLst>
            <pc:docMk/>
            <pc:sldMk cId="568636285" sldId="259"/>
            <ac:cxnSpMk id="24" creationId="{3DB9E23D-C137-416A-AF52-F0FDE61F3C91}"/>
          </ac:cxnSpMkLst>
        </pc:cxnChg>
      </pc:sldChg>
      <pc:sldChg chg="addSp delSp modSp add delAnim modAnim">
        <pc:chgData name="tianqi luan" userId="467560150e0ef600" providerId="LiveId" clId="{37D77747-5AFF-4AB1-9C1F-D39CFDEBEC84}" dt="2020-12-02T23:21:04.042" v="1391" actId="20577"/>
        <pc:sldMkLst>
          <pc:docMk/>
          <pc:sldMk cId="3862216925" sldId="260"/>
        </pc:sldMkLst>
        <pc:spChg chg="mod">
          <ac:chgData name="tianqi luan" userId="467560150e0ef600" providerId="LiveId" clId="{37D77747-5AFF-4AB1-9C1F-D39CFDEBEC84}" dt="2020-12-02T15:58:51.269" v="928" actId="20577"/>
          <ac:spMkLst>
            <pc:docMk/>
            <pc:sldMk cId="3862216925" sldId="260"/>
            <ac:spMk id="2" creationId="{42083DD9-ECFC-423A-A4C1-08975AFA48FB}"/>
          </ac:spMkLst>
        </pc:spChg>
        <pc:spChg chg="del">
          <ac:chgData name="tianqi luan" userId="467560150e0ef600" providerId="LiveId" clId="{37D77747-5AFF-4AB1-9C1F-D39CFDEBEC84}" dt="2020-12-02T16:06:09.932" v="929"/>
          <ac:spMkLst>
            <pc:docMk/>
            <pc:sldMk cId="3862216925" sldId="260"/>
            <ac:spMk id="3" creationId="{1BC4C774-E080-47D0-B6A0-5B7C2AFCC7F8}"/>
          </ac:spMkLst>
        </pc:spChg>
        <pc:spChg chg="add mod">
          <ac:chgData name="tianqi luan" userId="467560150e0ef600" providerId="LiveId" clId="{37D77747-5AFF-4AB1-9C1F-D39CFDEBEC84}" dt="2020-12-02T23:21:04.042" v="1391" actId="20577"/>
          <ac:spMkLst>
            <pc:docMk/>
            <pc:sldMk cId="3862216925" sldId="260"/>
            <ac:spMk id="6" creationId="{38C2F005-FE2B-4ED2-8DCB-BDC6F293D929}"/>
          </ac:spMkLst>
        </pc:spChg>
        <pc:picChg chg="add mod">
          <ac:chgData name="tianqi luan" userId="467560150e0ef600" providerId="LiveId" clId="{37D77747-5AFF-4AB1-9C1F-D39CFDEBEC84}" dt="2020-12-02T23:19:30.282" v="1344" actId="1076"/>
          <ac:picMkLst>
            <pc:docMk/>
            <pc:sldMk cId="3862216925" sldId="260"/>
            <ac:picMk id="3" creationId="{463889D4-CC60-4ECA-B61E-A2477E619DE1}"/>
          </ac:picMkLst>
        </pc:picChg>
        <pc:picChg chg="add mod">
          <ac:chgData name="tianqi luan" userId="467560150e0ef600" providerId="LiveId" clId="{37D77747-5AFF-4AB1-9C1F-D39CFDEBEC84}" dt="2020-12-02T23:20:06.566" v="1358" actId="1076"/>
          <ac:picMkLst>
            <pc:docMk/>
            <pc:sldMk cId="3862216925" sldId="260"/>
            <ac:picMk id="4" creationId="{87D0B6CA-597E-43FA-BC23-6CD1C947FC7D}"/>
          </ac:picMkLst>
        </pc:picChg>
        <pc:picChg chg="add del mod">
          <ac:chgData name="tianqi luan" userId="467560150e0ef600" providerId="LiveId" clId="{37D77747-5AFF-4AB1-9C1F-D39CFDEBEC84}" dt="2020-12-02T16:16:56.843" v="933" actId="478"/>
          <ac:picMkLst>
            <pc:docMk/>
            <pc:sldMk cId="3862216925" sldId="260"/>
            <ac:picMk id="4" creationId="{F548EFF4-E8D6-46D8-B520-5C052D80D0CD}"/>
          </ac:picMkLst>
        </pc:picChg>
        <pc:picChg chg="add mod">
          <ac:chgData name="tianqi luan" userId="467560150e0ef600" providerId="LiveId" clId="{37D77747-5AFF-4AB1-9C1F-D39CFDEBEC84}" dt="2020-12-02T23:20:40.165" v="1363" actId="1076"/>
          <ac:picMkLst>
            <pc:docMk/>
            <pc:sldMk cId="3862216925" sldId="260"/>
            <ac:picMk id="5" creationId="{6E8E3B86-6A79-4E4D-9C0C-F5DAAACC3F21}"/>
          </ac:picMkLst>
        </pc:picChg>
        <pc:picChg chg="add del mod">
          <ac:chgData name="tianqi luan" userId="467560150e0ef600" providerId="LiveId" clId="{37D77747-5AFF-4AB1-9C1F-D39CFDEBEC84}" dt="2020-12-02T23:16:07.905" v="1303" actId="478"/>
          <ac:picMkLst>
            <pc:docMk/>
            <pc:sldMk cId="3862216925" sldId="260"/>
            <ac:picMk id="7" creationId="{EAE984C6-7054-4420-82AF-A8B970965B14}"/>
          </ac:picMkLst>
        </pc:picChg>
        <pc:picChg chg="add del mod">
          <ac:chgData name="tianqi luan" userId="467560150e0ef600" providerId="LiveId" clId="{37D77747-5AFF-4AB1-9C1F-D39CFDEBEC84}" dt="2020-12-02T23:16:06.572" v="1302" actId="478"/>
          <ac:picMkLst>
            <pc:docMk/>
            <pc:sldMk cId="3862216925" sldId="260"/>
            <ac:picMk id="8" creationId="{C0937F4C-6387-4757-A312-C437ED2B7C93}"/>
          </ac:picMkLst>
        </pc:picChg>
        <pc:picChg chg="add del mod">
          <ac:chgData name="tianqi luan" userId="467560150e0ef600" providerId="LiveId" clId="{37D77747-5AFF-4AB1-9C1F-D39CFDEBEC84}" dt="2020-12-02T23:16:06.003" v="1301" actId="478"/>
          <ac:picMkLst>
            <pc:docMk/>
            <pc:sldMk cId="3862216925" sldId="260"/>
            <ac:picMk id="9" creationId="{5D4345B7-290A-438D-9AE0-1AF7536603F1}"/>
          </ac:picMkLst>
        </pc:picChg>
      </pc:sldChg>
      <pc:sldChg chg="addSp delSp modSp add">
        <pc:chgData name="tianqi luan" userId="467560150e0ef600" providerId="LiveId" clId="{37D77747-5AFF-4AB1-9C1F-D39CFDEBEC84}" dt="2020-12-02T23:27:29.159" v="1417" actId="14100"/>
        <pc:sldMkLst>
          <pc:docMk/>
          <pc:sldMk cId="4163292668" sldId="261"/>
        </pc:sldMkLst>
        <pc:spChg chg="mod">
          <ac:chgData name="tianqi luan" userId="467560150e0ef600" providerId="LiveId" clId="{37D77747-5AFF-4AB1-9C1F-D39CFDEBEC84}" dt="2020-12-02T16:36:09.528" v="1254" actId="20577"/>
          <ac:spMkLst>
            <pc:docMk/>
            <pc:sldMk cId="4163292668" sldId="261"/>
            <ac:spMk id="2" creationId="{4153EA34-F73F-4E43-A702-C727626548C1}"/>
          </ac:spMkLst>
        </pc:spChg>
        <pc:spChg chg="del">
          <ac:chgData name="tianqi luan" userId="467560150e0ef600" providerId="LiveId" clId="{37D77747-5AFF-4AB1-9C1F-D39CFDEBEC84}" dt="2020-12-02T16:37:15.344" v="1255"/>
          <ac:spMkLst>
            <pc:docMk/>
            <pc:sldMk cId="4163292668" sldId="261"/>
            <ac:spMk id="3" creationId="{2DC0BDE3-F808-4921-AA34-908B441E300D}"/>
          </ac:spMkLst>
        </pc:spChg>
        <pc:spChg chg="add del mod">
          <ac:chgData name="tianqi luan" userId="467560150e0ef600" providerId="LiveId" clId="{37D77747-5AFF-4AB1-9C1F-D39CFDEBEC84}" dt="2020-12-02T23:21:14.977" v="1393" actId="478"/>
          <ac:spMkLst>
            <pc:docMk/>
            <pc:sldMk cId="4163292668" sldId="261"/>
            <ac:spMk id="5" creationId="{04FDEC98-B0B9-4028-BDEC-38EBDA7833E5}"/>
          </ac:spMkLst>
        </pc:spChg>
        <pc:spChg chg="add mod">
          <ac:chgData name="tianqi luan" userId="467560150e0ef600" providerId="LiveId" clId="{37D77747-5AFF-4AB1-9C1F-D39CFDEBEC84}" dt="2020-12-02T23:27:25.215" v="1416" actId="1076"/>
          <ac:spMkLst>
            <pc:docMk/>
            <pc:sldMk cId="4163292668" sldId="261"/>
            <ac:spMk id="10" creationId="{62D35032-CB17-4B85-9931-819CA762685D}"/>
          </ac:spMkLst>
        </pc:spChg>
        <pc:picChg chg="add del mod">
          <ac:chgData name="tianqi luan" userId="467560150e0ef600" providerId="LiveId" clId="{37D77747-5AFF-4AB1-9C1F-D39CFDEBEC84}" dt="2020-12-02T23:21:11.884" v="1392" actId="478"/>
          <ac:picMkLst>
            <pc:docMk/>
            <pc:sldMk cId="4163292668" sldId="261"/>
            <ac:picMk id="4" creationId="{8E602D27-EEEB-4018-B698-193F4FE1AE08}"/>
          </ac:picMkLst>
        </pc:picChg>
        <pc:picChg chg="add mod">
          <ac:chgData name="tianqi luan" userId="467560150e0ef600" providerId="LiveId" clId="{37D77747-5AFF-4AB1-9C1F-D39CFDEBEC84}" dt="2020-12-02T23:24:12.090" v="1397" actId="14100"/>
          <ac:picMkLst>
            <pc:docMk/>
            <pc:sldMk cId="4163292668" sldId="261"/>
            <ac:picMk id="6" creationId="{20B88CE9-F50F-4214-A5EF-3D22C8392EFA}"/>
          </ac:picMkLst>
        </pc:picChg>
        <pc:picChg chg="add del mod">
          <ac:chgData name="tianqi luan" userId="467560150e0ef600" providerId="LiveId" clId="{37D77747-5AFF-4AB1-9C1F-D39CFDEBEC84}" dt="2020-12-02T23:25:14.711" v="1401" actId="478"/>
          <ac:picMkLst>
            <pc:docMk/>
            <pc:sldMk cId="4163292668" sldId="261"/>
            <ac:picMk id="7" creationId="{821A0383-C76C-4676-A795-011CB4CD7E36}"/>
          </ac:picMkLst>
        </pc:picChg>
        <pc:picChg chg="add mod">
          <ac:chgData name="tianqi luan" userId="467560150e0ef600" providerId="LiveId" clId="{37D77747-5AFF-4AB1-9C1F-D39CFDEBEC84}" dt="2020-12-02T23:25:25.270" v="1404" actId="14100"/>
          <ac:picMkLst>
            <pc:docMk/>
            <pc:sldMk cId="4163292668" sldId="261"/>
            <ac:picMk id="8" creationId="{A0C8FFBF-1C9C-479C-B579-CB6C85A3307A}"/>
          </ac:picMkLst>
        </pc:picChg>
        <pc:picChg chg="add mod">
          <ac:chgData name="tianqi luan" userId="467560150e0ef600" providerId="LiveId" clId="{37D77747-5AFF-4AB1-9C1F-D39CFDEBEC84}" dt="2020-12-02T23:26:16.911" v="1408" actId="1076"/>
          <ac:picMkLst>
            <pc:docMk/>
            <pc:sldMk cId="4163292668" sldId="261"/>
            <ac:picMk id="9" creationId="{807AA476-1CE3-4975-AC13-F5C621AA4F7B}"/>
          </ac:picMkLst>
        </pc:picChg>
        <pc:cxnChg chg="add mod">
          <ac:chgData name="tianqi luan" userId="467560150e0ef600" providerId="LiveId" clId="{37D77747-5AFF-4AB1-9C1F-D39CFDEBEC84}" dt="2020-12-02T23:27:29.159" v="1417" actId="14100"/>
          <ac:cxnSpMkLst>
            <pc:docMk/>
            <pc:sldMk cId="4163292668" sldId="261"/>
            <ac:cxnSpMk id="12" creationId="{882EC991-0B5F-4E52-9040-A6F52B1F40BB}"/>
          </ac:cxnSpMkLst>
        </pc:cxnChg>
      </pc:sldChg>
      <pc:sldChg chg="addSp delSp modSp add modAnim">
        <pc:chgData name="tianqi luan" userId="467560150e0ef600" providerId="LiveId" clId="{37D77747-5AFF-4AB1-9C1F-D39CFDEBEC84}" dt="2020-12-02T23:39:57.983" v="1434"/>
        <pc:sldMkLst>
          <pc:docMk/>
          <pc:sldMk cId="3931988814" sldId="262"/>
        </pc:sldMkLst>
        <pc:spChg chg="mod">
          <ac:chgData name="tianqi luan" userId="467560150e0ef600" providerId="LiveId" clId="{37D77747-5AFF-4AB1-9C1F-D39CFDEBEC84}" dt="2020-12-02T16:38:10.966" v="1272" actId="20577"/>
          <ac:spMkLst>
            <pc:docMk/>
            <pc:sldMk cId="3931988814" sldId="262"/>
            <ac:spMk id="2" creationId="{D8DF275B-BFFA-459C-9FB9-FFDFC40F74D4}"/>
          </ac:spMkLst>
        </pc:spChg>
        <pc:spChg chg="del">
          <ac:chgData name="tianqi luan" userId="467560150e0ef600" providerId="LiveId" clId="{37D77747-5AFF-4AB1-9C1F-D39CFDEBEC84}" dt="2020-12-02T23:28:04.193" v="1419" actId="478"/>
          <ac:spMkLst>
            <pc:docMk/>
            <pc:sldMk cId="3931988814" sldId="262"/>
            <ac:spMk id="3" creationId="{BFB2DDF0-D210-4AF5-9903-FCCB20AA984B}"/>
          </ac:spMkLst>
        </pc:spChg>
        <pc:picChg chg="add del mod">
          <ac:chgData name="tianqi luan" userId="467560150e0ef600" providerId="LiveId" clId="{37D77747-5AFF-4AB1-9C1F-D39CFDEBEC84}" dt="2020-12-02T23:28:02.937" v="1418" actId="478"/>
          <ac:picMkLst>
            <pc:docMk/>
            <pc:sldMk cId="3931988814" sldId="262"/>
            <ac:picMk id="4" creationId="{924953B4-1290-4AC6-AD55-021A5F0D8656}"/>
          </ac:picMkLst>
        </pc:picChg>
        <pc:picChg chg="add mod">
          <ac:chgData name="tianqi luan" userId="467560150e0ef600" providerId="LiveId" clId="{37D77747-5AFF-4AB1-9C1F-D39CFDEBEC84}" dt="2020-12-02T23:38:06.772" v="1423" actId="14100"/>
          <ac:picMkLst>
            <pc:docMk/>
            <pc:sldMk cId="3931988814" sldId="262"/>
            <ac:picMk id="5" creationId="{FCCFB61B-314E-4419-BEDF-19BE50E24751}"/>
          </ac:picMkLst>
        </pc:picChg>
        <pc:picChg chg="add mod">
          <ac:chgData name="tianqi luan" userId="467560150e0ef600" providerId="LiveId" clId="{37D77747-5AFF-4AB1-9C1F-D39CFDEBEC84}" dt="2020-12-02T23:38:41.332" v="1428" actId="14100"/>
          <ac:picMkLst>
            <pc:docMk/>
            <pc:sldMk cId="3931988814" sldId="262"/>
            <ac:picMk id="6" creationId="{7CF5F462-4C90-410E-B185-FD7354E090A8}"/>
          </ac:picMkLst>
        </pc:picChg>
        <pc:picChg chg="add mod">
          <ac:chgData name="tianqi luan" userId="467560150e0ef600" providerId="LiveId" clId="{37D77747-5AFF-4AB1-9C1F-D39CFDEBEC84}" dt="2020-12-02T23:39:50.401" v="1432" actId="1076"/>
          <ac:picMkLst>
            <pc:docMk/>
            <pc:sldMk cId="3931988814" sldId="262"/>
            <ac:picMk id="7" creationId="{2C5D5D54-345C-4DE2-9296-E45752DC83E2}"/>
          </ac:picMkLst>
        </pc:picChg>
      </pc:sldChg>
      <pc:sldChg chg="delSp modSp add">
        <pc:chgData name="tianqi luan" userId="467560150e0ef600" providerId="LiveId" clId="{37D77747-5AFF-4AB1-9C1F-D39CFDEBEC84}" dt="2020-12-02T23:40:32.711" v="1444" actId="478"/>
        <pc:sldMkLst>
          <pc:docMk/>
          <pc:sldMk cId="3034775246" sldId="263"/>
        </pc:sldMkLst>
        <pc:spChg chg="mod">
          <ac:chgData name="tianqi luan" userId="467560150e0ef600" providerId="LiveId" clId="{37D77747-5AFF-4AB1-9C1F-D39CFDEBEC84}" dt="2020-12-02T23:40:05.270" v="1443" actId="20577"/>
          <ac:spMkLst>
            <pc:docMk/>
            <pc:sldMk cId="3034775246" sldId="263"/>
            <ac:spMk id="2" creationId="{08DFA50C-EDE8-491C-B06B-8270EA4DA9BA}"/>
          </ac:spMkLst>
        </pc:spChg>
        <pc:spChg chg="del">
          <ac:chgData name="tianqi luan" userId="467560150e0ef600" providerId="LiveId" clId="{37D77747-5AFF-4AB1-9C1F-D39CFDEBEC84}" dt="2020-12-02T23:40:32.711" v="1444" actId="478"/>
          <ac:spMkLst>
            <pc:docMk/>
            <pc:sldMk cId="3034775246" sldId="263"/>
            <ac:spMk id="3" creationId="{9DAE07B8-F912-463D-B42F-D15C0032DEE9}"/>
          </ac:spMkLst>
        </pc:spChg>
      </pc:sldChg>
      <pc:sldChg chg="modSp add">
        <pc:chgData name="tianqi luan" userId="467560150e0ef600" providerId="LiveId" clId="{37D77747-5AFF-4AB1-9C1F-D39CFDEBEC84}" dt="2020-12-03T00:06:20.765" v="1478" actId="20577"/>
        <pc:sldMkLst>
          <pc:docMk/>
          <pc:sldMk cId="4095957241" sldId="264"/>
        </pc:sldMkLst>
        <pc:spChg chg="mod">
          <ac:chgData name="tianqi luan" userId="467560150e0ef600" providerId="LiveId" clId="{37D77747-5AFF-4AB1-9C1F-D39CFDEBEC84}" dt="2020-12-03T00:06:20.765" v="1478" actId="20577"/>
          <ac:spMkLst>
            <pc:docMk/>
            <pc:sldMk cId="4095957241" sldId="264"/>
            <ac:spMk id="2" creationId="{1A5FD874-281C-4DF3-B5EE-9023BA29470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7461D938-1319-4FDA-920A-E19E871A9F13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001B9993-83AE-47FD-9123-561FF0EAF41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225150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1D938-1319-4FDA-920A-E19E871A9F13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B9993-83AE-47FD-9123-561FF0EAF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387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1D938-1319-4FDA-920A-E19E871A9F13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B9993-83AE-47FD-9123-561FF0EAF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754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1D938-1319-4FDA-920A-E19E871A9F13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B9993-83AE-47FD-9123-561FF0EAF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375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1D938-1319-4FDA-920A-E19E871A9F13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B9993-83AE-47FD-9123-561FF0EAF41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59318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1D938-1319-4FDA-920A-E19E871A9F13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B9993-83AE-47FD-9123-561FF0EAF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104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1D938-1319-4FDA-920A-E19E871A9F13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B9993-83AE-47FD-9123-561FF0EAF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404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1D938-1319-4FDA-920A-E19E871A9F13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B9993-83AE-47FD-9123-561FF0EAF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559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1D938-1319-4FDA-920A-E19E871A9F13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B9993-83AE-47FD-9123-561FF0EAF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366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1D938-1319-4FDA-920A-E19E871A9F13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B9993-83AE-47FD-9123-561FF0EAF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936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1D938-1319-4FDA-920A-E19E871A9F13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B9993-83AE-47FD-9123-561FF0EAF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297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7461D938-1319-4FDA-920A-E19E871A9F13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01B9993-83AE-47FD-9123-561FF0EAF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889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01E11-8AB1-4C29-A70B-235296E91A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2788581"/>
          </a:xfrm>
        </p:spPr>
        <p:txBody>
          <a:bodyPr/>
          <a:lstStyle/>
          <a:p>
            <a:r>
              <a:rPr lang="en-US" dirty="0"/>
              <a:t>15 Puzzle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1420F4-5240-4EE5-85F9-12778DF6EC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Web Programming-2020 Fall</a:t>
            </a:r>
          </a:p>
          <a:p>
            <a:endParaRPr lang="en-US" dirty="0"/>
          </a:p>
          <a:p>
            <a:r>
              <a:rPr lang="en-US" dirty="0"/>
              <a:t>Tianqi Luan, </a:t>
            </a:r>
            <a:r>
              <a:rPr lang="en-US" dirty="0" err="1"/>
              <a:t>Jingjing</a:t>
            </a:r>
            <a:r>
              <a:rPr lang="en-US" dirty="0"/>
              <a:t> Wang</a:t>
            </a:r>
          </a:p>
        </p:txBody>
      </p:sp>
    </p:spTree>
    <p:extLst>
      <p:ext uri="{BB962C8B-B14F-4D97-AF65-F5344CB8AC3E}">
        <p14:creationId xmlns:p14="http://schemas.microsoft.com/office/powerpoint/2010/main" val="18455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B12C8-71BF-4796-9E99-65959AC96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Team information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87F7D-667B-4938-A314-AC18B3F81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Leader’s Name: Luan, Tianqi</a:t>
            </a: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dirty="0"/>
              <a:t>Project Name: 15 Puzzle Game</a:t>
            </a: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dirty="0"/>
              <a:t>Description: </a:t>
            </a:r>
            <a:r>
              <a:rPr lang="en-US" altLang="zh-CN" dirty="0"/>
              <a:t>HTML based 15 puzzle game</a:t>
            </a:r>
            <a:endParaRPr lang="en-US" dirty="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dirty="0"/>
              <a:t>Team member: Tianqi Luan, </a:t>
            </a:r>
            <a:r>
              <a:rPr lang="en-US" dirty="0" err="1"/>
              <a:t>Jing</a:t>
            </a:r>
            <a:r>
              <a:rPr lang="en-US" altLang="zh-CN" dirty="0" err="1"/>
              <a:t>jing</a:t>
            </a:r>
            <a:r>
              <a:rPr lang="en-US" altLang="zh-CN" dirty="0"/>
              <a:t> Wang</a:t>
            </a:r>
            <a:endParaRPr lang="en-US" dirty="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dirty="0"/>
              <a:t>Luan, Tianqi: user, designer, programmer, tester</a:t>
            </a:r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dirty="0"/>
              <a:t>Wang, </a:t>
            </a:r>
            <a:r>
              <a:rPr lang="en-US" dirty="0" err="1"/>
              <a:t>Jingjing</a:t>
            </a:r>
            <a:r>
              <a:rPr lang="en-US" dirty="0"/>
              <a:t>: user, designer, programmer, tester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746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E9DCB-AF78-4B59-BDAC-13B082BFF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F77DF-F9CC-4456-BB89-244D827B2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classic 15-puzzle game that was implemented in HTML form</a:t>
            </a:r>
          </a:p>
          <a:p>
            <a:r>
              <a:rPr lang="en-US" dirty="0"/>
              <a:t>User would be shown a finished 15-puzzle to start with</a:t>
            </a:r>
          </a:p>
          <a:p>
            <a:r>
              <a:rPr lang="en-US" dirty="0"/>
              <a:t>User can then click on the “shuffle” to shuffle the puzzle then start to play</a:t>
            </a:r>
          </a:p>
          <a:p>
            <a:r>
              <a:rPr lang="en-US" dirty="0"/>
              <a:t>At any point of the game, user can shuffle the puzzle again</a:t>
            </a:r>
          </a:p>
          <a:p>
            <a:r>
              <a:rPr lang="en-US" dirty="0"/>
              <a:t>Or user can click on “</a:t>
            </a:r>
            <a:r>
              <a:rPr lang="en-US" altLang="zh-CN" dirty="0"/>
              <a:t>cheat</a:t>
            </a:r>
            <a:r>
              <a:rPr lang="en-US" dirty="0"/>
              <a:t>” to jump to the solved puzzle</a:t>
            </a:r>
          </a:p>
          <a:p>
            <a:r>
              <a:rPr lang="en-US" dirty="0"/>
              <a:t>Each click on the puzzle will be registered and counted steps will be displayed once the user has finished the puzzle</a:t>
            </a:r>
          </a:p>
          <a:p>
            <a:r>
              <a:rPr lang="en-US" dirty="0"/>
              <a:t>A pop-up page will be displayed once the user has finished the puzzle and ask if the user would like to play again</a:t>
            </a:r>
          </a:p>
        </p:txBody>
      </p:sp>
    </p:spTree>
    <p:extLst>
      <p:ext uri="{BB962C8B-B14F-4D97-AF65-F5344CB8AC3E}">
        <p14:creationId xmlns:p14="http://schemas.microsoft.com/office/powerpoint/2010/main" val="1301074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D0E8F-43E3-487C-9EC2-B44BFE8B6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F70869-D8B4-4CE2-AEBF-59B59D1D87DD}"/>
              </a:ext>
            </a:extLst>
          </p:cNvPr>
          <p:cNvSpPr txBox="1"/>
          <p:nvPr/>
        </p:nvSpPr>
        <p:spPr>
          <a:xfrm>
            <a:off x="4610100" y="1981200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Homepage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92B0B7-523C-4D2B-A370-5615EFBDDA20}"/>
              </a:ext>
            </a:extLst>
          </p:cNvPr>
          <p:cNvSpPr txBox="1"/>
          <p:nvPr/>
        </p:nvSpPr>
        <p:spPr>
          <a:xfrm>
            <a:off x="3060700" y="2806700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Shuffle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A5C843-C823-41F4-802E-50978F07C646}"/>
              </a:ext>
            </a:extLst>
          </p:cNvPr>
          <p:cNvSpPr txBox="1"/>
          <p:nvPr/>
        </p:nvSpPr>
        <p:spPr>
          <a:xfrm>
            <a:off x="7327900" y="3766066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Cheat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0E872A-FEE2-4506-8625-1940B80BA439}"/>
              </a:ext>
            </a:extLst>
          </p:cNvPr>
          <p:cNvSpPr txBox="1"/>
          <p:nvPr/>
        </p:nvSpPr>
        <p:spPr>
          <a:xfrm>
            <a:off x="4517390" y="3766066"/>
            <a:ext cx="149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Play Puzzle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C5FB54-6B9D-4941-BC9C-D6C090F38EF6}"/>
              </a:ext>
            </a:extLst>
          </p:cNvPr>
          <p:cNvSpPr txBox="1"/>
          <p:nvPr/>
        </p:nvSpPr>
        <p:spPr>
          <a:xfrm>
            <a:off x="4797651" y="5130800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Pop-up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CFA1DC0-AA42-4100-B38B-863F105F10C3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3537754" y="2350532"/>
            <a:ext cx="1728936" cy="456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16D76BF-561D-43AE-B001-637AE88D6C34}"/>
              </a:ext>
            </a:extLst>
          </p:cNvPr>
          <p:cNvCxnSpPr>
            <a:stCxn id="7" idx="1"/>
            <a:endCxn id="5" idx="2"/>
          </p:cNvCxnSpPr>
          <p:nvPr/>
        </p:nvCxnSpPr>
        <p:spPr>
          <a:xfrm flipH="1" flipV="1">
            <a:off x="3537754" y="3176032"/>
            <a:ext cx="979636" cy="774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FB34423-095C-41DF-8A54-B9FDBB895D52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4014807" y="2991366"/>
            <a:ext cx="3313093" cy="959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3CCE9D0-8A9E-4E3F-B9BF-18814455799D}"/>
              </a:ext>
            </a:extLst>
          </p:cNvPr>
          <p:cNvCxnSpPr>
            <a:stCxn id="6" idx="1"/>
            <a:endCxn id="5" idx="3"/>
          </p:cNvCxnSpPr>
          <p:nvPr/>
        </p:nvCxnSpPr>
        <p:spPr>
          <a:xfrm flipH="1" flipV="1">
            <a:off x="4014807" y="2991366"/>
            <a:ext cx="3313093" cy="959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CA14212-6348-41A3-859A-88B200F4C6C5}"/>
              </a:ext>
            </a:extLst>
          </p:cNvPr>
          <p:cNvCxnSpPr>
            <a:stCxn id="7" idx="3"/>
            <a:endCxn id="6" idx="1"/>
          </p:cNvCxnSpPr>
          <p:nvPr/>
        </p:nvCxnSpPr>
        <p:spPr>
          <a:xfrm>
            <a:off x="6015990" y="3950732"/>
            <a:ext cx="13119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64EC134-085C-4CE7-BFA0-43C18C5EAA40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5266690" y="4135398"/>
            <a:ext cx="0" cy="995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A61A4B5C-3616-4CB1-9CAF-84BCD2FC168D}"/>
              </a:ext>
            </a:extLst>
          </p:cNvPr>
          <p:cNvCxnSpPr>
            <a:stCxn id="8" idx="3"/>
            <a:endCxn id="4" idx="3"/>
          </p:cNvCxnSpPr>
          <p:nvPr/>
        </p:nvCxnSpPr>
        <p:spPr>
          <a:xfrm flipV="1">
            <a:off x="5735728" y="2165866"/>
            <a:ext cx="187552" cy="3149600"/>
          </a:xfrm>
          <a:prstGeom prst="bentConnector3">
            <a:avLst>
              <a:gd name="adj1" fmla="val 152877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3EDF9B2-242A-485D-928D-E339CB9855DF}"/>
              </a:ext>
            </a:extLst>
          </p:cNvPr>
          <p:cNvCxnSpPr>
            <a:stCxn id="5" idx="2"/>
            <a:endCxn id="7" idx="1"/>
          </p:cNvCxnSpPr>
          <p:nvPr/>
        </p:nvCxnSpPr>
        <p:spPr>
          <a:xfrm>
            <a:off x="3537754" y="3176032"/>
            <a:ext cx="979636" cy="774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8636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83DD9-ECFC-423A-A4C1-08975AFA4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Interface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C2F005-FE2B-4ED2-8DCB-BDC6F293D9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400300"/>
            <a:ext cx="4676775" cy="3779837"/>
          </a:xfrm>
        </p:spPr>
        <p:txBody>
          <a:bodyPr>
            <a:normAutofit/>
          </a:bodyPr>
          <a:lstStyle/>
          <a:p>
            <a:r>
              <a:rPr lang="en-US" sz="2000" dirty="0"/>
              <a:t>The puzzle was originally displayed in a picture pattern at users selection</a:t>
            </a:r>
          </a:p>
          <a:p>
            <a:r>
              <a:rPr lang="en-US" sz="2000" dirty="0"/>
              <a:t>All the pieces will remain their pattern while playing that also includes while shuffling</a:t>
            </a:r>
          </a:p>
          <a:p>
            <a:r>
              <a:rPr lang="en-US" sz="2000" dirty="0"/>
              <a:t>Page will display message (time took, total moves) once puzzle is finished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3889D4-CC60-4ECA-B61E-A2477E619D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3355" y="1023285"/>
            <a:ext cx="4495800" cy="481143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7D0B6CA-597E-43FA-BC23-6CD1C947FC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0115" y="1831023"/>
            <a:ext cx="4422279" cy="34648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E8E3B86-6A79-4E4D-9C0C-F5DAAACC3F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1886" y="924879"/>
            <a:ext cx="5132296" cy="433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216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3EA34-F73F-4E43-A702-C72762654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Codes Demo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B88CE9-F50F-4214-A5EF-3D22C8392E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725" y="2098675"/>
            <a:ext cx="4613275" cy="4968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0C8FFBF-1C9C-479C-B579-CB6C85A330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725" y="2595488"/>
            <a:ext cx="7464404" cy="20527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07AA476-1CE3-4975-AC13-F5C621AA4F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725" y="4648199"/>
            <a:ext cx="7464404" cy="12718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2D35032-CB17-4B85-9931-819CA762685D}"/>
              </a:ext>
            </a:extLst>
          </p:cNvPr>
          <p:cNvSpPr txBox="1"/>
          <p:nvPr/>
        </p:nvSpPr>
        <p:spPr>
          <a:xfrm>
            <a:off x="8490711" y="5067300"/>
            <a:ext cx="26289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HTML DOM </a:t>
            </a:r>
            <a:r>
              <a:rPr lang="en-US" dirty="0" err="1"/>
              <a:t>createElement</a:t>
            </a:r>
            <a:r>
              <a:rPr lang="en-US" dirty="0"/>
              <a:t>() Method</a:t>
            </a:r>
          </a:p>
          <a:p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82EC991-0B5F-4E52-9040-A6F52B1F40BB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6324600" y="4953000"/>
            <a:ext cx="2166111" cy="7144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3292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F275B-BFFA-459C-9FB9-FFDFC40F7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Codes Demo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CFB61B-314E-4419-BEDF-19BE50E247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199" y="1984653"/>
            <a:ext cx="10956909" cy="334934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CF5F462-4C90-410E-B185-FD7354E090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9386" y="1691322"/>
            <a:ext cx="5593597" cy="45316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C5D5D54-345C-4DE2-9296-E45752DC83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627" y="4511040"/>
            <a:ext cx="10577885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988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FA50C-EDE8-491C-B06B-8270EA4DA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Run</a:t>
            </a:r>
          </a:p>
        </p:txBody>
      </p:sp>
    </p:spTree>
    <p:extLst>
      <p:ext uri="{BB962C8B-B14F-4D97-AF65-F5344CB8AC3E}">
        <p14:creationId xmlns:p14="http://schemas.microsoft.com/office/powerpoint/2010/main" val="3034775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FD874-281C-4DF3-B5EE-9023BA294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8D641-839D-4273-853B-698053472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957241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298</TotalTime>
  <Words>234</Words>
  <Application>Microsoft Office PowerPoint</Application>
  <PresentationFormat>Widescreen</PresentationFormat>
  <Paragraphs>34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Schoolbook</vt:lpstr>
      <vt:lpstr>Wingdings 2</vt:lpstr>
      <vt:lpstr>View</vt:lpstr>
      <vt:lpstr>15 Puzzle Project</vt:lpstr>
      <vt:lpstr>Team information</vt:lpstr>
      <vt:lpstr>User</vt:lpstr>
      <vt:lpstr>Design</vt:lpstr>
      <vt:lpstr>User Interface</vt:lpstr>
      <vt:lpstr>Codes Demo</vt:lpstr>
      <vt:lpstr>Codes Demo</vt:lpstr>
      <vt:lpstr>Demo Run</vt:lpstr>
      <vt:lpstr>Test Cases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15 Puzzle Project</dc:title>
  <dc:creator>tianqi luan</dc:creator>
  <cp:lastModifiedBy>tianqi luan</cp:lastModifiedBy>
  <cp:revision>11</cp:revision>
  <dcterms:created xsi:type="dcterms:W3CDTF">2020-12-02T15:15:09Z</dcterms:created>
  <dcterms:modified xsi:type="dcterms:W3CDTF">2020-12-03T00:06:24Z</dcterms:modified>
</cp:coreProperties>
</file>