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nqi luan" userId="467560150e0ef600" providerId="LiveId" clId="{4BD09267-7A53-4641-9ACC-12E66939569B}"/>
    <pc:docChg chg="undo custSel addSld delSld modSld">
      <pc:chgData name="tianqi luan" userId="467560150e0ef600" providerId="LiveId" clId="{4BD09267-7A53-4641-9ACC-12E66939569B}" dt="2020-11-08T00:23:25.958" v="2353" actId="20577"/>
      <pc:docMkLst>
        <pc:docMk/>
      </pc:docMkLst>
      <pc:sldChg chg="modSp">
        <pc:chgData name="tianqi luan" userId="467560150e0ef600" providerId="LiveId" clId="{4BD09267-7A53-4641-9ACC-12E66939569B}" dt="2020-11-06T22:18:15.420" v="68" actId="20577"/>
        <pc:sldMkLst>
          <pc:docMk/>
          <pc:sldMk cId="0" sldId="257"/>
        </pc:sldMkLst>
        <pc:spChg chg="mod">
          <ac:chgData name="tianqi luan" userId="467560150e0ef600" providerId="LiveId" clId="{4BD09267-7A53-4641-9ACC-12E66939569B}" dt="2020-11-06T22:18:15.420" v="68" actId="20577"/>
          <ac:spMkLst>
            <pc:docMk/>
            <pc:sldMk cId="0" sldId="257"/>
            <ac:spMk id="93" creationId="{00000000-0000-0000-0000-000000000000}"/>
          </ac:spMkLst>
        </pc:spChg>
      </pc:sldChg>
      <pc:sldChg chg="add del">
        <pc:chgData name="tianqi luan" userId="467560150e0ef600" providerId="LiveId" clId="{4BD09267-7A53-4641-9ACC-12E66939569B}" dt="2020-11-06T22:17:43.792" v="1" actId="2696"/>
        <pc:sldMkLst>
          <pc:docMk/>
          <pc:sldMk cId="309934463" sldId="258"/>
        </pc:sldMkLst>
      </pc:sldChg>
      <pc:sldChg chg="addSp delSp modSp add">
        <pc:chgData name="tianqi luan" userId="467560150e0ef600" providerId="LiveId" clId="{4BD09267-7A53-4641-9ACC-12E66939569B}" dt="2020-11-06T22:33:45.321" v="189" actId="11529"/>
        <pc:sldMkLst>
          <pc:docMk/>
          <pc:sldMk cId="2720476808" sldId="258"/>
        </pc:sldMkLst>
        <pc:spChg chg="mod">
          <ac:chgData name="tianqi luan" userId="467560150e0ef600" providerId="LiveId" clId="{4BD09267-7A53-4641-9ACC-12E66939569B}" dt="2020-11-06T22:21:29.629" v="74" actId="20577"/>
          <ac:spMkLst>
            <pc:docMk/>
            <pc:sldMk cId="2720476808" sldId="258"/>
            <ac:spMk id="2" creationId="{D2247F41-DB7A-4F7E-AE3A-6B8291EB45D6}"/>
          </ac:spMkLst>
        </pc:spChg>
        <pc:spChg chg="del">
          <ac:chgData name="tianqi luan" userId="467560150e0ef600" providerId="LiveId" clId="{4BD09267-7A53-4641-9ACC-12E66939569B}" dt="2020-11-06T22:28:51.718" v="75" actId="478"/>
          <ac:spMkLst>
            <pc:docMk/>
            <pc:sldMk cId="2720476808" sldId="258"/>
            <ac:spMk id="3" creationId="{D37570BD-AE8D-4986-8434-85B282B101B6}"/>
          </ac:spMkLst>
        </pc:spChg>
        <pc:spChg chg="add mod">
          <ac:chgData name="tianqi luan" userId="467560150e0ef600" providerId="LiveId" clId="{4BD09267-7A53-4641-9ACC-12E66939569B}" dt="2020-11-06T22:29:10.375" v="90" actId="1076"/>
          <ac:spMkLst>
            <pc:docMk/>
            <pc:sldMk cId="2720476808" sldId="258"/>
            <ac:spMk id="4" creationId="{8F02606A-8D12-444F-A27F-81BE780FAB41}"/>
          </ac:spMkLst>
        </pc:spChg>
        <pc:spChg chg="add mod">
          <ac:chgData name="tianqi luan" userId="467560150e0ef600" providerId="LiveId" clId="{4BD09267-7A53-4641-9ACC-12E66939569B}" dt="2020-11-06T22:29:20.236" v="96" actId="20577"/>
          <ac:spMkLst>
            <pc:docMk/>
            <pc:sldMk cId="2720476808" sldId="258"/>
            <ac:spMk id="5" creationId="{A6C23CF3-7DE6-48C5-87C7-24A92B74B3C5}"/>
          </ac:spMkLst>
        </pc:spChg>
        <pc:spChg chg="add mod">
          <ac:chgData name="tianqi luan" userId="467560150e0ef600" providerId="LiveId" clId="{4BD09267-7A53-4641-9ACC-12E66939569B}" dt="2020-11-06T22:30:00.082" v="109" actId="1076"/>
          <ac:spMkLst>
            <pc:docMk/>
            <pc:sldMk cId="2720476808" sldId="258"/>
            <ac:spMk id="6" creationId="{1BA15484-CBAE-4305-946C-7D7F912B7B14}"/>
          </ac:spMkLst>
        </pc:spChg>
        <pc:spChg chg="add mod">
          <ac:chgData name="tianqi luan" userId="467560150e0ef600" providerId="LiveId" clId="{4BD09267-7A53-4641-9ACC-12E66939569B}" dt="2020-11-06T22:30:27.457" v="122" actId="20577"/>
          <ac:spMkLst>
            <pc:docMk/>
            <pc:sldMk cId="2720476808" sldId="258"/>
            <ac:spMk id="7" creationId="{470528A0-5649-4EBE-8820-54742DC4545B}"/>
          </ac:spMkLst>
        </pc:spChg>
        <pc:spChg chg="add mod">
          <ac:chgData name="tianqi luan" userId="467560150e0ef600" providerId="LiveId" clId="{4BD09267-7A53-4641-9ACC-12E66939569B}" dt="2020-11-06T22:30:41.529" v="140" actId="1076"/>
          <ac:spMkLst>
            <pc:docMk/>
            <pc:sldMk cId="2720476808" sldId="258"/>
            <ac:spMk id="8" creationId="{75BFBA7F-609C-4DF6-8A74-F6A9D5A3FEA9}"/>
          </ac:spMkLst>
        </pc:spChg>
        <pc:spChg chg="add mod">
          <ac:chgData name="tianqi luan" userId="467560150e0ef600" providerId="LiveId" clId="{4BD09267-7A53-4641-9ACC-12E66939569B}" dt="2020-11-06T22:32:58.736" v="168" actId="1076"/>
          <ac:spMkLst>
            <pc:docMk/>
            <pc:sldMk cId="2720476808" sldId="258"/>
            <ac:spMk id="9" creationId="{9AB425F7-A2FD-4A44-8A5D-B44578CAAAB3}"/>
          </ac:spMkLst>
        </pc:spChg>
        <pc:spChg chg="add mod">
          <ac:chgData name="tianqi luan" userId="467560150e0ef600" providerId="LiveId" clId="{4BD09267-7A53-4641-9ACC-12E66939569B}" dt="2020-11-06T22:31:33.737" v="153" actId="1076"/>
          <ac:spMkLst>
            <pc:docMk/>
            <pc:sldMk cId="2720476808" sldId="258"/>
            <ac:spMk id="10" creationId="{7264D8EF-6CD8-4FAD-AF96-B140236CD24A}"/>
          </ac:spMkLst>
        </pc:spChg>
        <pc:spChg chg="add mod">
          <ac:chgData name="tianqi luan" userId="467560150e0ef600" providerId="LiveId" clId="{4BD09267-7A53-4641-9ACC-12E66939569B}" dt="2020-11-06T22:32:01.158" v="160" actId="20577"/>
          <ac:spMkLst>
            <pc:docMk/>
            <pc:sldMk cId="2720476808" sldId="258"/>
            <ac:spMk id="11" creationId="{7CC31361-28C2-4DAC-9698-097BED65B1A3}"/>
          </ac:spMkLst>
        </pc:spChg>
        <pc:spChg chg="add mod">
          <ac:chgData name="tianqi luan" userId="467560150e0ef600" providerId="LiveId" clId="{4BD09267-7A53-4641-9ACC-12E66939569B}" dt="2020-11-06T22:33:40.906" v="188" actId="1076"/>
          <ac:spMkLst>
            <pc:docMk/>
            <pc:sldMk cId="2720476808" sldId="258"/>
            <ac:spMk id="31" creationId="{CD50DE0C-CE92-4134-AA83-B6DA1EDC4DCF}"/>
          </ac:spMkLst>
        </pc:spChg>
        <pc:cxnChg chg="add mod">
          <ac:chgData name="tianqi luan" userId="467560150e0ef600" providerId="LiveId" clId="{4BD09267-7A53-4641-9ACC-12E66939569B}" dt="2020-11-06T22:32:13.007" v="161" actId="11529"/>
          <ac:cxnSpMkLst>
            <pc:docMk/>
            <pc:sldMk cId="2720476808" sldId="258"/>
            <ac:cxnSpMk id="13" creationId="{EA24BB3E-AC01-4136-905F-B462EEEB3E04}"/>
          </ac:cxnSpMkLst>
        </pc:cxnChg>
        <pc:cxnChg chg="add mod">
          <ac:chgData name="tianqi luan" userId="467560150e0ef600" providerId="LiveId" clId="{4BD09267-7A53-4641-9ACC-12E66939569B}" dt="2020-11-06T22:32:18.415" v="162" actId="11529"/>
          <ac:cxnSpMkLst>
            <pc:docMk/>
            <pc:sldMk cId="2720476808" sldId="258"/>
            <ac:cxnSpMk id="15" creationId="{0443B330-D92F-4B7C-B45C-1B150A251543}"/>
          </ac:cxnSpMkLst>
        </pc:cxnChg>
        <pc:cxnChg chg="add mod">
          <ac:chgData name="tianqi luan" userId="467560150e0ef600" providerId="LiveId" clId="{4BD09267-7A53-4641-9ACC-12E66939569B}" dt="2020-11-06T22:32:26.039" v="163" actId="11529"/>
          <ac:cxnSpMkLst>
            <pc:docMk/>
            <pc:sldMk cId="2720476808" sldId="258"/>
            <ac:cxnSpMk id="17" creationId="{CF0FE279-C323-4297-B4FC-D602283EB6D9}"/>
          </ac:cxnSpMkLst>
        </pc:cxnChg>
        <pc:cxnChg chg="add mod">
          <ac:chgData name="tianqi luan" userId="467560150e0ef600" providerId="LiveId" clId="{4BD09267-7A53-4641-9ACC-12E66939569B}" dt="2020-11-06T22:32:33.506" v="164" actId="11529"/>
          <ac:cxnSpMkLst>
            <pc:docMk/>
            <pc:sldMk cId="2720476808" sldId="258"/>
            <ac:cxnSpMk id="19" creationId="{A8AFA390-4ECD-4165-BB03-8405F9569BBE}"/>
          </ac:cxnSpMkLst>
        </pc:cxnChg>
        <pc:cxnChg chg="add mod">
          <ac:chgData name="tianqi luan" userId="467560150e0ef600" providerId="LiveId" clId="{4BD09267-7A53-4641-9ACC-12E66939569B}" dt="2020-11-06T22:32:38.057" v="165" actId="11529"/>
          <ac:cxnSpMkLst>
            <pc:docMk/>
            <pc:sldMk cId="2720476808" sldId="258"/>
            <ac:cxnSpMk id="21" creationId="{03D0F9E1-22C5-455C-9972-AC732AA4E9A2}"/>
          </ac:cxnSpMkLst>
        </pc:cxnChg>
        <pc:cxnChg chg="add mod">
          <ac:chgData name="tianqi luan" userId="467560150e0ef600" providerId="LiveId" clId="{4BD09267-7A53-4641-9ACC-12E66939569B}" dt="2020-11-06T22:32:44.038" v="166" actId="11529"/>
          <ac:cxnSpMkLst>
            <pc:docMk/>
            <pc:sldMk cId="2720476808" sldId="258"/>
            <ac:cxnSpMk id="23" creationId="{B96697A9-606B-4202-A2CF-2A7001FA6C70}"/>
          </ac:cxnSpMkLst>
        </pc:cxnChg>
        <pc:cxnChg chg="add mod">
          <ac:chgData name="tianqi luan" userId="467560150e0ef600" providerId="LiveId" clId="{4BD09267-7A53-4641-9ACC-12E66939569B}" dt="2020-11-06T22:32:58.736" v="168" actId="1076"/>
          <ac:cxnSpMkLst>
            <pc:docMk/>
            <pc:sldMk cId="2720476808" sldId="258"/>
            <ac:cxnSpMk id="25" creationId="{A2A45589-5053-4B06-A9F5-A0D315AA1E8E}"/>
          </ac:cxnSpMkLst>
        </pc:cxnChg>
        <pc:cxnChg chg="add mod">
          <ac:chgData name="tianqi luan" userId="467560150e0ef600" providerId="LiveId" clId="{4BD09267-7A53-4641-9ACC-12E66939569B}" dt="2020-11-06T22:33:04.037" v="169" actId="11529"/>
          <ac:cxnSpMkLst>
            <pc:docMk/>
            <pc:sldMk cId="2720476808" sldId="258"/>
            <ac:cxnSpMk id="28" creationId="{A2084D62-C6AE-4B44-9DF6-257CB0BB31F3}"/>
          </ac:cxnSpMkLst>
        </pc:cxnChg>
        <pc:cxnChg chg="add del mod">
          <ac:chgData name="tianqi luan" userId="467560150e0ef600" providerId="LiveId" clId="{4BD09267-7A53-4641-9ACC-12E66939569B}" dt="2020-11-06T22:33:20.661" v="171" actId="11529"/>
          <ac:cxnSpMkLst>
            <pc:docMk/>
            <pc:sldMk cId="2720476808" sldId="258"/>
            <ac:cxnSpMk id="30" creationId="{953DB310-FBB1-4FC1-8F50-DB1A757BDB3B}"/>
          </ac:cxnSpMkLst>
        </pc:cxnChg>
        <pc:cxnChg chg="add mod">
          <ac:chgData name="tianqi luan" userId="467560150e0ef600" providerId="LiveId" clId="{4BD09267-7A53-4641-9ACC-12E66939569B}" dt="2020-11-06T22:33:45.321" v="189" actId="11529"/>
          <ac:cxnSpMkLst>
            <pc:docMk/>
            <pc:sldMk cId="2720476808" sldId="258"/>
            <ac:cxnSpMk id="33" creationId="{8E7D3B59-8EB3-4B5B-8FAE-D6003D2C12DA}"/>
          </ac:cxnSpMkLst>
        </pc:cxnChg>
      </pc:sldChg>
      <pc:sldChg chg="addSp modSp add modAnim">
        <pc:chgData name="tianqi luan" userId="467560150e0ef600" providerId="LiveId" clId="{4BD09267-7A53-4641-9ACC-12E66939569B}" dt="2020-11-06T23:02:11.777" v="804"/>
        <pc:sldMkLst>
          <pc:docMk/>
          <pc:sldMk cId="2750086422" sldId="259"/>
        </pc:sldMkLst>
        <pc:spChg chg="mod">
          <ac:chgData name="tianqi luan" userId="467560150e0ef600" providerId="LiveId" clId="{4BD09267-7A53-4641-9ACC-12E66939569B}" dt="2020-11-06T22:53:22.650" v="738" actId="20577"/>
          <ac:spMkLst>
            <pc:docMk/>
            <pc:sldMk cId="2750086422" sldId="259"/>
            <ac:spMk id="2" creationId="{F50BCBE6-0405-41A2-A812-9E56B337DB21}"/>
          </ac:spMkLst>
        </pc:spChg>
        <pc:spChg chg="mod">
          <ac:chgData name="tianqi luan" userId="467560150e0ef600" providerId="LiveId" clId="{4BD09267-7A53-4641-9ACC-12E66939569B}" dt="2020-11-06T22:54:32.913" v="786" actId="20577"/>
          <ac:spMkLst>
            <pc:docMk/>
            <pc:sldMk cId="2750086422" sldId="259"/>
            <ac:spMk id="3" creationId="{C89220A9-6478-4C79-ADA3-F73C3FB7B3DA}"/>
          </ac:spMkLst>
        </pc:spChg>
        <pc:picChg chg="add mod">
          <ac:chgData name="tianqi luan" userId="467560150e0ef600" providerId="LiveId" clId="{4BD09267-7A53-4641-9ACC-12E66939569B}" dt="2020-11-06T22:55:41.560" v="793" actId="1076"/>
          <ac:picMkLst>
            <pc:docMk/>
            <pc:sldMk cId="2750086422" sldId="259"/>
            <ac:picMk id="4" creationId="{6A7A4315-BBDF-47A7-AE4E-9FD2671A7851}"/>
          </ac:picMkLst>
        </pc:picChg>
        <pc:picChg chg="add mod">
          <ac:chgData name="tianqi luan" userId="467560150e0ef600" providerId="LiveId" clId="{4BD09267-7A53-4641-9ACC-12E66939569B}" dt="2020-11-06T23:01:20.105" v="798" actId="1076"/>
          <ac:picMkLst>
            <pc:docMk/>
            <pc:sldMk cId="2750086422" sldId="259"/>
            <ac:picMk id="5" creationId="{D51591F1-A796-4F09-BA5E-39EF6A192A0E}"/>
          </ac:picMkLst>
        </pc:picChg>
        <pc:picChg chg="add mod">
          <ac:chgData name="tianqi luan" userId="467560150e0ef600" providerId="LiveId" clId="{4BD09267-7A53-4641-9ACC-12E66939569B}" dt="2020-11-06T23:01:59.231" v="801" actId="1076"/>
          <ac:picMkLst>
            <pc:docMk/>
            <pc:sldMk cId="2750086422" sldId="259"/>
            <ac:picMk id="6" creationId="{3AE99704-A155-452D-B701-DC73E3AAFAAF}"/>
          </ac:picMkLst>
        </pc:picChg>
      </pc:sldChg>
      <pc:sldChg chg="modSp add">
        <pc:chgData name="tianqi luan" userId="467560150e0ef600" providerId="LiveId" clId="{4BD09267-7A53-4641-9ACC-12E66939569B}" dt="2020-11-06T22:50:41.618" v="724" actId="20577"/>
        <pc:sldMkLst>
          <pc:docMk/>
          <pc:sldMk cId="1287434177" sldId="260"/>
        </pc:sldMkLst>
        <pc:spChg chg="mod">
          <ac:chgData name="tianqi luan" userId="467560150e0ef600" providerId="LiveId" clId="{4BD09267-7A53-4641-9ACC-12E66939569B}" dt="2020-11-06T22:35:21.080" v="203" actId="20577"/>
          <ac:spMkLst>
            <pc:docMk/>
            <pc:sldMk cId="1287434177" sldId="260"/>
            <ac:spMk id="2" creationId="{212BDA57-5613-4224-BC9A-0E9D82743C53}"/>
          </ac:spMkLst>
        </pc:spChg>
        <pc:spChg chg="mod">
          <ac:chgData name="tianqi luan" userId="467560150e0ef600" providerId="LiveId" clId="{4BD09267-7A53-4641-9ACC-12E66939569B}" dt="2020-11-06T22:50:41.618" v="724" actId="20577"/>
          <ac:spMkLst>
            <pc:docMk/>
            <pc:sldMk cId="1287434177" sldId="260"/>
            <ac:spMk id="3" creationId="{CB2D3478-706C-426D-B2EB-72B6C20292A8}"/>
          </ac:spMkLst>
        </pc:spChg>
      </pc:sldChg>
      <pc:sldChg chg="addSp delSp modSp add">
        <pc:chgData name="tianqi luan" userId="467560150e0ef600" providerId="LiveId" clId="{4BD09267-7A53-4641-9ACC-12E66939569B}" dt="2020-11-07T03:24:15.533" v="1120" actId="12"/>
        <pc:sldMkLst>
          <pc:docMk/>
          <pc:sldMk cId="3504176791" sldId="261"/>
        </pc:sldMkLst>
        <pc:spChg chg="mod">
          <ac:chgData name="tianqi luan" userId="467560150e0ef600" providerId="LiveId" clId="{4BD09267-7A53-4641-9ACC-12E66939569B}" dt="2020-11-07T03:04:09.561" v="837" actId="20577"/>
          <ac:spMkLst>
            <pc:docMk/>
            <pc:sldMk cId="3504176791" sldId="261"/>
            <ac:spMk id="2" creationId="{986C464F-4E00-429D-A601-58EF4AC4DCD1}"/>
          </ac:spMkLst>
        </pc:spChg>
        <pc:spChg chg="del">
          <ac:chgData name="tianqi luan" userId="467560150e0ef600" providerId="LiveId" clId="{4BD09267-7A53-4641-9ACC-12E66939569B}" dt="2020-11-07T03:04:15.371" v="838" actId="478"/>
          <ac:spMkLst>
            <pc:docMk/>
            <pc:sldMk cId="3504176791" sldId="261"/>
            <ac:spMk id="3" creationId="{0D2E12F2-5A26-4F4B-AD00-654CE94C6032}"/>
          </ac:spMkLst>
        </pc:spChg>
        <pc:spChg chg="add mod">
          <ac:chgData name="tianqi luan" userId="467560150e0ef600" providerId="LiveId" clId="{4BD09267-7A53-4641-9ACC-12E66939569B}" dt="2020-11-07T03:24:15.533" v="1120" actId="12"/>
          <ac:spMkLst>
            <pc:docMk/>
            <pc:sldMk cId="3504176791" sldId="261"/>
            <ac:spMk id="6" creationId="{8CEC15FF-875B-4C8E-B387-4CFE8117BCF2}"/>
          </ac:spMkLst>
        </pc:spChg>
        <pc:spChg chg="add mod">
          <ac:chgData name="tianqi luan" userId="467560150e0ef600" providerId="LiveId" clId="{4BD09267-7A53-4641-9ACC-12E66939569B}" dt="2020-11-07T03:07:59.396" v="1031" actId="20577"/>
          <ac:spMkLst>
            <pc:docMk/>
            <pc:sldMk cId="3504176791" sldId="261"/>
            <ac:spMk id="9" creationId="{B3618CB7-8F94-4347-8E22-B9C8B08C1855}"/>
          </ac:spMkLst>
        </pc:spChg>
        <pc:picChg chg="add mod">
          <ac:chgData name="tianqi luan" userId="467560150e0ef600" providerId="LiveId" clId="{4BD09267-7A53-4641-9ACC-12E66939569B}" dt="2020-11-07T03:05:26.646" v="843" actId="1076"/>
          <ac:picMkLst>
            <pc:docMk/>
            <pc:sldMk cId="3504176791" sldId="261"/>
            <ac:picMk id="4" creationId="{86B0DC54-7AD9-4299-831A-B87386F6A564}"/>
          </ac:picMkLst>
        </pc:picChg>
        <pc:picChg chg="add mod">
          <ac:chgData name="tianqi luan" userId="467560150e0ef600" providerId="LiveId" clId="{4BD09267-7A53-4641-9ACC-12E66939569B}" dt="2020-11-07T03:07:34.042" v="987" actId="1076"/>
          <ac:picMkLst>
            <pc:docMk/>
            <pc:sldMk cId="3504176791" sldId="261"/>
            <ac:picMk id="5" creationId="{4DA77A1C-83A5-4F7C-9C4F-D9A71DB87030}"/>
          </ac:picMkLst>
        </pc:picChg>
        <pc:cxnChg chg="add mod">
          <ac:chgData name="tianqi luan" userId="467560150e0ef600" providerId="LiveId" clId="{4BD09267-7A53-4641-9ACC-12E66939569B}" dt="2020-11-07T03:07:26.042" v="986" actId="208"/>
          <ac:cxnSpMkLst>
            <pc:docMk/>
            <pc:sldMk cId="3504176791" sldId="261"/>
            <ac:cxnSpMk id="8" creationId="{82BCE001-D9D9-4506-8D68-2A45FDDC5A39}"/>
          </ac:cxnSpMkLst>
        </pc:cxnChg>
        <pc:cxnChg chg="add mod">
          <ac:chgData name="tianqi luan" userId="467560150e0ef600" providerId="LiveId" clId="{4BD09267-7A53-4641-9ACC-12E66939569B}" dt="2020-11-07T03:08:14.364" v="1033" actId="208"/>
          <ac:cxnSpMkLst>
            <pc:docMk/>
            <pc:sldMk cId="3504176791" sldId="261"/>
            <ac:cxnSpMk id="11" creationId="{D21016E4-39BF-4553-BB36-D0ADB82F78BB}"/>
          </ac:cxnSpMkLst>
        </pc:cxnChg>
      </pc:sldChg>
      <pc:sldChg chg="addSp modSp add">
        <pc:chgData name="tianqi luan" userId="467560150e0ef600" providerId="LiveId" clId="{4BD09267-7A53-4641-9ACC-12E66939569B}" dt="2020-11-07T03:28:17.530" v="1517" actId="20577"/>
        <pc:sldMkLst>
          <pc:docMk/>
          <pc:sldMk cId="2671107490" sldId="262"/>
        </pc:sldMkLst>
        <pc:spChg chg="mod">
          <ac:chgData name="tianqi luan" userId="467560150e0ef600" providerId="LiveId" clId="{4BD09267-7A53-4641-9ACC-12E66939569B}" dt="2020-11-07T03:17:35.440" v="1112" actId="20577"/>
          <ac:spMkLst>
            <pc:docMk/>
            <pc:sldMk cId="2671107490" sldId="262"/>
            <ac:spMk id="2" creationId="{37471D2C-FBA5-4D26-A22C-88C56DF69E22}"/>
          </ac:spMkLst>
        </pc:spChg>
        <pc:spChg chg="mod">
          <ac:chgData name="tianqi luan" userId="467560150e0ef600" providerId="LiveId" clId="{4BD09267-7A53-4641-9ACC-12E66939569B}" dt="2020-11-07T03:28:17.530" v="1517" actId="20577"/>
          <ac:spMkLst>
            <pc:docMk/>
            <pc:sldMk cId="2671107490" sldId="262"/>
            <ac:spMk id="3" creationId="{82C3D27B-A368-4089-BAAF-19CEBA8202C4}"/>
          </ac:spMkLst>
        </pc:spChg>
        <pc:picChg chg="add mod">
          <ac:chgData name="tianqi luan" userId="467560150e0ef600" providerId="LiveId" clId="{4BD09267-7A53-4641-9ACC-12E66939569B}" dt="2020-11-07T03:23:59.356" v="1115" actId="1076"/>
          <ac:picMkLst>
            <pc:docMk/>
            <pc:sldMk cId="2671107490" sldId="262"/>
            <ac:picMk id="4" creationId="{F1DEDE24-E48D-4746-9B77-F76EFFE62E0A}"/>
          </ac:picMkLst>
        </pc:picChg>
      </pc:sldChg>
      <pc:sldChg chg="addSp modSp add">
        <pc:chgData name="tianqi luan" userId="467560150e0ef600" providerId="LiveId" clId="{4BD09267-7A53-4641-9ACC-12E66939569B}" dt="2020-11-07T04:22:42.320" v="2002" actId="14100"/>
        <pc:sldMkLst>
          <pc:docMk/>
          <pc:sldMk cId="4247375727" sldId="263"/>
        </pc:sldMkLst>
        <pc:spChg chg="mod">
          <ac:chgData name="tianqi luan" userId="467560150e0ef600" providerId="LiveId" clId="{4BD09267-7A53-4641-9ACC-12E66939569B}" dt="2020-11-07T03:30:54.458" v="1527" actId="20577"/>
          <ac:spMkLst>
            <pc:docMk/>
            <pc:sldMk cId="4247375727" sldId="263"/>
            <ac:spMk id="2" creationId="{9FB15960-8B7F-4941-B979-359BC0D4338F}"/>
          </ac:spMkLst>
        </pc:spChg>
        <pc:spChg chg="mod">
          <ac:chgData name="tianqi luan" userId="467560150e0ef600" providerId="LiveId" clId="{4BD09267-7A53-4641-9ACC-12E66939569B}" dt="2020-11-07T04:22:14.538" v="1997" actId="20577"/>
          <ac:spMkLst>
            <pc:docMk/>
            <pc:sldMk cId="4247375727" sldId="263"/>
            <ac:spMk id="3" creationId="{FD40C8BE-1C56-4E79-83D7-D970CB479D1F}"/>
          </ac:spMkLst>
        </pc:spChg>
        <pc:picChg chg="add mod">
          <ac:chgData name="tianqi luan" userId="467560150e0ef600" providerId="LiveId" clId="{4BD09267-7A53-4641-9ACC-12E66939569B}" dt="2020-11-07T03:31:23.103" v="1530" actId="1076"/>
          <ac:picMkLst>
            <pc:docMk/>
            <pc:sldMk cId="4247375727" sldId="263"/>
            <ac:picMk id="4" creationId="{8EE8B7FA-4328-4B2A-BFAE-DB76AE322AF9}"/>
          </ac:picMkLst>
        </pc:picChg>
        <pc:picChg chg="add mod">
          <ac:chgData name="tianqi luan" userId="467560150e0ef600" providerId="LiveId" clId="{4BD09267-7A53-4641-9ACC-12E66939569B}" dt="2020-11-07T03:31:47.766" v="1532" actId="1076"/>
          <ac:picMkLst>
            <pc:docMk/>
            <pc:sldMk cId="4247375727" sldId="263"/>
            <ac:picMk id="5" creationId="{68334A7C-EC80-47A4-AD71-4FB745F7BC1B}"/>
          </ac:picMkLst>
        </pc:picChg>
        <pc:cxnChg chg="add mod">
          <ac:chgData name="tianqi luan" userId="467560150e0ef600" providerId="LiveId" clId="{4BD09267-7A53-4641-9ACC-12E66939569B}" dt="2020-11-07T04:22:28.165" v="1999" actId="208"/>
          <ac:cxnSpMkLst>
            <pc:docMk/>
            <pc:sldMk cId="4247375727" sldId="263"/>
            <ac:cxnSpMk id="7" creationId="{DDCF3ED0-12B0-4830-944E-A5AA49B59024}"/>
          </ac:cxnSpMkLst>
        </pc:cxnChg>
        <pc:cxnChg chg="add mod">
          <ac:chgData name="tianqi luan" userId="467560150e0ef600" providerId="LiveId" clId="{4BD09267-7A53-4641-9ACC-12E66939569B}" dt="2020-11-07T04:22:42.320" v="2002" actId="14100"/>
          <ac:cxnSpMkLst>
            <pc:docMk/>
            <pc:sldMk cId="4247375727" sldId="263"/>
            <ac:cxnSpMk id="9" creationId="{D458CB9E-F04E-4229-A778-9E2595DAD641}"/>
          </ac:cxnSpMkLst>
        </pc:cxnChg>
      </pc:sldChg>
      <pc:sldChg chg="addSp modSp add">
        <pc:chgData name="tianqi luan" userId="467560150e0ef600" providerId="LiveId" clId="{4BD09267-7A53-4641-9ACC-12E66939569B}" dt="2020-11-07T04:27:15.783" v="2014"/>
        <pc:sldMkLst>
          <pc:docMk/>
          <pc:sldMk cId="1928258113" sldId="264"/>
        </pc:sldMkLst>
        <pc:spChg chg="mod">
          <ac:chgData name="tianqi luan" userId="467560150e0ef600" providerId="LiveId" clId="{4BD09267-7A53-4641-9ACC-12E66939569B}" dt="2020-11-07T04:25:38.591" v="2013" actId="20577"/>
          <ac:spMkLst>
            <pc:docMk/>
            <pc:sldMk cId="1928258113" sldId="264"/>
            <ac:spMk id="2" creationId="{04D40C1B-3F5F-4E23-95B6-D7FA1EA36799}"/>
          </ac:spMkLst>
        </pc:spChg>
        <pc:picChg chg="add">
          <ac:chgData name="tianqi luan" userId="467560150e0ef600" providerId="LiveId" clId="{4BD09267-7A53-4641-9ACC-12E66939569B}" dt="2020-11-07T04:27:15.783" v="2014"/>
          <ac:picMkLst>
            <pc:docMk/>
            <pc:sldMk cId="1928258113" sldId="264"/>
            <ac:picMk id="4" creationId="{C17E27EF-5E18-4D2D-B0FA-CAB761D59D7A}"/>
          </ac:picMkLst>
        </pc:picChg>
      </pc:sldChg>
      <pc:sldChg chg="modSp add">
        <pc:chgData name="tianqi luan" userId="467560150e0ef600" providerId="LiveId" clId="{4BD09267-7A53-4641-9ACC-12E66939569B}" dt="2020-11-07T04:27:32.237" v="2027" actId="20577"/>
        <pc:sldMkLst>
          <pc:docMk/>
          <pc:sldMk cId="3738306618" sldId="265"/>
        </pc:sldMkLst>
        <pc:spChg chg="mod">
          <ac:chgData name="tianqi luan" userId="467560150e0ef600" providerId="LiveId" clId="{4BD09267-7A53-4641-9ACC-12E66939569B}" dt="2020-11-07T04:27:32.237" v="2027" actId="20577"/>
          <ac:spMkLst>
            <pc:docMk/>
            <pc:sldMk cId="3738306618" sldId="265"/>
            <ac:spMk id="2" creationId="{CBB2E689-B7A3-4648-B676-E551948A84C5}"/>
          </ac:spMkLst>
        </pc:spChg>
      </pc:sldChg>
      <pc:sldChg chg="addSp modSp add">
        <pc:chgData name="tianqi luan" userId="467560150e0ef600" providerId="LiveId" clId="{4BD09267-7A53-4641-9ACC-12E66939569B}" dt="2020-11-08T00:23:25.958" v="2353" actId="20577"/>
        <pc:sldMkLst>
          <pc:docMk/>
          <pc:sldMk cId="3303153172" sldId="266"/>
        </pc:sldMkLst>
        <pc:spChg chg="mod">
          <ac:chgData name="tianqi luan" userId="467560150e0ef600" providerId="LiveId" clId="{4BD09267-7A53-4641-9ACC-12E66939569B}" dt="2020-11-08T00:11:23.685" v="2052" actId="20577"/>
          <ac:spMkLst>
            <pc:docMk/>
            <pc:sldMk cId="3303153172" sldId="266"/>
            <ac:spMk id="2" creationId="{38524DA1-3DBB-4556-8DAA-33DF130F3895}"/>
          </ac:spMkLst>
        </pc:spChg>
        <pc:spChg chg="mod">
          <ac:chgData name="tianqi luan" userId="467560150e0ef600" providerId="LiveId" clId="{4BD09267-7A53-4641-9ACC-12E66939569B}" dt="2020-11-08T00:23:25.958" v="2353" actId="20577"/>
          <ac:spMkLst>
            <pc:docMk/>
            <pc:sldMk cId="3303153172" sldId="266"/>
            <ac:spMk id="3" creationId="{1D832F29-7009-45FA-B19B-0CF69164EF50}"/>
          </ac:spMkLst>
        </pc:spChg>
        <pc:picChg chg="add mod">
          <ac:chgData name="tianqi luan" userId="467560150e0ef600" providerId="LiveId" clId="{4BD09267-7A53-4641-9ACC-12E66939569B}" dt="2020-11-08T00:12:17.263" v="2055" actId="1076"/>
          <ac:picMkLst>
            <pc:docMk/>
            <pc:sldMk cId="3303153172" sldId="266"/>
            <ac:picMk id="4" creationId="{9A278F3A-202C-4F30-8951-DCE98D277F4F}"/>
          </ac:picMkLst>
        </pc:picChg>
      </pc:sldChg>
      <pc:sldMasterChg chg="delSldLayout">
        <pc:chgData name="tianqi luan" userId="467560150e0ef600" providerId="LiveId" clId="{4BD09267-7A53-4641-9ACC-12E66939569B}" dt="2020-11-06T22:17:43.799" v="2" actId="2696"/>
        <pc:sldMasterMkLst>
          <pc:docMk/>
          <pc:sldMasterMk cId="0" sldId="2147483659"/>
        </pc:sldMasterMkLst>
        <pc:sldLayoutChg chg="del">
          <pc:chgData name="tianqi luan" userId="467560150e0ef600" providerId="LiveId" clId="{4BD09267-7A53-4641-9ACC-12E66939569B}" dt="2020-11-06T22:17:43.799" v="2" actId="2696"/>
          <pc:sldLayoutMkLst>
            <pc:docMk/>
            <pc:sldMasterMk cId="0" sldId="2147483659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890a344a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890a344a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Luan, Tianqi &amp; Wang, Jingjing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E689-B7A3-4648-B676-E551948A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run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E7C7B-FF08-42B0-BAB8-001F5B3D2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0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4DA1-3DBB-4556-8DAA-33DF130F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process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32F29-7009-45FA-B19B-0CF69164E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2750" y="2078875"/>
            <a:ext cx="4195400" cy="2261100"/>
          </a:xfrm>
        </p:spPr>
        <p:txBody>
          <a:bodyPr/>
          <a:lstStyle/>
          <a:p>
            <a:r>
              <a:rPr lang="en-US" dirty="0"/>
              <a:t>On our test run we also run into the session only work on local server issue,  the method posted on discord group was tested but did not solve the issue</a:t>
            </a:r>
          </a:p>
          <a:p>
            <a:r>
              <a:rPr lang="en-US" dirty="0"/>
              <a:t>Further debugging is required to make the website run smoothly on CODD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278F3A-202C-4F30-8951-DCE98D277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2306637"/>
            <a:ext cx="35814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5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information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Leader’s Name: Luan, Tianqi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Project Name: MBTI test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Description: </a:t>
            </a:r>
            <a:r>
              <a:rPr lang="en-US" altLang="zh-CN" dirty="0"/>
              <a:t>MBTI 16 personalities test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Team member: </a:t>
            </a:r>
            <a:r>
              <a:rPr lang="en-US" dirty="0"/>
              <a:t>Tianqi Luan, </a:t>
            </a:r>
            <a:r>
              <a:rPr lang="en-US" dirty="0" err="1"/>
              <a:t>Jing</a:t>
            </a:r>
            <a:r>
              <a:rPr lang="en-US" altLang="zh-CN" dirty="0" err="1"/>
              <a:t>jing</a:t>
            </a:r>
            <a:r>
              <a:rPr lang="en-US" altLang="zh-CN" dirty="0"/>
              <a:t> Wang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Luan, Tianqi: user, designer, programmer, tester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Wang, Jingjing: user, designer, programmer, tester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DA57-5613-4224-BC9A-0E9D8274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D3478-706C-426D-B2EB-72B6C2029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one-stop, easy to use personalities test based on MBTI 16 personalities theory</a:t>
            </a:r>
          </a:p>
          <a:p>
            <a:r>
              <a:rPr lang="en-US" dirty="0"/>
              <a:t>All users need to sign-up first to get to the test</a:t>
            </a:r>
          </a:p>
          <a:p>
            <a:r>
              <a:rPr lang="en-US" dirty="0"/>
              <a:t>Return users can directly login</a:t>
            </a:r>
          </a:p>
          <a:p>
            <a:r>
              <a:rPr lang="en-US" dirty="0"/>
              <a:t>User will be asked a series of questions in limited amount of time</a:t>
            </a:r>
          </a:p>
          <a:p>
            <a:r>
              <a:rPr lang="en-US" dirty="0"/>
              <a:t>The result will be displayed instantly after submitting</a:t>
            </a:r>
          </a:p>
          <a:p>
            <a:r>
              <a:rPr lang="en-US" dirty="0"/>
              <a:t>All test results comes with a small breakdown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3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7F41-DB7A-4F7E-AE3A-6B8291EB4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02606A-8D12-444F-A27F-81BE780FAB41}"/>
              </a:ext>
            </a:extLst>
          </p:cNvPr>
          <p:cNvSpPr txBox="1"/>
          <p:nvPr/>
        </p:nvSpPr>
        <p:spPr>
          <a:xfrm>
            <a:off x="3491345" y="1853850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C23CF3-7DE6-48C5-87C7-24A92B74B3C5}"/>
              </a:ext>
            </a:extLst>
          </p:cNvPr>
          <p:cNvSpPr txBox="1"/>
          <p:nvPr/>
        </p:nvSpPr>
        <p:spPr>
          <a:xfrm>
            <a:off x="2029691" y="236912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A15484-CBAE-4305-946C-7D7F912B7B14}"/>
              </a:ext>
            </a:extLst>
          </p:cNvPr>
          <p:cNvSpPr txBox="1"/>
          <p:nvPr/>
        </p:nvSpPr>
        <p:spPr>
          <a:xfrm>
            <a:off x="4959927" y="236912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Sign-up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0528A0-5649-4EBE-8820-54742DC4545B}"/>
              </a:ext>
            </a:extLst>
          </p:cNvPr>
          <p:cNvSpPr txBox="1"/>
          <p:nvPr/>
        </p:nvSpPr>
        <p:spPr>
          <a:xfrm>
            <a:off x="1738745" y="3131127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submit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FBA7F-609C-4DF6-8A74-F6A9D5A3FEA9}"/>
              </a:ext>
            </a:extLst>
          </p:cNvPr>
          <p:cNvSpPr txBox="1"/>
          <p:nvPr/>
        </p:nvSpPr>
        <p:spPr>
          <a:xfrm>
            <a:off x="4671386" y="3131127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Sign-up submit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B425F7-A2FD-4A44-8A5D-B44578CAAAB3}"/>
              </a:ext>
            </a:extLst>
          </p:cNvPr>
          <p:cNvSpPr txBox="1"/>
          <p:nvPr/>
        </p:nvSpPr>
        <p:spPr>
          <a:xfrm>
            <a:off x="2072169" y="383770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4D8EF-6CD8-4FAD-AF96-B140236CD24A}"/>
              </a:ext>
            </a:extLst>
          </p:cNvPr>
          <p:cNvSpPr txBox="1"/>
          <p:nvPr/>
        </p:nvSpPr>
        <p:spPr>
          <a:xfrm>
            <a:off x="3625195" y="3837708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31361-28C2-4DAC-9698-097BED65B1A3}"/>
              </a:ext>
            </a:extLst>
          </p:cNvPr>
          <p:cNvSpPr txBox="1"/>
          <p:nvPr/>
        </p:nvSpPr>
        <p:spPr>
          <a:xfrm>
            <a:off x="2867891" y="4655127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24BB3E-AC01-4136-905F-B462EEEB3E0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340834" y="2161627"/>
            <a:ext cx="1650007" cy="20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43B330-D92F-4B7C-B45C-1B150A251543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990841" y="2161627"/>
            <a:ext cx="1369998" cy="207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0FE279-C323-4297-B4FC-D602283EB6D9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5360838" y="2676903"/>
            <a:ext cx="1" cy="454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FA390-4ECD-4165-BB03-8405F9569BBE}"/>
              </a:ext>
            </a:extLst>
          </p:cNvPr>
          <p:cNvCxnSpPr>
            <a:stCxn id="8" idx="1"/>
            <a:endCxn id="5" idx="3"/>
          </p:cNvCxnSpPr>
          <p:nvPr/>
        </p:nvCxnSpPr>
        <p:spPr>
          <a:xfrm flipH="1" flipV="1">
            <a:off x="2651977" y="2523016"/>
            <a:ext cx="2019409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D0F9E1-22C5-455C-9972-AC732AA4E9A2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338429" y="2676904"/>
            <a:ext cx="2405" cy="454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6697A9-606B-4202-A2CF-2A7001FA6C7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2338429" y="3438904"/>
            <a:ext cx="1652411" cy="39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A45589-5053-4B06-A9F5-A0D315AA1E8E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2338428" y="3438904"/>
            <a:ext cx="1" cy="398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084D62-C6AE-4B44-9DF6-257CB0BB31F3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2338428" y="4145484"/>
            <a:ext cx="875872" cy="509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D50DE0C-CE92-4134-AA83-B6DA1EDC4DCF}"/>
              </a:ext>
            </a:extLst>
          </p:cNvPr>
          <p:cNvSpPr txBox="1"/>
          <p:nvPr/>
        </p:nvSpPr>
        <p:spPr>
          <a:xfrm>
            <a:off x="4706652" y="3837706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 submit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7D3B59-8EB3-4B5B-8FAE-D6003D2C12DA}"/>
              </a:ext>
            </a:extLst>
          </p:cNvPr>
          <p:cNvCxnSpPr>
            <a:stCxn id="10" idx="3"/>
            <a:endCxn id="31" idx="1"/>
          </p:cNvCxnSpPr>
          <p:nvPr/>
        </p:nvCxnSpPr>
        <p:spPr>
          <a:xfrm flipV="1">
            <a:off x="4356485" y="3991595"/>
            <a:ext cx="35016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47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CBE6-0405-41A2-A812-9E56B337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220A9-6478-4C79-ADA3-F73C3FB7B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Frontpage</a:t>
            </a:r>
          </a:p>
          <a:p>
            <a:r>
              <a:rPr lang="en-US" dirty="0"/>
              <a:t>Sign-up, login, logout</a:t>
            </a:r>
          </a:p>
          <a:p>
            <a:r>
              <a:rPr lang="en-US" dirty="0"/>
              <a:t>Test</a:t>
            </a:r>
          </a:p>
          <a:p>
            <a:r>
              <a:rPr lang="en-US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A4315-BBDF-47A7-AE4E-9FD2671A7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630" y="476951"/>
            <a:ext cx="5195370" cy="29788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1591F1-A796-4F09-BA5E-39EF6A192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345" y="1966362"/>
            <a:ext cx="5318730" cy="2209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E99704-A155-452D-B701-DC73E3AAF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236" y="3209425"/>
            <a:ext cx="5929745" cy="186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8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C464F-4E00-429D-A601-58EF4AC4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codes (input verification)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B0DC54-7AD9-4299-831A-B87386F6A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25" y="2035000"/>
            <a:ext cx="4286250" cy="1619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A77A1C-83A5-4F7C-9C4F-D9A71DB87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62" y="3752850"/>
            <a:ext cx="4981575" cy="106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EC15FF-875B-4C8E-B387-4CFE8117BCF2}"/>
              </a:ext>
            </a:extLst>
          </p:cNvPr>
          <p:cNvSpPr txBox="1"/>
          <p:nvPr/>
        </p:nvSpPr>
        <p:spPr>
          <a:xfrm>
            <a:off x="5956300" y="2066750"/>
            <a:ext cx="30893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the user file in user.txt to verify</a:t>
            </a:r>
          </a:p>
          <a:p>
            <a:r>
              <a:rPr lang="en-US" dirty="0"/>
              <a:t>if the username is still available</a:t>
            </a:r>
          </a:p>
          <a:p>
            <a:endParaRPr lang="en-US" dirty="0"/>
          </a:p>
          <a:p>
            <a:r>
              <a:rPr lang="en-US" dirty="0"/>
              <a:t>A for loop go through all users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BCE001-D9D9-4506-8D68-2A45FDDC5A39}"/>
              </a:ext>
            </a:extLst>
          </p:cNvPr>
          <p:cNvCxnSpPr/>
          <p:nvPr/>
        </p:nvCxnSpPr>
        <p:spPr>
          <a:xfrm flipH="1" flipV="1">
            <a:off x="3975100" y="2571750"/>
            <a:ext cx="1981200" cy="311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3618CB7-8F94-4347-8E22-B9C8B08C1855}"/>
              </a:ext>
            </a:extLst>
          </p:cNvPr>
          <p:cNvSpPr txBox="1"/>
          <p:nvPr/>
        </p:nvSpPr>
        <p:spPr>
          <a:xfrm>
            <a:off x="6115050" y="3848100"/>
            <a:ext cx="2462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 passwords user put in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1016E4-39BF-4553-BB36-D0ADB82F78BB}"/>
              </a:ext>
            </a:extLst>
          </p:cNvPr>
          <p:cNvCxnSpPr>
            <a:stCxn id="9" idx="1"/>
          </p:cNvCxnSpPr>
          <p:nvPr/>
        </p:nvCxnSpPr>
        <p:spPr>
          <a:xfrm flipH="1">
            <a:off x="4787900" y="4001989"/>
            <a:ext cx="1327150" cy="683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17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1D2C-FBA5-4D26-A22C-88C56DF6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start &amp; ending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EDE24-E48D-4746-9B77-F76EFFE62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2123575"/>
            <a:ext cx="4886325" cy="10858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3D27B-A368-4089-BAAF-19CEBA820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5750" y="2078875"/>
            <a:ext cx="3052400" cy="2261100"/>
          </a:xfrm>
        </p:spPr>
        <p:txBody>
          <a:bodyPr/>
          <a:lstStyle/>
          <a:p>
            <a:r>
              <a:rPr lang="en-US" dirty="0"/>
              <a:t>A  session is started every time a </a:t>
            </a:r>
          </a:p>
          <a:p>
            <a:pPr marL="146050" indent="0">
              <a:buNone/>
            </a:pPr>
            <a:r>
              <a:rPr lang="en-US" dirty="0"/>
              <a:t>new user login/sign-up</a:t>
            </a:r>
          </a:p>
          <a:p>
            <a:r>
              <a:rPr lang="en-US" dirty="0"/>
              <a:t>The session would continue if left</a:t>
            </a:r>
          </a:p>
          <a:p>
            <a:pPr marL="146050" indent="0">
              <a:buNone/>
            </a:pPr>
            <a:r>
              <a:rPr lang="en-US" dirty="0"/>
              <a:t>with nothing done once the next user</a:t>
            </a:r>
          </a:p>
          <a:p>
            <a:pPr marL="146050" indent="0">
              <a:buNone/>
            </a:pPr>
            <a:r>
              <a:rPr lang="en-US" dirty="0"/>
              <a:t>logs in even being not the same user</a:t>
            </a:r>
          </a:p>
          <a:p>
            <a:r>
              <a:rPr lang="en-US" dirty="0"/>
              <a:t>A </a:t>
            </a:r>
            <a:r>
              <a:rPr lang="en-US" dirty="0" err="1"/>
              <a:t>session_destroy</a:t>
            </a:r>
            <a:r>
              <a:rPr lang="en-US" dirty="0"/>
              <a:t>() function is </a:t>
            </a:r>
          </a:p>
          <a:p>
            <a:pPr marL="146050" indent="0">
              <a:buNone/>
            </a:pPr>
            <a:r>
              <a:rPr lang="en-US" dirty="0"/>
              <a:t>added so the session get erased once</a:t>
            </a:r>
          </a:p>
          <a:p>
            <a:pPr marL="146050" indent="0">
              <a:buNone/>
            </a:pPr>
            <a:r>
              <a:rPr lang="en-US" dirty="0"/>
              <a:t>the user logs out</a:t>
            </a:r>
          </a:p>
        </p:txBody>
      </p:sp>
    </p:spTree>
    <p:extLst>
      <p:ext uri="{BB962C8B-B14F-4D97-AF65-F5344CB8AC3E}">
        <p14:creationId xmlns:p14="http://schemas.microsoft.com/office/powerpoint/2010/main" val="267110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5960-8B7F-4941-B979-359BC0D4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E8B7FA-4328-4B2A-BFAE-DB76AE322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50" y="1931987"/>
            <a:ext cx="2438400" cy="149542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0C8BE-1C56-4E79-83D7-D970CB47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9250" y="1931987"/>
            <a:ext cx="4419600" cy="2407988"/>
          </a:xfrm>
        </p:spPr>
        <p:txBody>
          <a:bodyPr/>
          <a:lstStyle/>
          <a:p>
            <a:r>
              <a:rPr lang="en-US" dirty="0"/>
              <a:t>The 16 personality is consist of 4 characters:</a:t>
            </a:r>
          </a:p>
          <a:p>
            <a:r>
              <a:rPr lang="en-US" dirty="0"/>
              <a:t>E/I,S/N,T/F,J/P</a:t>
            </a:r>
          </a:p>
          <a:p>
            <a:r>
              <a:rPr lang="en-US" dirty="0"/>
              <a:t>Questions are all devoted to one of the characters and variables are accumulated each time certain answer is picked</a:t>
            </a:r>
          </a:p>
          <a:p>
            <a:r>
              <a:rPr lang="en-US" dirty="0"/>
              <a:t>Since questions have only two answers, comparison between which character is more appropriate can be done by simply compare which character’s answer is chose more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34A7C-EC80-47A4-AD71-4FB745F7B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50" y="3659187"/>
            <a:ext cx="2800350" cy="10763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CF3ED0-12B0-4830-944E-A5AA49B59024}"/>
              </a:ext>
            </a:extLst>
          </p:cNvPr>
          <p:cNvCxnSpPr/>
          <p:nvPr/>
        </p:nvCxnSpPr>
        <p:spPr>
          <a:xfrm flipH="1">
            <a:off x="2838450" y="3613150"/>
            <a:ext cx="1600200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58CB9E-F04E-4229-A778-9E2595DAD641}"/>
              </a:ext>
            </a:extLst>
          </p:cNvPr>
          <p:cNvCxnSpPr>
            <a:cxnSpLocks/>
          </p:cNvCxnSpPr>
          <p:nvPr/>
        </p:nvCxnSpPr>
        <p:spPr>
          <a:xfrm flipH="1" flipV="1">
            <a:off x="2774950" y="2451101"/>
            <a:ext cx="1710100" cy="2539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375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0C1B-3F5F-4E23-95B6-D7FA1EA3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run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97D2D-6E30-4E6E-9BE6-E7E71F025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E27EF-5E18-4D2D-B0FA-CAB761D59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062"/>
            <a:ext cx="9144000" cy="46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5811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352</Words>
  <Application>Microsoft Office PowerPoint</Application>
  <PresentationFormat>On-screen Show (16:9)</PresentationFormat>
  <Paragraphs>56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Raleway</vt:lpstr>
      <vt:lpstr>Arial</vt:lpstr>
      <vt:lpstr>Lato</vt:lpstr>
      <vt:lpstr>Streamline</vt:lpstr>
      <vt:lpstr>Project 2</vt:lpstr>
      <vt:lpstr>Team information</vt:lpstr>
      <vt:lpstr>User</vt:lpstr>
      <vt:lpstr>Design</vt:lpstr>
      <vt:lpstr>User interface</vt:lpstr>
      <vt:lpstr>Some codes (input verification)</vt:lpstr>
      <vt:lpstr>Session start &amp; ending</vt:lpstr>
      <vt:lpstr>Algorithm</vt:lpstr>
      <vt:lpstr>Demo run</vt:lpstr>
      <vt:lpstr>Demo run</vt:lpstr>
      <vt:lpstr>Test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cp:lastModifiedBy>tianqi luan</cp:lastModifiedBy>
  <cp:revision>12</cp:revision>
  <dcterms:modified xsi:type="dcterms:W3CDTF">2020-11-08T00:23:45Z</dcterms:modified>
</cp:coreProperties>
</file>