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>
          <p15:clr>
            <a:srgbClr val="A4A3A4"/>
          </p15:clr>
        </p15:guide>
        <p15:guide id="2" pos="2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109" d="100"/>
          <a:sy n="109" d="100"/>
        </p:scale>
        <p:origin x="1720" y="176"/>
      </p:cViewPr>
      <p:guideLst>
        <p:guide orient="horz" pos="2145"/>
        <p:guide pos="29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59E30EC7-0AD3-CB47-AF22-8D1A16E8F297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85348807-BB3C-1949-988B-72E1EA2ED1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818A902-0E15-2A4C-B588-C74D7E8E40D1}" type="datetime1">
              <a:rPr lang="zh-CN" altLang="en-US"/>
              <a:pPr>
                <a:defRPr/>
              </a:pPr>
              <a:t>2020/5/26</a:t>
            </a:fld>
            <a:endParaRPr lang="zh-CN" altLang="en-US" sz="1200"/>
          </a:p>
        </p:txBody>
      </p:sp>
      <p:sp>
        <p:nvSpPr>
          <p:cNvPr id="19460" name="幻灯片图像占位符 3">
            <a:extLst>
              <a:ext uri="{FF2B5EF4-FFF2-40B4-BE49-F238E27FC236}">
                <a16:creationId xmlns:a16="http://schemas.microsoft.com/office/drawing/2014/main" id="{357D9A6E-177C-3946-ADA1-15AA9598459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D50C8C62-8431-2C47-ABA8-472E772EE7F6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1967B3E9-3C39-404A-9E8D-F5DA393792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A09A33AE-D4AC-A845-8BB9-06915D80D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C4935A2-D193-7D46-AF93-2839EAE1CC4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BD1D3-59BC-B348-A89A-631AFCFD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61CA8-CFA5-B44A-A9FF-F275A968429F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F1C5B-BCD3-4846-ABE6-325A8A5F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4684E-6754-CA40-9801-4CEEAC5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250AD-E722-1748-BD88-37FCDDA1BF7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5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3B6C4-BB1D-7A48-A025-C73F9D5F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37EA-1DEA-2D46-8C34-0E635966A053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A773B-27D4-2C47-A6A7-AD8A5A2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D165B-E0D4-A946-82A9-80A997D7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49CA3-96D5-D446-9D8E-41EC86BD942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5B275-0AA9-2E43-9A67-87AF521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70955-845B-F74E-9308-C2AE3E6B48AD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A4448-8B5E-D24C-BCDB-DC47B8CD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6E675-0904-9C4E-9D6E-B370E76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189B3-61BE-9D43-9899-C38341F87B7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0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41321-FDF2-D34C-BE70-387B9B8A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BBDC1-F1D6-0C4A-B539-78E090FB496D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157026-42CA-C949-841A-ECAE1E3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AC4D8-C64D-A744-9F20-91E0ECCD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BEEE1-5B13-244C-BC94-EF56F4958A1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28128-2056-7144-9A08-62FC7BB9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02A04-C67B-124F-9ABC-7BA6B10D9852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5F3EB-6437-1748-A3F9-AADB7A3C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35E1B-6657-7C49-8869-274D7EF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22EE1-712E-B04C-8B3F-56EDE927B7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50A66-6CED-BC43-AB90-0A152FA8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DE2F8-989A-4746-A70A-73B4DC6CA2D7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38669-2165-594B-BAE7-62D7D9D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14C68-A2D1-1B40-8FFC-C912F640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B434B-E1BF-4E45-B027-56CC69D2BFA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5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F3ABA-433D-6B4E-9191-1A77C330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9D7F-B232-9444-96F4-7C0EA8CB1A43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28194-F960-7A41-912F-9A53F835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0B80C-4A11-F748-9B43-5608BA69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FABF4-CCEA-594F-924B-754A9C7E08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54F53-665E-FD48-88A0-82EEAF0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843A-4ACC-F94C-B500-03FCA275066B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E7E0E-C084-7147-8003-DD09178D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1A299F-4DCC-7F48-96F3-EA16762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2629-D170-FD4E-85FD-D868CDFA56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C3F628-27DA-CC42-9B86-9E84952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64A8-B280-A74B-8717-CD65ECE5B050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7D10B-21BF-2A42-AC9D-7840F63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E1B682-D4A8-284F-B526-4EF2A61C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E3249-7391-5042-885E-DA26003D006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B085A-D17A-9547-8B1B-57C1DCEC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D1D35-7731-204A-B2F2-4A96E6A6B21F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451B86-A9ED-D940-B9A6-4B64416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4972A-13C8-7345-B607-FAA5A35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82C68-406C-2C41-BEAD-2C892A86D6A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46130-5545-8846-986F-967D56AF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20DC2-D2CC-0040-A5BB-8FE2A829B377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EC998-0A2D-D544-8AD7-45F30ABD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F9BC1-7098-9445-8EA6-4775FCD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9D9A9-9459-8548-BBFF-E53F158712F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C24C5-3BA0-F946-914A-A0857763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94B83-862B-FC49-BE6E-C4FA7629BB42}" type="datetime1">
              <a:rPr lang="zh-CN" altLang="en-US"/>
              <a:pPr>
                <a:defRPr/>
              </a:pPr>
              <a:t>2020/5/26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530A1-E8EE-3A4B-8ABB-C7C219D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5ECA0-3A7D-9142-A50B-3FDDF5FD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81B72-AA62-2B44-A0D7-80EA42F1BCE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9CD9572-BF4F-A340-97C8-B2C0982DD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6E94751-BC93-794B-ABCA-DBD11459C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ABAEACC-C924-3C44-96CC-D955609ED0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A5B9707-535D-8F4C-B2BD-BAD22607D7CD}" type="datetime1">
              <a:rPr lang="zh-CN" altLang="en-US"/>
              <a:pPr>
                <a:defRPr/>
              </a:pPr>
              <a:t>2020/5/26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D91FD761-4BC0-9744-8F19-CB560B7EB1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D4963ED0-24C6-0C47-9B9A-9E1BED45A6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36CE402-0B55-4949-AE37-9E3FBEB63C2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接连接符 202">
            <a:extLst>
              <a:ext uri="{FF2B5EF4-FFF2-40B4-BE49-F238E27FC236}">
                <a16:creationId xmlns:a16="http://schemas.microsoft.com/office/drawing/2014/main" id="{FE46FDBE-4032-4B42-9133-8F03D0D1A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477000"/>
            <a:ext cx="29495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39" name="组合 297">
            <a:extLst>
              <a:ext uri="{FF2B5EF4-FFF2-40B4-BE49-F238E27FC236}">
                <a16:creationId xmlns:a16="http://schemas.microsoft.com/office/drawing/2014/main" id="{0973E3B8-0366-8E47-AC12-3820C5895F5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95663" y="1212850"/>
            <a:ext cx="512762" cy="4459288"/>
            <a:chOff x="0" y="0"/>
            <a:chExt cx="512335" cy="1388109"/>
          </a:xfrm>
        </p:grpSpPr>
        <p:grpSp>
          <p:nvGrpSpPr>
            <p:cNvPr id="14463" name="组合 298">
              <a:extLst>
                <a:ext uri="{FF2B5EF4-FFF2-40B4-BE49-F238E27FC236}">
                  <a16:creationId xmlns:a16="http://schemas.microsoft.com/office/drawing/2014/main" id="{1130BFB4-A680-B647-8473-0DD85A8E5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4465" name="直接连接符 300">
                <a:extLst>
                  <a:ext uri="{FF2B5EF4-FFF2-40B4-BE49-F238E27FC236}">
                    <a16:creationId xmlns:a16="http://schemas.microsoft.com/office/drawing/2014/main" id="{86861357-A769-B846-9D8A-3E1AF4AB9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6" name="直接连接符 301">
                <a:extLst>
                  <a:ext uri="{FF2B5EF4-FFF2-40B4-BE49-F238E27FC236}">
                    <a16:creationId xmlns:a16="http://schemas.microsoft.com/office/drawing/2014/main" id="{B1B7711A-279C-7741-A996-526C55F6D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7" name="直接连接符 302">
                <a:extLst>
                  <a:ext uri="{FF2B5EF4-FFF2-40B4-BE49-F238E27FC236}">
                    <a16:creationId xmlns:a16="http://schemas.microsoft.com/office/drawing/2014/main" id="{71CB0DF4-2067-3342-BA79-39DF3A14C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64" name="直接连接符 299">
              <a:extLst>
                <a:ext uri="{FF2B5EF4-FFF2-40B4-BE49-F238E27FC236}">
                  <a16:creationId xmlns:a16="http://schemas.microsoft.com/office/drawing/2014/main" id="{F703B5B6-C5E4-EA46-B86C-AD358717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810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直接连接符 201">
            <a:extLst>
              <a:ext uri="{FF2B5EF4-FFF2-40B4-BE49-F238E27FC236}">
                <a16:creationId xmlns:a16="http://schemas.microsoft.com/office/drawing/2014/main" id="{566A51A2-AD7B-784F-AA8C-652D1248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63" y="6030913"/>
            <a:ext cx="2952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直接连接符 200">
            <a:extLst>
              <a:ext uri="{FF2B5EF4-FFF2-40B4-BE49-F238E27FC236}">
                <a16:creationId xmlns:a16="http://schemas.microsoft.com/office/drawing/2014/main" id="{7F4C8624-A237-524A-AA1B-0E5B5F729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5495925"/>
            <a:ext cx="295275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组合 175">
            <a:extLst>
              <a:ext uri="{FF2B5EF4-FFF2-40B4-BE49-F238E27FC236}">
                <a16:creationId xmlns:a16="http://schemas.microsoft.com/office/drawing/2014/main" id="{D9F9D2EA-8ADC-A34C-A536-D03D3433984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925638" y="428625"/>
            <a:ext cx="512762" cy="5588000"/>
            <a:chOff x="0" y="0"/>
            <a:chExt cx="512335" cy="1388109"/>
          </a:xfrm>
        </p:grpSpPr>
        <p:grpSp>
          <p:nvGrpSpPr>
            <p:cNvPr id="14458" name="组合 176">
              <a:extLst>
                <a:ext uri="{FF2B5EF4-FFF2-40B4-BE49-F238E27FC236}">
                  <a16:creationId xmlns:a16="http://schemas.microsoft.com/office/drawing/2014/main" id="{DDFB9EEA-3FE2-8A41-AB37-528868501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4460" name="直接连接符 178">
                <a:extLst>
                  <a:ext uri="{FF2B5EF4-FFF2-40B4-BE49-F238E27FC236}">
                    <a16:creationId xmlns:a16="http://schemas.microsoft.com/office/drawing/2014/main" id="{E987663E-F5F4-5640-AEC8-FD71631A0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1" name="直接连接符 198">
                <a:extLst>
                  <a:ext uri="{FF2B5EF4-FFF2-40B4-BE49-F238E27FC236}">
                    <a16:creationId xmlns:a16="http://schemas.microsoft.com/office/drawing/2014/main" id="{7CF532FD-1AF0-184F-9B6E-DEBD41D04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2" name="直接连接符 199">
                <a:extLst>
                  <a:ext uri="{FF2B5EF4-FFF2-40B4-BE49-F238E27FC236}">
                    <a16:creationId xmlns:a16="http://schemas.microsoft.com/office/drawing/2014/main" id="{D94F4B35-5C2D-DA40-806F-DBD4DC363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9" name="直接连接符 177">
              <a:extLst>
                <a:ext uri="{FF2B5EF4-FFF2-40B4-BE49-F238E27FC236}">
                  <a16:creationId xmlns:a16="http://schemas.microsoft.com/office/drawing/2014/main" id="{E4B64C49-A6E7-D140-9993-4D19138F9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810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直接连接符 315">
            <a:extLst>
              <a:ext uri="{FF2B5EF4-FFF2-40B4-BE49-F238E27FC236}">
                <a16:creationId xmlns:a16="http://schemas.microsoft.com/office/drawing/2014/main" id="{F2601271-D5E9-F444-A0B5-D7ED42D9F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2600" y="5210175"/>
            <a:ext cx="2624138" cy="1587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4" name="组合 303">
            <a:extLst>
              <a:ext uri="{FF2B5EF4-FFF2-40B4-BE49-F238E27FC236}">
                <a16:creationId xmlns:a16="http://schemas.microsoft.com/office/drawing/2014/main" id="{2D39AD1D-5AA1-1F48-8598-BF805A55DF8D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2451100"/>
            <a:ext cx="525463" cy="1674813"/>
            <a:chOff x="0" y="0"/>
            <a:chExt cx="526403" cy="1386357"/>
          </a:xfrm>
        </p:grpSpPr>
        <p:grpSp>
          <p:nvGrpSpPr>
            <p:cNvPr id="14453" name="组合 304">
              <a:extLst>
                <a:ext uri="{FF2B5EF4-FFF2-40B4-BE49-F238E27FC236}">
                  <a16:creationId xmlns:a16="http://schemas.microsoft.com/office/drawing/2014/main" id="{15654AB3-267A-9048-9E11-52C47D162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55" name="直接连接符 306">
                <a:extLst>
                  <a:ext uri="{FF2B5EF4-FFF2-40B4-BE49-F238E27FC236}">
                    <a16:creationId xmlns:a16="http://schemas.microsoft.com/office/drawing/2014/main" id="{AB44A6D9-5DBE-0D49-B9C9-670A7D211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6" name="直接连接符 307">
                <a:extLst>
                  <a:ext uri="{FF2B5EF4-FFF2-40B4-BE49-F238E27FC236}">
                    <a16:creationId xmlns:a16="http://schemas.microsoft.com/office/drawing/2014/main" id="{0E232EA0-0D01-F946-8BA7-7DD312E88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7" name="直接连接符 308">
                <a:extLst>
                  <a:ext uri="{FF2B5EF4-FFF2-40B4-BE49-F238E27FC236}">
                    <a16:creationId xmlns:a16="http://schemas.microsoft.com/office/drawing/2014/main" id="{1E9D5B31-F3F0-7841-AF3F-FE6F575B8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4" name="直接连接符 305">
              <a:extLst>
                <a:ext uri="{FF2B5EF4-FFF2-40B4-BE49-F238E27FC236}">
                  <a16:creationId xmlns:a16="http://schemas.microsoft.com/office/drawing/2014/main" id="{38CAB0E3-A836-5648-924E-924836590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5" name="组合 157">
            <a:extLst>
              <a:ext uri="{FF2B5EF4-FFF2-40B4-BE49-F238E27FC236}">
                <a16:creationId xmlns:a16="http://schemas.microsoft.com/office/drawing/2014/main" id="{BD3CD65C-206D-2947-A0C8-7CF694E81F84}"/>
              </a:ext>
            </a:extLst>
          </p:cNvPr>
          <p:cNvGrpSpPr>
            <a:grpSpLocks/>
          </p:cNvGrpSpPr>
          <p:nvPr/>
        </p:nvGrpSpPr>
        <p:grpSpPr bwMode="auto">
          <a:xfrm>
            <a:off x="4302125" y="2908300"/>
            <a:ext cx="306388" cy="3568700"/>
            <a:chOff x="0" y="0"/>
            <a:chExt cx="306282" cy="1060352"/>
          </a:xfrm>
        </p:grpSpPr>
        <p:sp>
          <p:nvSpPr>
            <p:cNvPr id="14450" name="直接连接符 161">
              <a:extLst>
                <a:ext uri="{FF2B5EF4-FFF2-40B4-BE49-F238E27FC236}">
                  <a16:creationId xmlns:a16="http://schemas.microsoft.com/office/drawing/2014/main" id="{E2AF4512-BC94-6E43-A9CB-F60541AA5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直接连接符 162">
              <a:extLst>
                <a:ext uri="{FF2B5EF4-FFF2-40B4-BE49-F238E27FC236}">
                  <a16:creationId xmlns:a16="http://schemas.microsoft.com/office/drawing/2014/main" id="{BDF20202-67D2-A04C-B69E-C73B2FEA0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直接连接符 163">
              <a:extLst>
                <a:ext uri="{FF2B5EF4-FFF2-40B4-BE49-F238E27FC236}">
                  <a16:creationId xmlns:a16="http://schemas.microsoft.com/office/drawing/2014/main" id="{75519BD6-B79A-0B4D-ABDE-872F01214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直接连接符 258">
            <a:extLst>
              <a:ext uri="{FF2B5EF4-FFF2-40B4-BE49-F238E27FC236}">
                <a16:creationId xmlns:a16="http://schemas.microsoft.com/office/drawing/2014/main" id="{B0BA1F50-3041-C24A-9BF6-B8CC1C997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906713"/>
            <a:ext cx="663575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直接连接符 259">
            <a:extLst>
              <a:ext uri="{FF2B5EF4-FFF2-40B4-BE49-F238E27FC236}">
                <a16:creationId xmlns:a16="http://schemas.microsoft.com/office/drawing/2014/main" id="{C2FD3DA1-AC5F-2547-A3AA-9151FB104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3281363"/>
            <a:ext cx="533400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直接连接符 256">
            <a:extLst>
              <a:ext uri="{FF2B5EF4-FFF2-40B4-BE49-F238E27FC236}">
                <a16:creationId xmlns:a16="http://schemas.microsoft.com/office/drawing/2014/main" id="{51D1071F-8B43-0945-85BB-103EF1F96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813" y="4125913"/>
            <a:ext cx="294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直接连接符 206">
            <a:extLst>
              <a:ext uri="{FF2B5EF4-FFF2-40B4-BE49-F238E27FC236}">
                <a16:creationId xmlns:a16="http://schemas.microsoft.com/office/drawing/2014/main" id="{93702CB6-0376-C443-A30C-F64964A4F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2355850"/>
            <a:ext cx="32051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直接连接符 253">
            <a:extLst>
              <a:ext uri="{FF2B5EF4-FFF2-40B4-BE49-F238E27FC236}">
                <a16:creationId xmlns:a16="http://schemas.microsoft.com/office/drawing/2014/main" id="{FC1E30C1-9220-D547-AE7A-9846890F8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325" y="3257550"/>
            <a:ext cx="2879725" cy="1270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直接连接符 236">
            <a:extLst>
              <a:ext uri="{FF2B5EF4-FFF2-40B4-BE49-F238E27FC236}">
                <a16:creationId xmlns:a16="http://schemas.microsoft.com/office/drawing/2014/main" id="{C516329F-5F4F-8E47-9DCB-3292C0290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3" y="4873625"/>
            <a:ext cx="295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2" name="组合 230">
            <a:extLst>
              <a:ext uri="{FF2B5EF4-FFF2-40B4-BE49-F238E27FC236}">
                <a16:creationId xmlns:a16="http://schemas.microsoft.com/office/drawing/2014/main" id="{C9B1BCF2-5045-8B46-AB42-A5D80068F2F9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1928813"/>
            <a:ext cx="525462" cy="4672012"/>
            <a:chOff x="0" y="0"/>
            <a:chExt cx="526403" cy="1386357"/>
          </a:xfrm>
        </p:grpSpPr>
        <p:grpSp>
          <p:nvGrpSpPr>
            <p:cNvPr id="14445" name="组合 231">
              <a:extLst>
                <a:ext uri="{FF2B5EF4-FFF2-40B4-BE49-F238E27FC236}">
                  <a16:creationId xmlns:a16="http://schemas.microsoft.com/office/drawing/2014/main" id="{0889BB9B-DB7B-D74A-A822-F67CD727F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47" name="直接连接符 233">
                <a:extLst>
                  <a:ext uri="{FF2B5EF4-FFF2-40B4-BE49-F238E27FC236}">
                    <a16:creationId xmlns:a16="http://schemas.microsoft.com/office/drawing/2014/main" id="{167B68DF-4D1F-8449-A09B-0E7B05141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8" name="直接连接符 234">
                <a:extLst>
                  <a:ext uri="{FF2B5EF4-FFF2-40B4-BE49-F238E27FC236}">
                    <a16:creationId xmlns:a16="http://schemas.microsoft.com/office/drawing/2014/main" id="{337EC50C-48ED-1E47-BDD9-9D921637C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9" name="直接连接符 235">
                <a:extLst>
                  <a:ext uri="{FF2B5EF4-FFF2-40B4-BE49-F238E27FC236}">
                    <a16:creationId xmlns:a16="http://schemas.microsoft.com/office/drawing/2014/main" id="{A84F85B6-0D7D-CF44-BED3-9263F1343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6" name="直接连接符 232">
              <a:extLst>
                <a:ext uri="{FF2B5EF4-FFF2-40B4-BE49-F238E27FC236}">
                  <a16:creationId xmlns:a16="http://schemas.microsoft.com/office/drawing/2014/main" id="{FA2B7B92-1135-1643-BF04-05650783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4204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3" name="组合 179">
            <a:extLst>
              <a:ext uri="{FF2B5EF4-FFF2-40B4-BE49-F238E27FC236}">
                <a16:creationId xmlns:a16="http://schemas.microsoft.com/office/drawing/2014/main" id="{61CC5BF1-10B2-714B-B7DF-74CB4A939423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1212850"/>
            <a:ext cx="468312" cy="4052888"/>
            <a:chOff x="0" y="0"/>
            <a:chExt cx="526403" cy="1386357"/>
          </a:xfrm>
        </p:grpSpPr>
        <p:grpSp>
          <p:nvGrpSpPr>
            <p:cNvPr id="14440" name="组合 180">
              <a:extLst>
                <a:ext uri="{FF2B5EF4-FFF2-40B4-BE49-F238E27FC236}">
                  <a16:creationId xmlns:a16="http://schemas.microsoft.com/office/drawing/2014/main" id="{059C4E35-0375-314A-A9A8-5F338C4C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42" name="直接连接符 182">
                <a:extLst>
                  <a:ext uri="{FF2B5EF4-FFF2-40B4-BE49-F238E27FC236}">
                    <a16:creationId xmlns:a16="http://schemas.microsoft.com/office/drawing/2014/main" id="{FC6171A1-ED37-7844-9F1D-5D12587A1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直接连接符 183">
                <a:extLst>
                  <a:ext uri="{FF2B5EF4-FFF2-40B4-BE49-F238E27FC236}">
                    <a16:creationId xmlns:a16="http://schemas.microsoft.com/office/drawing/2014/main" id="{894D1959-11E1-3D46-A705-D2C238BBE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直接连接符 184">
                <a:extLst>
                  <a:ext uri="{FF2B5EF4-FFF2-40B4-BE49-F238E27FC236}">
                    <a16:creationId xmlns:a16="http://schemas.microsoft.com/office/drawing/2014/main" id="{76782B13-1756-AD49-B070-827F396F6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1" name="直接连接符 181">
              <a:extLst>
                <a:ext uri="{FF2B5EF4-FFF2-40B4-BE49-F238E27FC236}">
                  <a16:creationId xmlns:a16="http://schemas.microsoft.com/office/drawing/2014/main" id="{0B5D3F8F-201E-4346-BEEC-C122D9F25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699685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4" name="直接连接符 15">
            <a:extLst>
              <a:ext uri="{FF2B5EF4-FFF2-40B4-BE49-F238E27FC236}">
                <a16:creationId xmlns:a16="http://schemas.microsoft.com/office/drawing/2014/main" id="{D8477FEE-AF4C-6440-969A-02D4A0C9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1223963"/>
            <a:ext cx="27178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直接连接符 18">
            <a:extLst>
              <a:ext uri="{FF2B5EF4-FFF2-40B4-BE49-F238E27FC236}">
                <a16:creationId xmlns:a16="http://schemas.microsoft.com/office/drawing/2014/main" id="{A5E4B5D4-C497-FA41-880D-B23F88B9F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428625"/>
            <a:ext cx="33670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6" name="组合 19">
            <a:extLst>
              <a:ext uri="{FF2B5EF4-FFF2-40B4-BE49-F238E27FC236}">
                <a16:creationId xmlns:a16="http://schemas.microsoft.com/office/drawing/2014/main" id="{6C7F8DF7-F8CA-AE47-85BB-F0F07B0BA0FC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1025525"/>
            <a:ext cx="527050" cy="1973263"/>
            <a:chOff x="0" y="0"/>
            <a:chExt cx="526403" cy="1386357"/>
          </a:xfrm>
        </p:grpSpPr>
        <p:grpSp>
          <p:nvGrpSpPr>
            <p:cNvPr id="14435" name="组合 20">
              <a:extLst>
                <a:ext uri="{FF2B5EF4-FFF2-40B4-BE49-F238E27FC236}">
                  <a16:creationId xmlns:a16="http://schemas.microsoft.com/office/drawing/2014/main" id="{63B2116C-4B18-204D-AE5C-E7C0356F5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4437" name="直接连接符 22">
                <a:extLst>
                  <a:ext uri="{FF2B5EF4-FFF2-40B4-BE49-F238E27FC236}">
                    <a16:creationId xmlns:a16="http://schemas.microsoft.com/office/drawing/2014/main" id="{38ED7F34-4EB7-CD47-8802-BA1D47F2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" name="直接连接符 23">
                <a:extLst>
                  <a:ext uri="{FF2B5EF4-FFF2-40B4-BE49-F238E27FC236}">
                    <a16:creationId xmlns:a16="http://schemas.microsoft.com/office/drawing/2014/main" id="{B3BD6A93-15C4-A541-B988-814B7748F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" name="直接连接符 24">
                <a:extLst>
                  <a:ext uri="{FF2B5EF4-FFF2-40B4-BE49-F238E27FC236}">
                    <a16:creationId xmlns:a16="http://schemas.microsoft.com/office/drawing/2014/main" id="{6D976ECC-2136-E34A-9398-40CB2C3E7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36" name="直接连接符 21">
              <a:extLst>
                <a:ext uri="{FF2B5EF4-FFF2-40B4-BE49-F238E27FC236}">
                  <a16:creationId xmlns:a16="http://schemas.microsoft.com/office/drawing/2014/main" id="{0C19DE46-6835-694D-B90E-1C0982289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4204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57" name="组合 150">
            <a:extLst>
              <a:ext uri="{FF2B5EF4-FFF2-40B4-BE49-F238E27FC236}">
                <a16:creationId xmlns:a16="http://schemas.microsoft.com/office/drawing/2014/main" id="{62723C38-F33C-D34B-9DF2-206FEDEA24E5}"/>
              </a:ext>
            </a:extLst>
          </p:cNvPr>
          <p:cNvGrpSpPr>
            <a:grpSpLocks/>
          </p:cNvGrpSpPr>
          <p:nvPr/>
        </p:nvGrpSpPr>
        <p:grpSpPr bwMode="auto">
          <a:xfrm>
            <a:off x="61913" y="3429000"/>
            <a:ext cx="447675" cy="1287463"/>
            <a:chOff x="0" y="0"/>
            <a:chExt cx="334204" cy="1094551"/>
          </a:xfrm>
        </p:grpSpPr>
        <p:sp>
          <p:nvSpPr>
            <p:cNvPr id="14433" name="圆角矩形 80">
              <a:extLst>
                <a:ext uri="{FF2B5EF4-FFF2-40B4-BE49-F238E27FC236}">
                  <a16:creationId xmlns:a16="http://schemas.microsoft.com/office/drawing/2014/main" id="{8DE850EA-D987-2E4A-A78F-0468DF65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4204" cy="1094551"/>
            </a:xfrm>
            <a:prstGeom prst="roundRect">
              <a:avLst>
                <a:gd name="adj" fmla="val 10000"/>
              </a:avLst>
            </a:prstGeom>
            <a:solidFill>
              <a:srgbClr val="595959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4" name="圆角矩形 4">
              <a:extLst>
                <a:ext uri="{FF2B5EF4-FFF2-40B4-BE49-F238E27FC236}">
                  <a16:creationId xmlns:a16="http://schemas.microsoft.com/office/drawing/2014/main" id="{2842B4B6-EF77-1549-9006-870342E12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9" y="9789"/>
              <a:ext cx="314626" cy="107497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趋入之方法</a:t>
              </a:r>
            </a:p>
          </p:txBody>
        </p:sp>
      </p:grpSp>
      <p:graphicFrame>
        <p:nvGraphicFramePr>
          <p:cNvPr id="3129" name="表格 82">
            <a:extLst>
              <a:ext uri="{FF2B5EF4-FFF2-40B4-BE49-F238E27FC236}">
                <a16:creationId xmlns:a16="http://schemas.microsoft.com/office/drawing/2014/main" id="{073934FF-119B-A44E-97A8-A7EA70A3AC3C}"/>
              </a:ext>
            </a:extLst>
          </p:cNvPr>
          <p:cNvGraphicFramePr>
            <a:graphicFrameLocks noGrp="1"/>
          </p:cNvGraphicFramePr>
          <p:nvPr/>
        </p:nvGraphicFramePr>
        <p:xfrm>
          <a:off x="6249988" y="71438"/>
          <a:ext cx="2822575" cy="6675120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722357683"/>
                    </a:ext>
                  </a:extLst>
                </a:gridCol>
              </a:tblGrid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佛子既如是，坚持菩提心，恒勤勿懈怠，莫违诸学处。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622348"/>
                  </a:ext>
                </a:extLst>
              </a:tr>
              <a:tr h="1162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遇事不慎思，率尔未经意，纵已誓成办，后宜思取舍。诸佛及佛子，大慧所观察，吾亦屡思择，云何舍誓戒？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69633"/>
                  </a:ext>
                </a:extLst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若誓利众生，而不勤践履，则为欺有情，来生何所似？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34247"/>
                  </a:ext>
                </a:extLst>
              </a:tr>
              <a:tr h="1162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意若思布施，微少凡常物，因悭未施予，经说堕饿鬼。况请众生赴，无上安乐宴，后反欺众生，云何生善趣？ 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7321"/>
                  </a:ext>
                </a:extLst>
              </a:tr>
              <a:tr h="625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有人舍觉心，却办解脱果，彼业不可思，知唯一切智。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06261"/>
                  </a:ext>
                </a:extLst>
              </a:tr>
              <a:tr h="169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菩萨戒堕中，此罪最严重，因彼心若生，将损众生利。虽仅一刹那，障碍此福德，因损有情利，恶趣报无边。毁一有情乐，自身且遭损，况毁尽空际，有情众安乐。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77727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故杂堕罪力，菩提心力者，升沉轮回故，登地久蹉跎。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12696"/>
                  </a:ext>
                </a:extLst>
              </a:tr>
            </a:tbl>
          </a:graphicData>
        </a:graphic>
      </p:graphicFrame>
      <p:grpSp>
        <p:nvGrpSpPr>
          <p:cNvPr id="14366" name="组合 152">
            <a:extLst>
              <a:ext uri="{FF2B5EF4-FFF2-40B4-BE49-F238E27FC236}">
                <a16:creationId xmlns:a16="http://schemas.microsoft.com/office/drawing/2014/main" id="{C7E58A5C-DB8A-364D-AFFB-EDA5ED15F976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203200"/>
            <a:ext cx="655637" cy="403225"/>
            <a:chOff x="0" y="0"/>
            <a:chExt cx="357902" cy="1626969"/>
          </a:xfrm>
        </p:grpSpPr>
        <p:sp>
          <p:nvSpPr>
            <p:cNvPr id="14431" name="圆角矩形 136">
              <a:extLst>
                <a:ext uri="{FF2B5EF4-FFF2-40B4-BE49-F238E27FC236}">
                  <a16:creationId xmlns:a16="http://schemas.microsoft.com/office/drawing/2014/main" id="{FF3F4FCF-4411-5F40-9F85-C531E415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2" name="圆角矩形 8">
              <a:extLst>
                <a:ext uri="{FF2B5EF4-FFF2-40B4-BE49-F238E27FC236}">
                  <a16:creationId xmlns:a16="http://schemas.microsoft.com/office/drawing/2014/main" id="{612492C0-8538-AF45-BE53-0F1DD985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4367" name="组合 152">
            <a:extLst>
              <a:ext uri="{FF2B5EF4-FFF2-40B4-BE49-F238E27FC236}">
                <a16:creationId xmlns:a16="http://schemas.microsoft.com/office/drawing/2014/main" id="{A2B37612-7ECB-1F4E-9F47-1F6195E8E3BA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1585913"/>
            <a:ext cx="392112" cy="782637"/>
            <a:chOff x="0" y="0"/>
            <a:chExt cx="357902" cy="1626969"/>
          </a:xfrm>
        </p:grpSpPr>
        <p:sp>
          <p:nvSpPr>
            <p:cNvPr id="14429" name="圆角矩形 166">
              <a:extLst>
                <a:ext uri="{FF2B5EF4-FFF2-40B4-BE49-F238E27FC236}">
                  <a16:creationId xmlns:a16="http://schemas.microsoft.com/office/drawing/2014/main" id="{F394F513-DC98-D54F-B17F-1DAD86507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0" name="圆角矩形 8">
              <a:extLst>
                <a:ext uri="{FF2B5EF4-FFF2-40B4-BE49-F238E27FC236}">
                  <a16:creationId xmlns:a16="http://schemas.microsoft.com/office/drawing/2014/main" id="{14A4A655-503A-4740-B6D7-006004E06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戒律</a:t>
              </a:r>
            </a:p>
          </p:txBody>
        </p:sp>
      </p:grpSp>
      <p:grpSp>
        <p:nvGrpSpPr>
          <p:cNvPr id="14368" name="组合 152">
            <a:extLst>
              <a:ext uri="{FF2B5EF4-FFF2-40B4-BE49-F238E27FC236}">
                <a16:creationId xmlns:a16="http://schemas.microsoft.com/office/drawing/2014/main" id="{88E3C2D3-EA11-A745-8AFB-C86BAFFE3FCD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4672013"/>
            <a:ext cx="679450" cy="411162"/>
            <a:chOff x="0" y="0"/>
            <a:chExt cx="357902" cy="1626969"/>
          </a:xfrm>
        </p:grpSpPr>
        <p:sp>
          <p:nvSpPr>
            <p:cNvPr id="14427" name="圆角矩形 169">
              <a:extLst>
                <a:ext uri="{FF2B5EF4-FFF2-40B4-BE49-F238E27FC236}">
                  <a16:creationId xmlns:a16="http://schemas.microsoft.com/office/drawing/2014/main" id="{BFD27D6F-B0AB-8E40-B296-5C0680AA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8" name="圆角矩形 8">
              <a:extLst>
                <a:ext uri="{FF2B5EF4-FFF2-40B4-BE49-F238E27FC236}">
                  <a16:creationId xmlns:a16="http://schemas.microsoft.com/office/drawing/2014/main" id="{F0577619-B2CA-6346-B720-A488E162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安忍</a:t>
              </a:r>
            </a:p>
          </p:txBody>
        </p:sp>
      </p:grpSp>
      <p:grpSp>
        <p:nvGrpSpPr>
          <p:cNvPr id="14369" name="组合 152">
            <a:extLst>
              <a:ext uri="{FF2B5EF4-FFF2-40B4-BE49-F238E27FC236}">
                <a16:creationId xmlns:a16="http://schemas.microsoft.com/office/drawing/2014/main" id="{5A77D9BB-45C1-7F42-B8A3-3EE68926A5C2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5264150"/>
            <a:ext cx="679450" cy="411163"/>
            <a:chOff x="0" y="0"/>
            <a:chExt cx="357902" cy="1626969"/>
          </a:xfrm>
        </p:grpSpPr>
        <p:sp>
          <p:nvSpPr>
            <p:cNvPr id="14425" name="圆角矩形 172">
              <a:extLst>
                <a:ext uri="{FF2B5EF4-FFF2-40B4-BE49-F238E27FC236}">
                  <a16:creationId xmlns:a16="http://schemas.microsoft.com/office/drawing/2014/main" id="{934C6BBF-EBE6-114C-A86C-CE4F658E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6" name="圆角矩形 8">
              <a:extLst>
                <a:ext uri="{FF2B5EF4-FFF2-40B4-BE49-F238E27FC236}">
                  <a16:creationId xmlns:a16="http://schemas.microsoft.com/office/drawing/2014/main" id="{7760CF45-8A4C-154D-88E2-F8826127D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精进</a:t>
              </a:r>
            </a:p>
          </p:txBody>
        </p:sp>
      </p:grpSp>
      <p:grpSp>
        <p:nvGrpSpPr>
          <p:cNvPr id="14370" name="组合 152">
            <a:extLst>
              <a:ext uri="{FF2B5EF4-FFF2-40B4-BE49-F238E27FC236}">
                <a16:creationId xmlns:a16="http://schemas.microsoft.com/office/drawing/2014/main" id="{519114CA-42D7-C14D-9E6F-6021BDB3540D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117475"/>
            <a:ext cx="398462" cy="1347788"/>
            <a:chOff x="0" y="0"/>
            <a:chExt cx="357902" cy="1626969"/>
          </a:xfrm>
        </p:grpSpPr>
        <p:sp>
          <p:nvSpPr>
            <p:cNvPr id="14423" name="圆角矩形 187">
              <a:extLst>
                <a:ext uri="{FF2B5EF4-FFF2-40B4-BE49-F238E27FC236}">
                  <a16:creationId xmlns:a16="http://schemas.microsoft.com/office/drawing/2014/main" id="{0BE78BAF-9661-4A47-A62E-DB142EBDB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4" name="圆角矩形 8">
              <a:extLst>
                <a:ext uri="{FF2B5EF4-FFF2-40B4-BE49-F238E27FC236}">
                  <a16:creationId xmlns:a16="http://schemas.microsoft.com/office/drawing/2014/main" id="{E5F709A9-E3FB-F645-B41F-EBF1737B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grpSp>
        <p:nvGrpSpPr>
          <p:cNvPr id="14371" name="组合 152">
            <a:extLst>
              <a:ext uri="{FF2B5EF4-FFF2-40B4-BE49-F238E27FC236}">
                <a16:creationId xmlns:a16="http://schemas.microsoft.com/office/drawing/2014/main" id="{D131E2BA-981C-DC43-94AD-22D1C0BAB07E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2439988"/>
            <a:ext cx="373063" cy="1624012"/>
            <a:chOff x="0" y="0"/>
            <a:chExt cx="357902" cy="1626969"/>
          </a:xfrm>
        </p:grpSpPr>
        <p:sp>
          <p:nvSpPr>
            <p:cNvPr id="14421" name="圆角矩形 190">
              <a:extLst>
                <a:ext uri="{FF2B5EF4-FFF2-40B4-BE49-F238E27FC236}">
                  <a16:creationId xmlns:a16="http://schemas.microsoft.com/office/drawing/2014/main" id="{C8CC7F82-EA6E-7B47-87BE-F5E760BE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2" name="圆角矩形 8">
              <a:extLst>
                <a:ext uri="{FF2B5EF4-FFF2-40B4-BE49-F238E27FC236}">
                  <a16:creationId xmlns:a16="http://schemas.microsoft.com/office/drawing/2014/main" id="{F6B2BF09-CC50-B049-B965-534D747D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正知正念</a:t>
              </a:r>
            </a:p>
          </p:txBody>
        </p:sp>
      </p:grpSp>
      <p:sp>
        <p:nvSpPr>
          <p:cNvPr id="14372" name="矩形 155">
            <a:extLst>
              <a:ext uri="{FF2B5EF4-FFF2-40B4-BE49-F238E27FC236}">
                <a16:creationId xmlns:a16="http://schemas.microsoft.com/office/drawing/2014/main" id="{9C66DBF1-C34D-8F45-B5ED-8DC82642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4373" name="组合 152">
            <a:extLst>
              <a:ext uri="{FF2B5EF4-FFF2-40B4-BE49-F238E27FC236}">
                <a16:creationId xmlns:a16="http://schemas.microsoft.com/office/drawing/2014/main" id="{8C4F3039-06A5-794A-BDF7-8F264BD9E7DA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2908300"/>
            <a:ext cx="376238" cy="730250"/>
            <a:chOff x="0" y="0"/>
            <a:chExt cx="357902" cy="1626969"/>
          </a:xfrm>
        </p:grpSpPr>
        <p:sp>
          <p:nvSpPr>
            <p:cNvPr id="14419" name="圆角矩形 196">
              <a:extLst>
                <a:ext uri="{FF2B5EF4-FFF2-40B4-BE49-F238E27FC236}">
                  <a16:creationId xmlns:a16="http://schemas.microsoft.com/office/drawing/2014/main" id="{8EEC0E25-1F77-0D43-B9C9-531D3110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0" name="圆角矩形 8">
              <a:extLst>
                <a:ext uri="{FF2B5EF4-FFF2-40B4-BE49-F238E27FC236}">
                  <a16:creationId xmlns:a16="http://schemas.microsoft.com/office/drawing/2014/main" id="{0AA77014-045D-7544-8065-6527F654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4374" name="组合 152">
            <a:extLst>
              <a:ext uri="{FF2B5EF4-FFF2-40B4-BE49-F238E27FC236}">
                <a16:creationId xmlns:a16="http://schemas.microsoft.com/office/drawing/2014/main" id="{1A144993-AFC3-554D-BCF5-3633A2B9EBD8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5495925"/>
            <a:ext cx="395288" cy="812800"/>
            <a:chOff x="0" y="0"/>
            <a:chExt cx="357902" cy="1626969"/>
          </a:xfrm>
        </p:grpSpPr>
        <p:sp>
          <p:nvSpPr>
            <p:cNvPr id="14417" name="圆角矩形 118">
              <a:extLst>
                <a:ext uri="{FF2B5EF4-FFF2-40B4-BE49-F238E27FC236}">
                  <a16:creationId xmlns:a16="http://schemas.microsoft.com/office/drawing/2014/main" id="{DD1510E1-CE15-4E41-AF9F-D4E7D219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8" name="圆角矩形 8">
              <a:extLst>
                <a:ext uri="{FF2B5EF4-FFF2-40B4-BE49-F238E27FC236}">
                  <a16:creationId xmlns:a16="http://schemas.microsoft.com/office/drawing/2014/main" id="{5453C3BC-8060-AC4A-BA59-99B084D8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4375" name="组合 152">
            <a:extLst>
              <a:ext uri="{FF2B5EF4-FFF2-40B4-BE49-F238E27FC236}">
                <a16:creationId xmlns:a16="http://schemas.microsoft.com/office/drawing/2014/main" id="{3A5DFCFC-D4DA-3C49-BA85-F100C76C7F49}"/>
              </a:ext>
            </a:extLst>
          </p:cNvPr>
          <p:cNvGrpSpPr>
            <a:grpSpLocks/>
          </p:cNvGrpSpPr>
          <p:nvPr/>
        </p:nvGrpSpPr>
        <p:grpSpPr bwMode="auto">
          <a:xfrm>
            <a:off x="2982913" y="560388"/>
            <a:ext cx="447675" cy="1744662"/>
            <a:chOff x="0" y="0"/>
            <a:chExt cx="357902" cy="1626969"/>
          </a:xfrm>
        </p:grpSpPr>
        <p:sp>
          <p:nvSpPr>
            <p:cNvPr id="14415" name="圆角矩形 267">
              <a:extLst>
                <a:ext uri="{FF2B5EF4-FFF2-40B4-BE49-F238E27FC236}">
                  <a16:creationId xmlns:a16="http://schemas.microsoft.com/office/drawing/2014/main" id="{9696DB41-A9DB-CE48-9C1D-234245B2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圆角矩形 8">
              <a:extLst>
                <a:ext uri="{FF2B5EF4-FFF2-40B4-BE49-F238E27FC236}">
                  <a16:creationId xmlns:a16="http://schemas.microsoft.com/office/drawing/2014/main" id="{A54A8A5E-B458-2D4B-8989-ED46698A7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4376" name="组合 152">
            <a:extLst>
              <a:ext uri="{FF2B5EF4-FFF2-40B4-BE49-F238E27FC236}">
                <a16:creationId xmlns:a16="http://schemas.microsoft.com/office/drawing/2014/main" id="{A12BF859-AEED-6F49-9C91-3C66BF7A9D0E}"/>
              </a:ext>
            </a:extLst>
          </p:cNvPr>
          <p:cNvGrpSpPr>
            <a:grpSpLocks/>
          </p:cNvGrpSpPr>
          <p:nvPr/>
        </p:nvGrpSpPr>
        <p:grpSpPr bwMode="auto">
          <a:xfrm>
            <a:off x="3711575" y="935038"/>
            <a:ext cx="1508125" cy="558800"/>
            <a:chOff x="0" y="0"/>
            <a:chExt cx="357902" cy="2476502"/>
          </a:xfrm>
        </p:grpSpPr>
        <p:sp>
          <p:nvSpPr>
            <p:cNvPr id="14413" name="圆角矩形 270">
              <a:extLst>
                <a:ext uri="{FF2B5EF4-FFF2-40B4-BE49-F238E27FC236}">
                  <a16:creationId xmlns:a16="http://schemas.microsoft.com/office/drawing/2014/main" id="{E8CBB48B-0D03-F842-B7C4-3895612C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圆角矩形 8">
              <a:extLst>
                <a:ext uri="{FF2B5EF4-FFF2-40B4-BE49-F238E27FC236}">
                  <a16:creationId xmlns:a16="http://schemas.microsoft.com/office/drawing/2014/main" id="{385479CB-F5A4-734E-AD81-1C80FB84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不舍菩提心之合理性</a:t>
              </a:r>
            </a:p>
          </p:txBody>
        </p:sp>
      </p:grpSp>
      <p:grpSp>
        <p:nvGrpSpPr>
          <p:cNvPr id="14377" name="组合 152">
            <a:extLst>
              <a:ext uri="{FF2B5EF4-FFF2-40B4-BE49-F238E27FC236}">
                <a16:creationId xmlns:a16="http://schemas.microsoft.com/office/drawing/2014/main" id="{4125970D-EFA0-254A-9380-585B0815CE37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1773238"/>
            <a:ext cx="376237" cy="2151062"/>
            <a:chOff x="0" y="0"/>
            <a:chExt cx="357902" cy="1626969"/>
          </a:xfrm>
        </p:grpSpPr>
        <p:sp>
          <p:nvSpPr>
            <p:cNvPr id="14411" name="圆角矩形 247">
              <a:extLst>
                <a:ext uri="{FF2B5EF4-FFF2-40B4-BE49-F238E27FC236}">
                  <a16:creationId xmlns:a16="http://schemas.microsoft.com/office/drawing/2014/main" id="{01BF5ADD-BA8E-F041-89C6-55E850591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圆角矩形 8">
              <a:extLst>
                <a:ext uri="{FF2B5EF4-FFF2-40B4-BE49-F238E27FC236}">
                  <a16:creationId xmlns:a16="http://schemas.microsoft.com/office/drawing/2014/main" id="{8C910DB4-4C61-9641-A0A9-DEED0255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舍弃菩提心之过患</a:t>
              </a:r>
            </a:p>
          </p:txBody>
        </p:sp>
      </p:grpSp>
      <p:grpSp>
        <p:nvGrpSpPr>
          <p:cNvPr id="14378" name="组合 152">
            <a:extLst>
              <a:ext uri="{FF2B5EF4-FFF2-40B4-BE49-F238E27FC236}">
                <a16:creationId xmlns:a16="http://schemas.microsoft.com/office/drawing/2014/main" id="{67E86D6A-1458-2241-8B33-D034640B5DE7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2420938"/>
            <a:ext cx="446088" cy="1698625"/>
            <a:chOff x="0" y="0"/>
            <a:chExt cx="357902" cy="1626969"/>
          </a:xfrm>
        </p:grpSpPr>
        <p:sp>
          <p:nvSpPr>
            <p:cNvPr id="14409" name="圆角矩形 243">
              <a:extLst>
                <a:ext uri="{FF2B5EF4-FFF2-40B4-BE49-F238E27FC236}">
                  <a16:creationId xmlns:a16="http://schemas.microsoft.com/office/drawing/2014/main" id="{DF67625A-F422-8248-9D66-97193C76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0" name="圆角矩形 8">
              <a:extLst>
                <a:ext uri="{FF2B5EF4-FFF2-40B4-BE49-F238E27FC236}">
                  <a16:creationId xmlns:a16="http://schemas.microsoft.com/office/drawing/2014/main" id="{9B179802-49F1-A042-86DD-10AC20CAF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4379" name="组合 152">
            <a:extLst>
              <a:ext uri="{FF2B5EF4-FFF2-40B4-BE49-F238E27FC236}">
                <a16:creationId xmlns:a16="http://schemas.microsoft.com/office/drawing/2014/main" id="{AE344CCE-DD70-344B-9B86-167A3A5CC49A}"/>
              </a:ext>
            </a:extLst>
          </p:cNvPr>
          <p:cNvGrpSpPr>
            <a:grpSpLocks/>
          </p:cNvGrpSpPr>
          <p:nvPr/>
        </p:nvGrpSpPr>
        <p:grpSpPr bwMode="auto">
          <a:xfrm>
            <a:off x="3770313" y="4716463"/>
            <a:ext cx="382587" cy="1884362"/>
            <a:chOff x="0" y="0"/>
            <a:chExt cx="357902" cy="1626969"/>
          </a:xfrm>
        </p:grpSpPr>
        <p:sp>
          <p:nvSpPr>
            <p:cNvPr id="14407" name="圆角矩形 254">
              <a:extLst>
                <a:ext uri="{FF2B5EF4-FFF2-40B4-BE49-F238E27FC236}">
                  <a16:creationId xmlns:a16="http://schemas.microsoft.com/office/drawing/2014/main" id="{0C13A9F0-7EF2-9340-BD37-A665FBDAB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圆角矩形 8">
              <a:extLst>
                <a:ext uri="{FF2B5EF4-FFF2-40B4-BE49-F238E27FC236}">
                  <a16:creationId xmlns:a16="http://schemas.microsoft.com/office/drawing/2014/main" id="{3F0ACF24-0962-CD4D-B0DD-36F7B16E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教诫不舍菩提心</a:t>
              </a:r>
            </a:p>
          </p:txBody>
        </p:sp>
      </p:grpSp>
      <p:grpSp>
        <p:nvGrpSpPr>
          <p:cNvPr id="14380" name="组合 152">
            <a:extLst>
              <a:ext uri="{FF2B5EF4-FFF2-40B4-BE49-F238E27FC236}">
                <a16:creationId xmlns:a16="http://schemas.microsoft.com/office/drawing/2014/main" id="{274EED80-5D02-EE46-AC6E-A26FBAFF4398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5829300"/>
            <a:ext cx="679450" cy="411163"/>
            <a:chOff x="0" y="0"/>
            <a:chExt cx="357902" cy="1626969"/>
          </a:xfrm>
        </p:grpSpPr>
        <p:sp>
          <p:nvSpPr>
            <p:cNvPr id="14405" name="圆角矩形 131">
              <a:extLst>
                <a:ext uri="{FF2B5EF4-FFF2-40B4-BE49-F238E27FC236}">
                  <a16:creationId xmlns:a16="http://schemas.microsoft.com/office/drawing/2014/main" id="{AED5B474-8B1D-E44A-B9B7-8FB6CF49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圆角矩形 8">
              <a:extLst>
                <a:ext uri="{FF2B5EF4-FFF2-40B4-BE49-F238E27FC236}">
                  <a16:creationId xmlns:a16="http://schemas.microsoft.com/office/drawing/2014/main" id="{744F1D1F-AF5E-5940-B452-AD46394C0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静虑</a:t>
              </a:r>
            </a:p>
          </p:txBody>
        </p:sp>
      </p:grpSp>
      <p:grpSp>
        <p:nvGrpSpPr>
          <p:cNvPr id="14381" name="组合 152">
            <a:extLst>
              <a:ext uri="{FF2B5EF4-FFF2-40B4-BE49-F238E27FC236}">
                <a16:creationId xmlns:a16="http://schemas.microsoft.com/office/drawing/2014/main" id="{B38B0C46-B8D3-6B40-A04E-45A4AF3D21E0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6394450"/>
            <a:ext cx="679450" cy="412750"/>
            <a:chOff x="0" y="0"/>
            <a:chExt cx="357902" cy="1626969"/>
          </a:xfrm>
        </p:grpSpPr>
        <p:sp>
          <p:nvSpPr>
            <p:cNvPr id="14403" name="圆角矩形 134">
              <a:extLst>
                <a:ext uri="{FF2B5EF4-FFF2-40B4-BE49-F238E27FC236}">
                  <a16:creationId xmlns:a16="http://schemas.microsoft.com/office/drawing/2014/main" id="{6004DAED-955C-1443-8A14-23AE14D28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F2635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4" name="圆角矩形 8">
              <a:extLst>
                <a:ext uri="{FF2B5EF4-FFF2-40B4-BE49-F238E27FC236}">
                  <a16:creationId xmlns:a16="http://schemas.microsoft.com/office/drawing/2014/main" id="{D199672D-3193-AC41-B611-B3219438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智慧</a:t>
              </a:r>
            </a:p>
          </p:txBody>
        </p:sp>
      </p:grpSp>
      <p:grpSp>
        <p:nvGrpSpPr>
          <p:cNvPr id="14382" name="组合 152">
            <a:extLst>
              <a:ext uri="{FF2B5EF4-FFF2-40B4-BE49-F238E27FC236}">
                <a16:creationId xmlns:a16="http://schemas.microsoft.com/office/drawing/2014/main" id="{38622550-8BF2-DB4E-888D-F1D31D597779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402138"/>
            <a:ext cx="400050" cy="1827212"/>
            <a:chOff x="0" y="0"/>
            <a:chExt cx="357902" cy="1626969"/>
          </a:xfrm>
        </p:grpSpPr>
        <p:sp>
          <p:nvSpPr>
            <p:cNvPr id="14401" name="圆角矩形 139">
              <a:extLst>
                <a:ext uri="{FF2B5EF4-FFF2-40B4-BE49-F238E27FC236}">
                  <a16:creationId xmlns:a16="http://schemas.microsoft.com/office/drawing/2014/main" id="{0196F852-246A-194B-8215-015193F7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2" name="圆角矩形 8">
              <a:extLst>
                <a:ext uri="{FF2B5EF4-FFF2-40B4-BE49-F238E27FC236}">
                  <a16:creationId xmlns:a16="http://schemas.microsoft.com/office/drawing/2014/main" id="{0612DFC0-F20E-6E42-B58D-FC9F95F44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4383" name="组合 178">
            <a:extLst>
              <a:ext uri="{FF2B5EF4-FFF2-40B4-BE49-F238E27FC236}">
                <a16:creationId xmlns:a16="http://schemas.microsoft.com/office/drawing/2014/main" id="{4EB47FB0-5CDA-B349-899E-53DA376621C7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2374900"/>
            <a:ext cx="368300" cy="1558925"/>
            <a:chOff x="0" y="0"/>
            <a:chExt cx="756888" cy="378444"/>
          </a:xfrm>
        </p:grpSpPr>
        <p:sp>
          <p:nvSpPr>
            <p:cNvPr id="14399" name="圆角矩形 142">
              <a:extLst>
                <a:ext uri="{FF2B5EF4-FFF2-40B4-BE49-F238E27FC236}">
                  <a16:creationId xmlns:a16="http://schemas.microsoft.com/office/drawing/2014/main" id="{84BCED66-A630-C549-9276-6A695C06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0" name="圆角矩形 60">
              <a:extLst>
                <a:ext uri="{FF2B5EF4-FFF2-40B4-BE49-F238E27FC236}">
                  <a16:creationId xmlns:a16="http://schemas.microsoft.com/office/drawing/2014/main" id="{68EE5063-7B28-2F4A-8CB6-51F712A7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异熟果堕恶趣</a:t>
              </a:r>
            </a:p>
          </p:txBody>
        </p:sp>
      </p:grpSp>
      <p:grpSp>
        <p:nvGrpSpPr>
          <p:cNvPr id="14384" name="组合 178">
            <a:extLst>
              <a:ext uri="{FF2B5EF4-FFF2-40B4-BE49-F238E27FC236}">
                <a16:creationId xmlns:a16="http://schemas.microsoft.com/office/drawing/2014/main" id="{CF1807EB-F94B-F44B-889C-013229DE8145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012950"/>
            <a:ext cx="714375" cy="600075"/>
            <a:chOff x="0" y="0"/>
            <a:chExt cx="756888" cy="378444"/>
          </a:xfrm>
        </p:grpSpPr>
        <p:sp>
          <p:nvSpPr>
            <p:cNvPr id="14397" name="圆角矩形 145">
              <a:extLst>
                <a:ext uri="{FF2B5EF4-FFF2-40B4-BE49-F238E27FC236}">
                  <a16:creationId xmlns:a16="http://schemas.microsoft.com/office/drawing/2014/main" id="{E53BAA58-A753-6446-BAAE-67648639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圆角矩形 60">
              <a:extLst>
                <a:ext uri="{FF2B5EF4-FFF2-40B4-BE49-F238E27FC236}">
                  <a16:creationId xmlns:a16="http://schemas.microsoft.com/office/drawing/2014/main" id="{C6E3CE75-6A7A-9343-B54D-4B5BDFCE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真实宣说</a:t>
              </a:r>
            </a:p>
          </p:txBody>
        </p:sp>
      </p:grpSp>
      <p:grpSp>
        <p:nvGrpSpPr>
          <p:cNvPr id="14385" name="组合 178">
            <a:extLst>
              <a:ext uri="{FF2B5EF4-FFF2-40B4-BE49-F238E27FC236}">
                <a16:creationId xmlns:a16="http://schemas.microsoft.com/office/drawing/2014/main" id="{A9D5C4D8-2AF9-D447-AE09-153455362EC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998788"/>
            <a:ext cx="842963" cy="635000"/>
            <a:chOff x="0" y="0"/>
            <a:chExt cx="756888" cy="378444"/>
          </a:xfrm>
        </p:grpSpPr>
        <p:sp>
          <p:nvSpPr>
            <p:cNvPr id="14395" name="圆角矩形 148">
              <a:extLst>
                <a:ext uri="{FF2B5EF4-FFF2-40B4-BE49-F238E27FC236}">
                  <a16:creationId xmlns:a16="http://schemas.microsoft.com/office/drawing/2014/main" id="{6EBC27D8-7F46-484B-BAC7-A80E70CA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6" name="圆角矩形 60">
              <a:extLst>
                <a:ext uri="{FF2B5EF4-FFF2-40B4-BE49-F238E27FC236}">
                  <a16:creationId xmlns:a16="http://schemas.microsoft.com/office/drawing/2014/main" id="{739ECC21-BF0A-3848-87CA-2980C13D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彼之合理性</a:t>
              </a:r>
            </a:p>
          </p:txBody>
        </p:sp>
      </p:grpSp>
      <p:grpSp>
        <p:nvGrpSpPr>
          <p:cNvPr id="14386" name="组合 178">
            <a:extLst>
              <a:ext uri="{FF2B5EF4-FFF2-40B4-BE49-F238E27FC236}">
                <a16:creationId xmlns:a16="http://schemas.microsoft.com/office/drawing/2014/main" id="{97155ACE-7593-AC4B-AC46-A1523171454C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3890963"/>
            <a:ext cx="582613" cy="598487"/>
            <a:chOff x="0" y="0"/>
            <a:chExt cx="756888" cy="378444"/>
          </a:xfrm>
        </p:grpSpPr>
        <p:sp>
          <p:nvSpPr>
            <p:cNvPr id="14393" name="圆角矩形 151">
              <a:extLst>
                <a:ext uri="{FF2B5EF4-FFF2-40B4-BE49-F238E27FC236}">
                  <a16:creationId xmlns:a16="http://schemas.microsoft.com/office/drawing/2014/main" id="{B7598238-877B-5B47-87C1-224B98DE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4" name="圆角矩形 60">
              <a:extLst>
                <a:ext uri="{FF2B5EF4-FFF2-40B4-BE49-F238E27FC236}">
                  <a16:creationId xmlns:a16="http://schemas.microsoft.com/office/drawing/2014/main" id="{34FF04A0-AC9D-3D4E-9114-4DD4DABD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遣除争论</a:t>
              </a:r>
            </a:p>
          </p:txBody>
        </p:sp>
      </p:grpSp>
      <p:grpSp>
        <p:nvGrpSpPr>
          <p:cNvPr id="14387" name="组合 178">
            <a:extLst>
              <a:ext uri="{FF2B5EF4-FFF2-40B4-BE49-F238E27FC236}">
                <a16:creationId xmlns:a16="http://schemas.microsoft.com/office/drawing/2014/main" id="{621BBF1F-3CAB-8E4F-B6E8-9D72C35086EE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013325"/>
            <a:ext cx="1489075" cy="393700"/>
            <a:chOff x="0" y="0"/>
            <a:chExt cx="756888" cy="378444"/>
          </a:xfrm>
        </p:grpSpPr>
        <p:sp>
          <p:nvSpPr>
            <p:cNvPr id="14391" name="圆角矩形 154">
              <a:extLst>
                <a:ext uri="{FF2B5EF4-FFF2-40B4-BE49-F238E27FC236}">
                  <a16:creationId xmlns:a16="http://schemas.microsoft.com/office/drawing/2014/main" id="{F273213E-2AD7-3447-8FEE-B509EDE6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圆角矩形 60">
              <a:extLst>
                <a:ext uri="{FF2B5EF4-FFF2-40B4-BE49-F238E27FC236}">
                  <a16:creationId xmlns:a16="http://schemas.microsoft.com/office/drawing/2014/main" id="{5CE8F0C3-42D5-874F-9A3A-2B4D50B23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失毁利他行为</a:t>
              </a:r>
            </a:p>
          </p:txBody>
        </p:sp>
      </p:grpSp>
      <p:grpSp>
        <p:nvGrpSpPr>
          <p:cNvPr id="14388" name="组合 178">
            <a:extLst>
              <a:ext uri="{FF2B5EF4-FFF2-40B4-BE49-F238E27FC236}">
                <a16:creationId xmlns:a16="http://schemas.microsoft.com/office/drawing/2014/main" id="{C5B08360-8A58-0140-894D-0D6175187782}"/>
              </a:ext>
            </a:extLst>
          </p:cNvPr>
          <p:cNvGrpSpPr>
            <a:grpSpLocks/>
          </p:cNvGrpSpPr>
          <p:nvPr/>
        </p:nvGrpSpPr>
        <p:grpSpPr bwMode="auto">
          <a:xfrm>
            <a:off x="4491038" y="6303963"/>
            <a:ext cx="1076325" cy="347662"/>
            <a:chOff x="0" y="0"/>
            <a:chExt cx="756888" cy="378444"/>
          </a:xfrm>
        </p:grpSpPr>
        <p:sp>
          <p:nvSpPr>
            <p:cNvPr id="14389" name="圆角矩形 173">
              <a:extLst>
                <a:ext uri="{FF2B5EF4-FFF2-40B4-BE49-F238E27FC236}">
                  <a16:creationId xmlns:a16="http://schemas.microsoft.com/office/drawing/2014/main" id="{438369AF-BCD6-F34E-8A6F-489F2335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0" name="圆角矩形 60">
              <a:extLst>
                <a:ext uri="{FF2B5EF4-FFF2-40B4-BE49-F238E27FC236}">
                  <a16:creationId xmlns:a16="http://schemas.microsoft.com/office/drawing/2014/main" id="{7F22E47B-4528-8542-B0EF-48C84055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阻碍解脱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0D7F4C5F-0ACB-4046-8E94-C70F60D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646770-BED5-AC45-AD95-2D2CFD9D3E0B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zh-CN" altLang="en-US" sz="1800"/>
          </a:p>
        </p:txBody>
      </p:sp>
      <p:grpSp>
        <p:nvGrpSpPr>
          <p:cNvPr id="15363" name="组合 211">
            <a:extLst>
              <a:ext uri="{FF2B5EF4-FFF2-40B4-BE49-F238E27FC236}">
                <a16:creationId xmlns:a16="http://schemas.microsoft.com/office/drawing/2014/main" id="{3227DC1D-7DEC-C64A-B0DB-99C89D8C4250}"/>
              </a:ext>
            </a:extLst>
          </p:cNvPr>
          <p:cNvGrpSpPr>
            <a:grpSpLocks/>
          </p:cNvGrpSpPr>
          <p:nvPr/>
        </p:nvGrpSpPr>
        <p:grpSpPr bwMode="auto">
          <a:xfrm>
            <a:off x="4265613" y="5168900"/>
            <a:ext cx="527050" cy="1096963"/>
            <a:chOff x="0" y="0"/>
            <a:chExt cx="526403" cy="1386357"/>
          </a:xfrm>
        </p:grpSpPr>
        <p:grpSp>
          <p:nvGrpSpPr>
            <p:cNvPr id="15472" name="组合 212">
              <a:extLst>
                <a:ext uri="{FF2B5EF4-FFF2-40B4-BE49-F238E27FC236}">
                  <a16:creationId xmlns:a16="http://schemas.microsoft.com/office/drawing/2014/main" id="{A5C605BA-EE09-2244-B605-6723C4FAB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74" name="直接连接符 214">
                <a:extLst>
                  <a:ext uri="{FF2B5EF4-FFF2-40B4-BE49-F238E27FC236}">
                    <a16:creationId xmlns:a16="http://schemas.microsoft.com/office/drawing/2014/main" id="{225BA880-A033-1E46-BB9B-7F97B5836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直接连接符 215">
                <a:extLst>
                  <a:ext uri="{FF2B5EF4-FFF2-40B4-BE49-F238E27FC236}">
                    <a16:creationId xmlns:a16="http://schemas.microsoft.com/office/drawing/2014/main" id="{522D0E68-2725-2E4D-B9FB-37B82897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6" name="直接连接符 216">
                <a:extLst>
                  <a:ext uri="{FF2B5EF4-FFF2-40B4-BE49-F238E27FC236}">
                    <a16:creationId xmlns:a16="http://schemas.microsoft.com/office/drawing/2014/main" id="{23DD1214-69BB-904F-9068-A6CBB883D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73" name="直接连接符 213">
              <a:extLst>
                <a:ext uri="{FF2B5EF4-FFF2-40B4-BE49-F238E27FC236}">
                  <a16:creationId xmlns:a16="http://schemas.microsoft.com/office/drawing/2014/main" id="{C97C2FA0-CBB1-364D-8EFF-AF3E7843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4" name="组合 204">
            <a:extLst>
              <a:ext uri="{FF2B5EF4-FFF2-40B4-BE49-F238E27FC236}">
                <a16:creationId xmlns:a16="http://schemas.microsoft.com/office/drawing/2014/main" id="{E22485FA-930E-2D40-9895-913B1B178E88}"/>
              </a:ext>
            </a:extLst>
          </p:cNvPr>
          <p:cNvGrpSpPr>
            <a:grpSpLocks/>
          </p:cNvGrpSpPr>
          <p:nvPr/>
        </p:nvGrpSpPr>
        <p:grpSpPr bwMode="auto">
          <a:xfrm>
            <a:off x="4295775" y="3533775"/>
            <a:ext cx="527050" cy="1023938"/>
            <a:chOff x="0" y="0"/>
            <a:chExt cx="526403" cy="1386357"/>
          </a:xfrm>
        </p:grpSpPr>
        <p:grpSp>
          <p:nvGrpSpPr>
            <p:cNvPr id="15467" name="组合 205">
              <a:extLst>
                <a:ext uri="{FF2B5EF4-FFF2-40B4-BE49-F238E27FC236}">
                  <a16:creationId xmlns:a16="http://schemas.microsoft.com/office/drawing/2014/main" id="{8EFDB9BD-2DB4-A240-9355-F277034C8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69" name="直接连接符 208">
                <a:extLst>
                  <a:ext uri="{FF2B5EF4-FFF2-40B4-BE49-F238E27FC236}">
                    <a16:creationId xmlns:a16="http://schemas.microsoft.com/office/drawing/2014/main" id="{1CC7B3DA-3BA5-934F-849D-D4DA96CA3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" name="直接连接符 209">
                <a:extLst>
                  <a:ext uri="{FF2B5EF4-FFF2-40B4-BE49-F238E27FC236}">
                    <a16:creationId xmlns:a16="http://schemas.microsoft.com/office/drawing/2014/main" id="{99B062F0-86DE-FB48-8C33-E226D4AC8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直接连接符 210">
                <a:extLst>
                  <a:ext uri="{FF2B5EF4-FFF2-40B4-BE49-F238E27FC236}">
                    <a16:creationId xmlns:a16="http://schemas.microsoft.com/office/drawing/2014/main" id="{4F5695F2-B053-1B48-B72C-6D782B542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8" name="直接连接符 207">
              <a:extLst>
                <a:ext uri="{FF2B5EF4-FFF2-40B4-BE49-F238E27FC236}">
                  <a16:creationId xmlns:a16="http://schemas.microsoft.com/office/drawing/2014/main" id="{297BFDF5-126E-9440-93D9-ABE4717F2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5" name="直接连接符 202">
            <a:extLst>
              <a:ext uri="{FF2B5EF4-FFF2-40B4-BE49-F238E27FC236}">
                <a16:creationId xmlns:a16="http://schemas.microsoft.com/office/drawing/2014/main" id="{A1EC8D85-7D09-F64B-BFB7-9AFC48C42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6229350"/>
            <a:ext cx="2951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6" name="组合 297">
            <a:extLst>
              <a:ext uri="{FF2B5EF4-FFF2-40B4-BE49-F238E27FC236}">
                <a16:creationId xmlns:a16="http://schemas.microsoft.com/office/drawing/2014/main" id="{911AFC16-7DCD-BB4E-8482-5FBFECFACE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09850" y="2438400"/>
            <a:ext cx="511175" cy="3614738"/>
            <a:chOff x="0" y="0"/>
            <a:chExt cx="512335" cy="1388109"/>
          </a:xfrm>
        </p:grpSpPr>
        <p:grpSp>
          <p:nvGrpSpPr>
            <p:cNvPr id="15462" name="组合 298">
              <a:extLst>
                <a:ext uri="{FF2B5EF4-FFF2-40B4-BE49-F238E27FC236}">
                  <a16:creationId xmlns:a16="http://schemas.microsoft.com/office/drawing/2014/main" id="{77CED86C-6843-9D46-8D21-1D730FB72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5464" name="直接连接符 300">
                <a:extLst>
                  <a:ext uri="{FF2B5EF4-FFF2-40B4-BE49-F238E27FC236}">
                    <a16:creationId xmlns:a16="http://schemas.microsoft.com/office/drawing/2014/main" id="{3F15B301-2200-B247-AE7F-06CBD3D63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5" name="直接连接符 301">
                <a:extLst>
                  <a:ext uri="{FF2B5EF4-FFF2-40B4-BE49-F238E27FC236}">
                    <a16:creationId xmlns:a16="http://schemas.microsoft.com/office/drawing/2014/main" id="{49F432CE-BAEB-3B45-A8B6-A1C41EEB7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" name="直接连接符 302">
                <a:extLst>
                  <a:ext uri="{FF2B5EF4-FFF2-40B4-BE49-F238E27FC236}">
                    <a16:creationId xmlns:a16="http://schemas.microsoft.com/office/drawing/2014/main" id="{79382360-3F92-D348-8586-707E3A24C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3" name="直接连接符 299">
              <a:extLst>
                <a:ext uri="{FF2B5EF4-FFF2-40B4-BE49-F238E27FC236}">
                  <a16:creationId xmlns:a16="http://schemas.microsoft.com/office/drawing/2014/main" id="{E8C0DB09-BFDF-BC43-AA45-FB3F058DA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88109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组合 175">
            <a:extLst>
              <a:ext uri="{FF2B5EF4-FFF2-40B4-BE49-F238E27FC236}">
                <a16:creationId xmlns:a16="http://schemas.microsoft.com/office/drawing/2014/main" id="{BBFFEFB5-BB2B-CC47-AD6C-A3AF43A00E4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4686300"/>
            <a:chOff x="0" y="0"/>
            <a:chExt cx="512335" cy="1386357"/>
          </a:xfrm>
        </p:grpSpPr>
        <p:grpSp>
          <p:nvGrpSpPr>
            <p:cNvPr id="15457" name="组合 176">
              <a:extLst>
                <a:ext uri="{FF2B5EF4-FFF2-40B4-BE49-F238E27FC236}">
                  <a16:creationId xmlns:a16="http://schemas.microsoft.com/office/drawing/2014/main" id="{B69B0C9B-6D2B-D94A-84AE-623FB530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5459" name="直接连接符 178">
                <a:extLst>
                  <a:ext uri="{FF2B5EF4-FFF2-40B4-BE49-F238E27FC236}">
                    <a16:creationId xmlns:a16="http://schemas.microsoft.com/office/drawing/2014/main" id="{B3D9CDDB-05A5-944A-AB9D-9F5012513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直接连接符 198">
                <a:extLst>
                  <a:ext uri="{FF2B5EF4-FFF2-40B4-BE49-F238E27FC236}">
                    <a16:creationId xmlns:a16="http://schemas.microsoft.com/office/drawing/2014/main" id="{838BC4B2-9E18-474B-A0C0-7C4882BB6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1" name="直接连接符 199">
                <a:extLst>
                  <a:ext uri="{FF2B5EF4-FFF2-40B4-BE49-F238E27FC236}">
                    <a16:creationId xmlns:a16="http://schemas.microsoft.com/office/drawing/2014/main" id="{EBEBD3A0-AB67-A343-9D87-7214ECC03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8" name="直接连接符 177">
              <a:extLst>
                <a:ext uri="{FF2B5EF4-FFF2-40B4-BE49-F238E27FC236}">
                  <a16:creationId xmlns:a16="http://schemas.microsoft.com/office/drawing/2014/main" id="{6DCE7679-2511-3C46-BE43-089343AB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8" name="直接连接符 315">
            <a:extLst>
              <a:ext uri="{FF2B5EF4-FFF2-40B4-BE49-F238E27FC236}">
                <a16:creationId xmlns:a16="http://schemas.microsoft.com/office/drawing/2014/main" id="{6E29D417-4009-AD4D-B6C5-3FC5BB166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7600" y="4543425"/>
            <a:ext cx="2624138" cy="1587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9" name="组合 303">
            <a:extLst>
              <a:ext uri="{FF2B5EF4-FFF2-40B4-BE49-F238E27FC236}">
                <a16:creationId xmlns:a16="http://schemas.microsoft.com/office/drawing/2014/main" id="{ECC2B39F-63B6-2E4A-B348-2AF55EC7B151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330200"/>
            <a:ext cx="527050" cy="749300"/>
            <a:chOff x="0" y="0"/>
            <a:chExt cx="526403" cy="1386357"/>
          </a:xfrm>
        </p:grpSpPr>
        <p:grpSp>
          <p:nvGrpSpPr>
            <p:cNvPr id="15452" name="组合 304">
              <a:extLst>
                <a:ext uri="{FF2B5EF4-FFF2-40B4-BE49-F238E27FC236}">
                  <a16:creationId xmlns:a16="http://schemas.microsoft.com/office/drawing/2014/main" id="{8BC82ECE-6497-AD4E-9F11-D0540124B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54" name="直接连接符 306">
                <a:extLst>
                  <a:ext uri="{FF2B5EF4-FFF2-40B4-BE49-F238E27FC236}">
                    <a16:creationId xmlns:a16="http://schemas.microsoft.com/office/drawing/2014/main" id="{14275D3E-7003-244D-A361-84A1CA286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5" name="直接连接符 307">
                <a:extLst>
                  <a:ext uri="{FF2B5EF4-FFF2-40B4-BE49-F238E27FC236}">
                    <a16:creationId xmlns:a16="http://schemas.microsoft.com/office/drawing/2014/main" id="{30D50EE7-C74E-9342-BC92-1B9B04AA6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6" name="直接连接符 308">
                <a:extLst>
                  <a:ext uri="{FF2B5EF4-FFF2-40B4-BE49-F238E27FC236}">
                    <a16:creationId xmlns:a16="http://schemas.microsoft.com/office/drawing/2014/main" id="{3DF2ACB8-E6ED-DE4F-A512-13C161163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3" name="直接连接符 305">
              <a:extLst>
                <a:ext uri="{FF2B5EF4-FFF2-40B4-BE49-F238E27FC236}">
                  <a16:creationId xmlns:a16="http://schemas.microsoft.com/office/drawing/2014/main" id="{56EF680A-94C5-7647-A58E-97E676B60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5626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组合 157">
            <a:extLst>
              <a:ext uri="{FF2B5EF4-FFF2-40B4-BE49-F238E27FC236}">
                <a16:creationId xmlns:a16="http://schemas.microsoft.com/office/drawing/2014/main" id="{706334CC-BD9E-A54D-A0D3-2649FF2F16B6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3741738"/>
            <a:ext cx="423863" cy="1947862"/>
            <a:chOff x="0" y="0"/>
            <a:chExt cx="306282" cy="1060352"/>
          </a:xfrm>
        </p:grpSpPr>
        <p:sp>
          <p:nvSpPr>
            <p:cNvPr id="15449" name="直接连接符 161">
              <a:extLst>
                <a:ext uri="{FF2B5EF4-FFF2-40B4-BE49-F238E27FC236}">
                  <a16:creationId xmlns:a16="http://schemas.microsoft.com/office/drawing/2014/main" id="{885C8B05-A4D9-CE48-A466-5C2B4642D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直接连接符 162">
              <a:extLst>
                <a:ext uri="{FF2B5EF4-FFF2-40B4-BE49-F238E27FC236}">
                  <a16:creationId xmlns:a16="http://schemas.microsoft.com/office/drawing/2014/main" id="{73016A87-9A52-C646-9522-65D38B058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直接连接符 163">
              <a:extLst>
                <a:ext uri="{FF2B5EF4-FFF2-40B4-BE49-F238E27FC236}">
                  <a16:creationId xmlns:a16="http://schemas.microsoft.com/office/drawing/2014/main" id="{2FE89CAC-1527-D941-8F8A-9DA01A0C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1" name="直接连接符 258">
            <a:extLst>
              <a:ext uri="{FF2B5EF4-FFF2-40B4-BE49-F238E27FC236}">
                <a16:creationId xmlns:a16="http://schemas.microsoft.com/office/drawing/2014/main" id="{2776FEAA-A792-3A45-9238-F1DA2F16F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3757613"/>
            <a:ext cx="920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直接连接符 259">
            <a:extLst>
              <a:ext uri="{FF2B5EF4-FFF2-40B4-BE49-F238E27FC236}">
                <a16:creationId xmlns:a16="http://schemas.microsoft.com/office/drawing/2014/main" id="{DB4AAE6F-399F-F445-9DAC-517F6C8F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16188"/>
            <a:ext cx="5334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直接连接符 256">
            <a:extLst>
              <a:ext uri="{FF2B5EF4-FFF2-40B4-BE49-F238E27FC236}">
                <a16:creationId xmlns:a16="http://schemas.microsoft.com/office/drawing/2014/main" id="{98DFA959-5142-4E4B-B698-9DBF9AE84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704850"/>
            <a:ext cx="21224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直接连接符 206">
            <a:extLst>
              <a:ext uri="{FF2B5EF4-FFF2-40B4-BE49-F238E27FC236}">
                <a16:creationId xmlns:a16="http://schemas.microsoft.com/office/drawing/2014/main" id="{DB9E9244-694D-FC4C-8224-E78F32F8E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5218113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直接连接符 253">
            <a:extLst>
              <a:ext uri="{FF2B5EF4-FFF2-40B4-BE49-F238E27FC236}">
                <a16:creationId xmlns:a16="http://schemas.microsoft.com/office/drawing/2014/main" id="{B1B82535-949C-C249-A1B9-814095152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589338"/>
            <a:ext cx="2878138" cy="142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6" name="组合 179">
            <a:extLst>
              <a:ext uri="{FF2B5EF4-FFF2-40B4-BE49-F238E27FC236}">
                <a16:creationId xmlns:a16="http://schemas.microsoft.com/office/drawing/2014/main" id="{4AAF4B49-7170-4A42-B64A-66279B65151C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741363"/>
            <a:ext cx="466725" cy="4176712"/>
            <a:chOff x="0" y="0"/>
            <a:chExt cx="526403" cy="1386357"/>
          </a:xfrm>
        </p:grpSpPr>
        <p:grpSp>
          <p:nvGrpSpPr>
            <p:cNvPr id="15444" name="组合 180">
              <a:extLst>
                <a:ext uri="{FF2B5EF4-FFF2-40B4-BE49-F238E27FC236}">
                  <a16:creationId xmlns:a16="http://schemas.microsoft.com/office/drawing/2014/main" id="{A99C4B9D-CDFF-404A-A9FF-B441214E2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5446" name="直接连接符 182">
                <a:extLst>
                  <a:ext uri="{FF2B5EF4-FFF2-40B4-BE49-F238E27FC236}">
                    <a16:creationId xmlns:a16="http://schemas.microsoft.com/office/drawing/2014/main" id="{EF95D32D-9532-674E-AB7A-A9E715482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直接连接符 183">
                <a:extLst>
                  <a:ext uri="{FF2B5EF4-FFF2-40B4-BE49-F238E27FC236}">
                    <a16:creationId xmlns:a16="http://schemas.microsoft.com/office/drawing/2014/main" id="{96F4F016-0919-F64F-8327-AAAFF5D89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直接连接符 184">
                <a:extLst>
                  <a:ext uri="{FF2B5EF4-FFF2-40B4-BE49-F238E27FC236}">
                    <a16:creationId xmlns:a16="http://schemas.microsoft.com/office/drawing/2014/main" id="{E598E148-78BF-7440-8D17-B9ABCEAB7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45" name="直接连接符 181">
              <a:extLst>
                <a:ext uri="{FF2B5EF4-FFF2-40B4-BE49-F238E27FC236}">
                  <a16:creationId xmlns:a16="http://schemas.microsoft.com/office/drawing/2014/main" id="{06CE3AAC-B2BD-1D4F-A8AF-6A1A1D303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58153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7" name="直接连接符 15">
            <a:extLst>
              <a:ext uri="{FF2B5EF4-FFF2-40B4-BE49-F238E27FC236}">
                <a16:creationId xmlns:a16="http://schemas.microsoft.com/office/drawing/2014/main" id="{50B18511-BC37-2945-B9EF-E558DDD4D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454275"/>
            <a:ext cx="27178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直接连接符 18">
            <a:extLst>
              <a:ext uri="{FF2B5EF4-FFF2-40B4-BE49-F238E27FC236}">
                <a16:creationId xmlns:a16="http://schemas.microsoft.com/office/drawing/2014/main" id="{B65CD47F-C815-954F-A508-BDF547538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079500"/>
            <a:ext cx="3367088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47" name="表格 82">
            <a:extLst>
              <a:ext uri="{FF2B5EF4-FFF2-40B4-BE49-F238E27FC236}">
                <a16:creationId xmlns:a16="http://schemas.microsoft.com/office/drawing/2014/main" id="{EDA8084D-F91B-664E-96C3-F2DFBA4903CF}"/>
              </a:ext>
            </a:extLst>
          </p:cNvPr>
          <p:cNvGraphicFramePr>
            <a:graphicFrameLocks noGrp="1"/>
          </p:cNvGraphicFramePr>
          <p:nvPr/>
        </p:nvGraphicFramePr>
        <p:xfrm>
          <a:off x="6215063" y="60325"/>
          <a:ext cx="2822575" cy="6654800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2224682803"/>
                    </a:ext>
                  </a:extLst>
                </a:gridCol>
              </a:tblGrid>
              <a:tr h="166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故如所立誓，我当恭敬行，今后若不勉，定当趋下流。饶益众有情，无量佛已逝，然我因昔过，未得佛化育。若今依旧犯，如是将反复，恶趣中领受，病缚剖割苦。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47044"/>
                  </a:ext>
                </a:extLst>
              </a:tr>
              <a:tr h="1260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如值佛出世，为人信佛法，宜修善稀有，何日复得此？纵似今无病，足食无损伤，然寿刹那欺，身犹须臾质。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7383"/>
                  </a:ext>
                </a:extLst>
              </a:tr>
              <a:tr h="1143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凭吾此行素，复难得人身，若不得人身，徒恶乏善行。如具行善缘，而我未为善，恶趣众苦愚，彼时复何为？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74662"/>
                  </a:ext>
                </a:extLst>
              </a:tr>
              <a:tr h="615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既未行诸善，复集众恶业，纵历一亿劫，不闻善趣名。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70251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是故世尊说，人身极难得，如海中盲龟，颈入轭木孔。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41634"/>
                  </a:ext>
                </a:extLst>
              </a:tr>
              <a:tr h="104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刹那造重罪，历劫住无间，何况无始罪，积重失善趣。然仅受彼报，苦犹不得脱，因受恶报时，复生余多罪。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95334"/>
                  </a:ext>
                </a:extLst>
              </a:tr>
            </a:tbl>
          </a:graphicData>
        </a:graphic>
      </p:graphicFrame>
      <p:grpSp>
        <p:nvGrpSpPr>
          <p:cNvPr id="15386" name="组合 152">
            <a:extLst>
              <a:ext uri="{FF2B5EF4-FFF2-40B4-BE49-F238E27FC236}">
                <a16:creationId xmlns:a16="http://schemas.microsoft.com/office/drawing/2014/main" id="{DE8320D9-47FF-0342-936E-3641E9D9A67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39713"/>
            <a:ext cx="401638" cy="674687"/>
            <a:chOff x="0" y="0"/>
            <a:chExt cx="357902" cy="1626969"/>
          </a:xfrm>
        </p:grpSpPr>
        <p:sp>
          <p:nvSpPr>
            <p:cNvPr id="15442" name="圆角矩形 136">
              <a:extLst>
                <a:ext uri="{FF2B5EF4-FFF2-40B4-BE49-F238E27FC236}">
                  <a16:creationId xmlns:a16="http://schemas.microsoft.com/office/drawing/2014/main" id="{A4D0788D-A862-9B4F-AD5B-745DE67B2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3" name="圆角矩形 8">
              <a:extLst>
                <a:ext uri="{FF2B5EF4-FFF2-40B4-BE49-F238E27FC236}">
                  <a16:creationId xmlns:a16="http://schemas.microsoft.com/office/drawing/2014/main" id="{7DF725ED-EC27-8148-870C-8E7C82D43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5387" name="组合 152">
            <a:extLst>
              <a:ext uri="{FF2B5EF4-FFF2-40B4-BE49-F238E27FC236}">
                <a16:creationId xmlns:a16="http://schemas.microsoft.com/office/drawing/2014/main" id="{F3A8191C-0537-624E-A299-D98BEFEA6E4B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49450"/>
            <a:ext cx="398462" cy="1347788"/>
            <a:chOff x="0" y="0"/>
            <a:chExt cx="357902" cy="1626969"/>
          </a:xfrm>
        </p:grpSpPr>
        <p:sp>
          <p:nvSpPr>
            <p:cNvPr id="15440" name="圆角矩形 187">
              <a:extLst>
                <a:ext uri="{FF2B5EF4-FFF2-40B4-BE49-F238E27FC236}">
                  <a16:creationId xmlns:a16="http://schemas.microsoft.com/office/drawing/2014/main" id="{2E547F27-FECA-B14F-8F5B-439F73A2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41" name="圆角矩形 8">
              <a:extLst>
                <a:ext uri="{FF2B5EF4-FFF2-40B4-BE49-F238E27FC236}">
                  <a16:creationId xmlns:a16="http://schemas.microsoft.com/office/drawing/2014/main" id="{E373EFAC-8664-A04E-BEC1-CF1BA615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5388" name="矩形 155">
            <a:extLst>
              <a:ext uri="{FF2B5EF4-FFF2-40B4-BE49-F238E27FC236}">
                <a16:creationId xmlns:a16="http://schemas.microsoft.com/office/drawing/2014/main" id="{CAEEDC27-4847-D145-8C31-4D370F7E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5389" name="组合 152">
            <a:extLst>
              <a:ext uri="{FF2B5EF4-FFF2-40B4-BE49-F238E27FC236}">
                <a16:creationId xmlns:a16="http://schemas.microsoft.com/office/drawing/2014/main" id="{E2B2EE18-5310-204B-9621-F8437E10E9F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3600"/>
            <a:ext cx="374650" cy="730250"/>
            <a:chOff x="0" y="0"/>
            <a:chExt cx="357902" cy="1626969"/>
          </a:xfrm>
        </p:grpSpPr>
        <p:sp>
          <p:nvSpPr>
            <p:cNvPr id="15438" name="圆角矩形 196">
              <a:extLst>
                <a:ext uri="{FF2B5EF4-FFF2-40B4-BE49-F238E27FC236}">
                  <a16:creationId xmlns:a16="http://schemas.microsoft.com/office/drawing/2014/main" id="{D97B5124-02CE-4B44-AB1A-FD51767C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9" name="圆角矩形 8">
              <a:extLst>
                <a:ext uri="{FF2B5EF4-FFF2-40B4-BE49-F238E27FC236}">
                  <a16:creationId xmlns:a16="http://schemas.microsoft.com/office/drawing/2014/main" id="{32D08604-8423-3647-93FC-0F847D6A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5390" name="组合 152">
            <a:extLst>
              <a:ext uri="{FF2B5EF4-FFF2-40B4-BE49-F238E27FC236}">
                <a16:creationId xmlns:a16="http://schemas.microsoft.com/office/drawing/2014/main" id="{517474B3-19D0-F24C-814A-2E7D0F8A7A28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4732338"/>
            <a:ext cx="395287" cy="814387"/>
            <a:chOff x="0" y="0"/>
            <a:chExt cx="357902" cy="1626969"/>
          </a:xfrm>
        </p:grpSpPr>
        <p:sp>
          <p:nvSpPr>
            <p:cNvPr id="15436" name="圆角矩形 118">
              <a:extLst>
                <a:ext uri="{FF2B5EF4-FFF2-40B4-BE49-F238E27FC236}">
                  <a16:creationId xmlns:a16="http://schemas.microsoft.com/office/drawing/2014/main" id="{0F60125C-3973-5641-86A0-195CDE6B9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7" name="圆角矩形 8">
              <a:extLst>
                <a:ext uri="{FF2B5EF4-FFF2-40B4-BE49-F238E27FC236}">
                  <a16:creationId xmlns:a16="http://schemas.microsoft.com/office/drawing/2014/main" id="{B4793902-DCD9-5E47-9C1F-4F1838CA3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5391" name="组合 152">
            <a:extLst>
              <a:ext uri="{FF2B5EF4-FFF2-40B4-BE49-F238E27FC236}">
                <a16:creationId xmlns:a16="http://schemas.microsoft.com/office/drawing/2014/main" id="{2C80C0B0-DC89-1341-86C4-89BCCDE39818}"/>
              </a:ext>
            </a:extLst>
          </p:cNvPr>
          <p:cNvGrpSpPr>
            <a:grpSpLocks/>
          </p:cNvGrpSpPr>
          <p:nvPr/>
        </p:nvGrpSpPr>
        <p:grpSpPr bwMode="auto">
          <a:xfrm>
            <a:off x="1795463" y="411163"/>
            <a:ext cx="811212" cy="658812"/>
            <a:chOff x="0" y="0"/>
            <a:chExt cx="357902" cy="1626969"/>
          </a:xfrm>
        </p:grpSpPr>
        <p:sp>
          <p:nvSpPr>
            <p:cNvPr id="15434" name="圆角矩形 267">
              <a:extLst>
                <a:ext uri="{FF2B5EF4-FFF2-40B4-BE49-F238E27FC236}">
                  <a16:creationId xmlns:a16="http://schemas.microsoft.com/office/drawing/2014/main" id="{533EEE48-19C0-1F49-84EA-07E6FB3D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5" name="圆角矩形 8">
              <a:extLst>
                <a:ext uri="{FF2B5EF4-FFF2-40B4-BE49-F238E27FC236}">
                  <a16:creationId xmlns:a16="http://schemas.microsoft.com/office/drawing/2014/main" id="{1AA61D65-C7CB-CE44-9A17-70CFF762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5392" name="组合 152">
            <a:extLst>
              <a:ext uri="{FF2B5EF4-FFF2-40B4-BE49-F238E27FC236}">
                <a16:creationId xmlns:a16="http://schemas.microsoft.com/office/drawing/2014/main" id="{5478F42D-7481-B148-8CD4-D37A0F0A3235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150813"/>
            <a:ext cx="2241550" cy="373062"/>
            <a:chOff x="0" y="0"/>
            <a:chExt cx="357902" cy="2476498"/>
          </a:xfrm>
        </p:grpSpPr>
        <p:sp>
          <p:nvSpPr>
            <p:cNvPr id="15432" name="圆角矩形 270">
              <a:extLst>
                <a:ext uri="{FF2B5EF4-FFF2-40B4-BE49-F238E27FC236}">
                  <a16:creationId xmlns:a16="http://schemas.microsoft.com/office/drawing/2014/main" id="{0B9220FA-B6DC-CE41-8D2B-D57D83C93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3" name="圆角矩形 8">
              <a:extLst>
                <a:ext uri="{FF2B5EF4-FFF2-40B4-BE49-F238E27FC236}">
                  <a16:creationId xmlns:a16="http://schemas.microsoft.com/office/drawing/2014/main" id="{FE6D629C-0B4D-7942-BC3A-5AE405915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不舍菩提心之合理性</a:t>
              </a:r>
            </a:p>
          </p:txBody>
        </p:sp>
      </p:grpSp>
      <p:grpSp>
        <p:nvGrpSpPr>
          <p:cNvPr id="15393" name="组合 152">
            <a:extLst>
              <a:ext uri="{FF2B5EF4-FFF2-40B4-BE49-F238E27FC236}">
                <a16:creationId xmlns:a16="http://schemas.microsoft.com/office/drawing/2014/main" id="{E59D06D3-9398-6A40-A4E1-0FE5661AFEF2}"/>
              </a:ext>
            </a:extLst>
          </p:cNvPr>
          <p:cNvGrpSpPr>
            <a:grpSpLocks/>
          </p:cNvGrpSpPr>
          <p:nvPr/>
        </p:nvGrpSpPr>
        <p:grpSpPr bwMode="auto">
          <a:xfrm>
            <a:off x="2943225" y="566738"/>
            <a:ext cx="2189163" cy="347662"/>
            <a:chOff x="0" y="0"/>
            <a:chExt cx="357902" cy="1626969"/>
          </a:xfrm>
        </p:grpSpPr>
        <p:sp>
          <p:nvSpPr>
            <p:cNvPr id="15430" name="圆角矩形 247">
              <a:extLst>
                <a:ext uri="{FF2B5EF4-FFF2-40B4-BE49-F238E27FC236}">
                  <a16:creationId xmlns:a16="http://schemas.microsoft.com/office/drawing/2014/main" id="{B4076FF1-913C-D54A-A67B-78ADBAA5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31" name="圆角矩形 8">
              <a:extLst>
                <a:ext uri="{FF2B5EF4-FFF2-40B4-BE49-F238E27FC236}">
                  <a16:creationId xmlns:a16="http://schemas.microsoft.com/office/drawing/2014/main" id="{1DC01904-C0D1-AB4B-A934-9AA7B2E3E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舍弃菩提心之过患</a:t>
              </a:r>
            </a:p>
          </p:txBody>
        </p:sp>
      </p:grpSp>
      <p:grpSp>
        <p:nvGrpSpPr>
          <p:cNvPr id="15394" name="组合 152">
            <a:extLst>
              <a:ext uri="{FF2B5EF4-FFF2-40B4-BE49-F238E27FC236}">
                <a16:creationId xmlns:a16="http://schemas.microsoft.com/office/drawing/2014/main" id="{02F28010-0D88-6146-A52E-1E01560996FE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076450"/>
            <a:ext cx="882650" cy="730250"/>
            <a:chOff x="0" y="0"/>
            <a:chExt cx="357902" cy="1626969"/>
          </a:xfrm>
        </p:grpSpPr>
        <p:sp>
          <p:nvSpPr>
            <p:cNvPr id="15428" name="圆角矩形 243">
              <a:extLst>
                <a:ext uri="{FF2B5EF4-FFF2-40B4-BE49-F238E27FC236}">
                  <a16:creationId xmlns:a16="http://schemas.microsoft.com/office/drawing/2014/main" id="{01174CA1-FC44-594B-8E3D-1DA723DA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9" name="圆角矩形 8">
              <a:extLst>
                <a:ext uri="{FF2B5EF4-FFF2-40B4-BE49-F238E27FC236}">
                  <a16:creationId xmlns:a16="http://schemas.microsoft.com/office/drawing/2014/main" id="{613835B6-D401-4E46-9629-EB6F509F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5395" name="组合 152">
            <a:extLst>
              <a:ext uri="{FF2B5EF4-FFF2-40B4-BE49-F238E27FC236}">
                <a16:creationId xmlns:a16="http://schemas.microsoft.com/office/drawing/2014/main" id="{16FFED44-1D85-4848-BFE2-CF6EA1DCE562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898525"/>
            <a:ext cx="1851025" cy="358775"/>
            <a:chOff x="0" y="0"/>
            <a:chExt cx="357902" cy="1626969"/>
          </a:xfrm>
        </p:grpSpPr>
        <p:sp>
          <p:nvSpPr>
            <p:cNvPr id="15426" name="圆角矩形 254">
              <a:extLst>
                <a:ext uri="{FF2B5EF4-FFF2-40B4-BE49-F238E27FC236}">
                  <a16:creationId xmlns:a16="http://schemas.microsoft.com/office/drawing/2014/main" id="{31B0879D-D975-4B43-B95C-34A98E04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7" name="圆角矩形 8">
              <a:extLst>
                <a:ext uri="{FF2B5EF4-FFF2-40B4-BE49-F238E27FC236}">
                  <a16:creationId xmlns:a16="http://schemas.microsoft.com/office/drawing/2014/main" id="{206141BB-FA99-1047-A7D6-E348C791C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教诫不舍菩提心</a:t>
              </a:r>
            </a:p>
          </p:txBody>
        </p:sp>
      </p:grpSp>
      <p:grpSp>
        <p:nvGrpSpPr>
          <p:cNvPr id="15396" name="组合 152">
            <a:extLst>
              <a:ext uri="{FF2B5EF4-FFF2-40B4-BE49-F238E27FC236}">
                <a16:creationId xmlns:a16="http://schemas.microsoft.com/office/drawing/2014/main" id="{B854D1DF-75FE-3D42-BFEB-6F97EBBDD66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68825"/>
            <a:ext cx="852488" cy="731838"/>
            <a:chOff x="0" y="0"/>
            <a:chExt cx="357902" cy="1626969"/>
          </a:xfrm>
        </p:grpSpPr>
        <p:sp>
          <p:nvSpPr>
            <p:cNvPr id="15424" name="圆角矩形 139">
              <a:extLst>
                <a:ext uri="{FF2B5EF4-FFF2-40B4-BE49-F238E27FC236}">
                  <a16:creationId xmlns:a16="http://schemas.microsoft.com/office/drawing/2014/main" id="{555D38C6-DDA2-D94A-9E8D-733F3217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5" name="圆角矩形 8">
              <a:extLst>
                <a:ext uri="{FF2B5EF4-FFF2-40B4-BE49-F238E27FC236}">
                  <a16:creationId xmlns:a16="http://schemas.microsoft.com/office/drawing/2014/main" id="{623EF17C-79DA-8948-814A-DDBF8EC4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5397" name="组合 178">
            <a:extLst>
              <a:ext uri="{FF2B5EF4-FFF2-40B4-BE49-F238E27FC236}">
                <a16:creationId xmlns:a16="http://schemas.microsoft.com/office/drawing/2014/main" id="{B53D53B8-8B3A-0F4C-B656-7DD4954C4C31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3441700"/>
            <a:ext cx="436562" cy="1243013"/>
            <a:chOff x="0" y="0"/>
            <a:chExt cx="756888" cy="378444"/>
          </a:xfrm>
        </p:grpSpPr>
        <p:sp>
          <p:nvSpPr>
            <p:cNvPr id="15422" name="圆角矩形 142">
              <a:extLst>
                <a:ext uri="{FF2B5EF4-FFF2-40B4-BE49-F238E27FC236}">
                  <a16:creationId xmlns:a16="http://schemas.microsoft.com/office/drawing/2014/main" id="{5A17356F-D3E2-4F43-9B39-847AE3B7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3" name="圆角矩形 60">
              <a:extLst>
                <a:ext uri="{FF2B5EF4-FFF2-40B4-BE49-F238E27FC236}">
                  <a16:creationId xmlns:a16="http://schemas.microsoft.com/office/drawing/2014/main" id="{D20AC900-7D45-3149-9B8D-96CA5686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真实宣说</a:t>
              </a:r>
            </a:p>
          </p:txBody>
        </p:sp>
      </p:grpSp>
      <p:grpSp>
        <p:nvGrpSpPr>
          <p:cNvPr id="15398" name="组合 178">
            <a:extLst>
              <a:ext uri="{FF2B5EF4-FFF2-40B4-BE49-F238E27FC236}">
                <a16:creationId xmlns:a16="http://schemas.microsoft.com/office/drawing/2014/main" id="{FCD7F659-06BF-0840-8C25-A6542BF53D9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9775"/>
            <a:ext cx="1074738" cy="600075"/>
            <a:chOff x="0" y="0"/>
            <a:chExt cx="756888" cy="378444"/>
          </a:xfrm>
        </p:grpSpPr>
        <p:sp>
          <p:nvSpPr>
            <p:cNvPr id="15420" name="圆角矩形 145">
              <a:extLst>
                <a:ext uri="{FF2B5EF4-FFF2-40B4-BE49-F238E27FC236}">
                  <a16:creationId xmlns:a16="http://schemas.microsoft.com/office/drawing/2014/main" id="{97E4A6B4-9998-6B47-A8E8-084C2C72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21" name="圆角矩形 60">
              <a:extLst>
                <a:ext uri="{FF2B5EF4-FFF2-40B4-BE49-F238E27FC236}">
                  <a16:creationId xmlns:a16="http://schemas.microsoft.com/office/drawing/2014/main" id="{B988F5C1-3D55-7048-83F1-4221F6FF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堕恶趣不行善法</a:t>
              </a:r>
            </a:p>
          </p:txBody>
        </p:sp>
      </p:grpSp>
      <p:grpSp>
        <p:nvGrpSpPr>
          <p:cNvPr id="15399" name="组合 178">
            <a:extLst>
              <a:ext uri="{FF2B5EF4-FFF2-40B4-BE49-F238E27FC236}">
                <a16:creationId xmlns:a16="http://schemas.microsoft.com/office/drawing/2014/main" id="{B26BBA87-320D-8142-AFA7-6DACD66111A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6575"/>
            <a:ext cx="1058863" cy="385763"/>
            <a:chOff x="0" y="0"/>
            <a:chExt cx="756888" cy="378444"/>
          </a:xfrm>
        </p:grpSpPr>
        <p:sp>
          <p:nvSpPr>
            <p:cNvPr id="15418" name="圆角矩形 148">
              <a:extLst>
                <a:ext uri="{FF2B5EF4-FFF2-40B4-BE49-F238E27FC236}">
                  <a16:creationId xmlns:a16="http://schemas.microsoft.com/office/drawing/2014/main" id="{74B59BCD-4E7E-AF47-9BCF-866F45E2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9" name="圆角矩形 60">
              <a:extLst>
                <a:ext uri="{FF2B5EF4-FFF2-40B4-BE49-F238E27FC236}">
                  <a16:creationId xmlns:a16="http://schemas.microsoft.com/office/drawing/2014/main" id="{FCAA5F4C-3048-9443-9E37-9DC7F3B6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不得善趣</a:t>
              </a:r>
            </a:p>
          </p:txBody>
        </p:sp>
      </p:grpSp>
      <p:grpSp>
        <p:nvGrpSpPr>
          <p:cNvPr id="15400" name="组合 178">
            <a:extLst>
              <a:ext uri="{FF2B5EF4-FFF2-40B4-BE49-F238E27FC236}">
                <a16:creationId xmlns:a16="http://schemas.microsoft.com/office/drawing/2014/main" id="{DD8361F7-2461-C34C-BFF6-0D235C42FEB1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918075"/>
            <a:ext cx="955675" cy="600075"/>
            <a:chOff x="0" y="0"/>
            <a:chExt cx="756888" cy="378444"/>
          </a:xfrm>
        </p:grpSpPr>
        <p:sp>
          <p:nvSpPr>
            <p:cNvPr id="15416" name="圆角矩形 151">
              <a:extLst>
                <a:ext uri="{FF2B5EF4-FFF2-40B4-BE49-F238E27FC236}">
                  <a16:creationId xmlns:a16="http://schemas.microsoft.com/office/drawing/2014/main" id="{30006DCE-5742-A94E-9F2F-B792D2F2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7" name="圆角矩形 60">
              <a:extLst>
                <a:ext uri="{FF2B5EF4-FFF2-40B4-BE49-F238E27FC236}">
                  <a16:creationId xmlns:a16="http://schemas.microsoft.com/office/drawing/2014/main" id="{CC133089-67F5-6E41-B50C-3B93AAFC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教证之依据</a:t>
              </a:r>
            </a:p>
          </p:txBody>
        </p:sp>
      </p:grpSp>
      <p:grpSp>
        <p:nvGrpSpPr>
          <p:cNvPr id="15401" name="组合 178">
            <a:extLst>
              <a:ext uri="{FF2B5EF4-FFF2-40B4-BE49-F238E27FC236}">
                <a16:creationId xmlns:a16="http://schemas.microsoft.com/office/drawing/2014/main" id="{E5923941-9B40-194F-985F-2ECA09F950F1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035550"/>
            <a:ext cx="430212" cy="1309688"/>
            <a:chOff x="0" y="0"/>
            <a:chExt cx="756888" cy="378444"/>
          </a:xfrm>
        </p:grpSpPr>
        <p:sp>
          <p:nvSpPr>
            <p:cNvPr id="15414" name="圆角矩形 154">
              <a:extLst>
                <a:ext uri="{FF2B5EF4-FFF2-40B4-BE49-F238E27FC236}">
                  <a16:creationId xmlns:a16="http://schemas.microsoft.com/office/drawing/2014/main" id="{24EA8824-6AA4-8B42-982E-F1DA5BB3A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5" name="圆角矩形 60">
              <a:extLst>
                <a:ext uri="{FF2B5EF4-FFF2-40B4-BE49-F238E27FC236}">
                  <a16:creationId xmlns:a16="http://schemas.microsoft.com/office/drawing/2014/main" id="{05432870-A589-254B-B5A7-9A8DCCE7B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彼之依据</a:t>
              </a:r>
            </a:p>
          </p:txBody>
        </p:sp>
      </p:grpSp>
      <p:grpSp>
        <p:nvGrpSpPr>
          <p:cNvPr id="15402" name="组合 152">
            <a:extLst>
              <a:ext uri="{FF2B5EF4-FFF2-40B4-BE49-F238E27FC236}">
                <a16:creationId xmlns:a16="http://schemas.microsoft.com/office/drawing/2014/main" id="{252DB6D6-909E-894C-9318-F49B34E14BB8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2260600"/>
            <a:ext cx="1165225" cy="357188"/>
            <a:chOff x="0" y="0"/>
            <a:chExt cx="357902" cy="1626969"/>
          </a:xfrm>
        </p:grpSpPr>
        <p:sp>
          <p:nvSpPr>
            <p:cNvPr id="15412" name="圆角矩形 126">
              <a:extLst>
                <a:ext uri="{FF2B5EF4-FFF2-40B4-BE49-F238E27FC236}">
                  <a16:creationId xmlns:a16="http://schemas.microsoft.com/office/drawing/2014/main" id="{CF9D8F33-39CE-D444-8680-A573A756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3" name="圆角矩形 8">
              <a:extLst>
                <a:ext uri="{FF2B5EF4-FFF2-40B4-BE49-F238E27FC236}">
                  <a16:creationId xmlns:a16="http://schemas.microsoft.com/office/drawing/2014/main" id="{17463F65-A252-A04B-B877-04E08A6D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暇满难得</a:t>
              </a:r>
              <a:endParaRPr lang="zh-CN" altLang="en-US"/>
            </a:p>
          </p:txBody>
        </p:sp>
      </p:grpSp>
      <p:grpSp>
        <p:nvGrpSpPr>
          <p:cNvPr id="15403" name="组合 178">
            <a:extLst>
              <a:ext uri="{FF2B5EF4-FFF2-40B4-BE49-F238E27FC236}">
                <a16:creationId xmlns:a16="http://schemas.microsoft.com/office/drawing/2014/main" id="{05635333-AEAB-4144-B8FE-E312FAAB80A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929313"/>
            <a:ext cx="954088" cy="600075"/>
            <a:chOff x="0" y="0"/>
            <a:chExt cx="756888" cy="378444"/>
          </a:xfrm>
        </p:grpSpPr>
        <p:sp>
          <p:nvSpPr>
            <p:cNvPr id="15410" name="圆角矩形 129">
              <a:extLst>
                <a:ext uri="{FF2B5EF4-FFF2-40B4-BE49-F238E27FC236}">
                  <a16:creationId xmlns:a16="http://schemas.microsoft.com/office/drawing/2014/main" id="{E4FADC3D-A255-3B4A-8B88-7FAF0F65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11" name="圆角矩形 60">
              <a:extLst>
                <a:ext uri="{FF2B5EF4-FFF2-40B4-BE49-F238E27FC236}">
                  <a16:creationId xmlns:a16="http://schemas.microsoft.com/office/drawing/2014/main" id="{1AB89362-47E6-C84A-A3ED-440EBBD0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理证之依据</a:t>
              </a:r>
            </a:p>
          </p:txBody>
        </p:sp>
      </p:grpSp>
      <p:grpSp>
        <p:nvGrpSpPr>
          <p:cNvPr id="15404" name="组合 152">
            <a:extLst>
              <a:ext uri="{FF2B5EF4-FFF2-40B4-BE49-F238E27FC236}">
                <a16:creationId xmlns:a16="http://schemas.microsoft.com/office/drawing/2014/main" id="{CD3BB113-7F80-004D-9BC8-864C5294F3EC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2968625"/>
            <a:ext cx="481012" cy="1539875"/>
            <a:chOff x="0" y="0"/>
            <a:chExt cx="357902" cy="1626969"/>
          </a:xfrm>
        </p:grpSpPr>
        <p:sp>
          <p:nvSpPr>
            <p:cNvPr id="15408" name="圆角矩形 164">
              <a:extLst>
                <a:ext uri="{FF2B5EF4-FFF2-40B4-BE49-F238E27FC236}">
                  <a16:creationId xmlns:a16="http://schemas.microsoft.com/office/drawing/2014/main" id="{BE9D5A83-C4CA-7E44-9E11-B4776C11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9" name="圆角矩形 8">
              <a:extLst>
                <a:ext uri="{FF2B5EF4-FFF2-40B4-BE49-F238E27FC236}">
                  <a16:creationId xmlns:a16="http://schemas.microsoft.com/office/drawing/2014/main" id="{7AFED4B1-6054-F34A-BE83-545BD27E1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未得之过患</a:t>
              </a:r>
              <a:endParaRPr lang="zh-CN" altLang="en-US"/>
            </a:p>
          </p:txBody>
        </p:sp>
      </p:grpSp>
      <p:grpSp>
        <p:nvGrpSpPr>
          <p:cNvPr id="15405" name="组合 152">
            <a:extLst>
              <a:ext uri="{FF2B5EF4-FFF2-40B4-BE49-F238E27FC236}">
                <a16:creationId xmlns:a16="http://schemas.microsoft.com/office/drawing/2014/main" id="{E5FF3E88-BDCC-7A4F-A15F-A3B27E5FA098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5159375"/>
            <a:ext cx="481012" cy="1539875"/>
            <a:chOff x="0" y="0"/>
            <a:chExt cx="357902" cy="1626969"/>
          </a:xfrm>
        </p:grpSpPr>
        <p:sp>
          <p:nvSpPr>
            <p:cNvPr id="15406" name="圆角矩形 194">
              <a:extLst>
                <a:ext uri="{FF2B5EF4-FFF2-40B4-BE49-F238E27FC236}">
                  <a16:creationId xmlns:a16="http://schemas.microsoft.com/office/drawing/2014/main" id="{DD63D568-289F-3442-BB1A-85DA7504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7" name="圆角矩形 8">
              <a:extLst>
                <a:ext uri="{FF2B5EF4-FFF2-40B4-BE49-F238E27FC236}">
                  <a16:creationId xmlns:a16="http://schemas.microsoft.com/office/drawing/2014/main" id="{37DC8C57-771F-1A49-B037-9B6B867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得后不勤而舍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>
            <a:extLst>
              <a:ext uri="{FF2B5EF4-FFF2-40B4-BE49-F238E27FC236}">
                <a16:creationId xmlns:a16="http://schemas.microsoft.com/office/drawing/2014/main" id="{19406BA0-05BB-204C-81FE-4EFDE94C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DF2E91-0330-BA48-B699-DEED8811AE62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zh-CN" altLang="en-US" sz="1800"/>
          </a:p>
        </p:txBody>
      </p:sp>
      <p:sp>
        <p:nvSpPr>
          <p:cNvPr id="16387" name="直接连接符 165">
            <a:extLst>
              <a:ext uri="{FF2B5EF4-FFF2-40B4-BE49-F238E27FC236}">
                <a16:creationId xmlns:a16="http://schemas.microsoft.com/office/drawing/2014/main" id="{16D1623B-6EDB-2E44-9A37-154612DEE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196975"/>
            <a:ext cx="2159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直接连接符 160">
            <a:extLst>
              <a:ext uri="{FF2B5EF4-FFF2-40B4-BE49-F238E27FC236}">
                <a16:creationId xmlns:a16="http://schemas.microsoft.com/office/drawing/2014/main" id="{6430E25B-11CD-1A46-800E-6FC6CEA43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765550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9" name="组合 130">
            <a:extLst>
              <a:ext uri="{FF2B5EF4-FFF2-40B4-BE49-F238E27FC236}">
                <a16:creationId xmlns:a16="http://schemas.microsoft.com/office/drawing/2014/main" id="{5D25E6F2-3F9D-174C-8238-3DA2207915EA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3784600"/>
            <a:ext cx="947737" cy="2149475"/>
            <a:chOff x="0" y="0"/>
            <a:chExt cx="1242868" cy="1386357"/>
          </a:xfrm>
        </p:grpSpPr>
        <p:grpSp>
          <p:nvGrpSpPr>
            <p:cNvPr id="16516" name="组合 131">
              <a:extLst>
                <a:ext uri="{FF2B5EF4-FFF2-40B4-BE49-F238E27FC236}">
                  <a16:creationId xmlns:a16="http://schemas.microsoft.com/office/drawing/2014/main" id="{35B061D6-8037-7545-B5D9-1EEFA0159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586" y="0"/>
              <a:ext cx="306282" cy="1386357"/>
              <a:chOff x="0" y="0"/>
              <a:chExt cx="306282" cy="1060352"/>
            </a:xfrm>
          </p:grpSpPr>
          <p:sp>
            <p:nvSpPr>
              <p:cNvPr id="16518" name="直接连接符 133">
                <a:extLst>
                  <a:ext uri="{FF2B5EF4-FFF2-40B4-BE49-F238E27FC236}">
                    <a16:creationId xmlns:a16="http://schemas.microsoft.com/office/drawing/2014/main" id="{E13A4C50-C129-114C-A02C-12216FF78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9" name="直接连接符 134">
                <a:extLst>
                  <a:ext uri="{FF2B5EF4-FFF2-40B4-BE49-F238E27FC236}">
                    <a16:creationId xmlns:a16="http://schemas.microsoft.com/office/drawing/2014/main" id="{E8D78081-BD9C-7E4D-B439-8B98EC2F7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0" name="直接连接符 135">
                <a:extLst>
                  <a:ext uri="{FF2B5EF4-FFF2-40B4-BE49-F238E27FC236}">
                    <a16:creationId xmlns:a16="http://schemas.microsoft.com/office/drawing/2014/main" id="{9C141A13-AEF6-4A46-982E-26D7A8823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7" name="直接连接符 132">
              <a:extLst>
                <a:ext uri="{FF2B5EF4-FFF2-40B4-BE49-F238E27FC236}">
                  <a16:creationId xmlns:a16="http://schemas.microsoft.com/office/drawing/2014/main" id="{33D628C0-26F7-4248-8870-446A89C07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"/>
              <a:ext cx="932489" cy="23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0" name="组合 211">
            <a:extLst>
              <a:ext uri="{FF2B5EF4-FFF2-40B4-BE49-F238E27FC236}">
                <a16:creationId xmlns:a16="http://schemas.microsoft.com/office/drawing/2014/main" id="{AE92E7B1-21DD-C64E-88D1-DAED539C0B4B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3771900"/>
            <a:ext cx="1243013" cy="2527300"/>
            <a:chOff x="0" y="0"/>
            <a:chExt cx="1242868" cy="1386357"/>
          </a:xfrm>
        </p:grpSpPr>
        <p:grpSp>
          <p:nvGrpSpPr>
            <p:cNvPr id="16511" name="组合 212">
              <a:extLst>
                <a:ext uri="{FF2B5EF4-FFF2-40B4-BE49-F238E27FC236}">
                  <a16:creationId xmlns:a16="http://schemas.microsoft.com/office/drawing/2014/main" id="{460197BD-4E8D-704E-8980-31520BB37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586" y="0"/>
              <a:ext cx="306282" cy="1386357"/>
              <a:chOff x="0" y="0"/>
              <a:chExt cx="306282" cy="1060352"/>
            </a:xfrm>
          </p:grpSpPr>
          <p:sp>
            <p:nvSpPr>
              <p:cNvPr id="16513" name="直接连接符 214">
                <a:extLst>
                  <a:ext uri="{FF2B5EF4-FFF2-40B4-BE49-F238E27FC236}">
                    <a16:creationId xmlns:a16="http://schemas.microsoft.com/office/drawing/2014/main" id="{151613C1-03A3-3C45-ACC4-B9C64F02A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4" name="直接连接符 215">
                <a:extLst>
                  <a:ext uri="{FF2B5EF4-FFF2-40B4-BE49-F238E27FC236}">
                    <a16:creationId xmlns:a16="http://schemas.microsoft.com/office/drawing/2014/main" id="{7690B601-8ECB-BE46-B9F7-1DEB77F1A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5" name="直接连接符 216">
                <a:extLst>
                  <a:ext uri="{FF2B5EF4-FFF2-40B4-BE49-F238E27FC236}">
                    <a16:creationId xmlns:a16="http://schemas.microsoft.com/office/drawing/2014/main" id="{B42872FF-E62B-2D43-8203-3329EADD4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12" name="直接连接符 213">
              <a:extLst>
                <a:ext uri="{FF2B5EF4-FFF2-40B4-BE49-F238E27FC236}">
                  <a16:creationId xmlns:a16="http://schemas.microsoft.com/office/drawing/2014/main" id="{110669B1-68BD-604D-8D3B-55FD8FEBF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"/>
              <a:ext cx="932489" cy="23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1" name="组合 204">
            <a:extLst>
              <a:ext uri="{FF2B5EF4-FFF2-40B4-BE49-F238E27FC236}">
                <a16:creationId xmlns:a16="http://schemas.microsoft.com/office/drawing/2014/main" id="{D1F60DEE-9630-6245-9DA0-501E3800AB6D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1209675"/>
            <a:ext cx="525463" cy="1744663"/>
            <a:chOff x="0" y="0"/>
            <a:chExt cx="526403" cy="1386357"/>
          </a:xfrm>
        </p:grpSpPr>
        <p:grpSp>
          <p:nvGrpSpPr>
            <p:cNvPr id="16506" name="组合 205">
              <a:extLst>
                <a:ext uri="{FF2B5EF4-FFF2-40B4-BE49-F238E27FC236}">
                  <a16:creationId xmlns:a16="http://schemas.microsoft.com/office/drawing/2014/main" id="{65608829-28EB-AB40-8010-065817343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508" name="直接连接符 208">
                <a:extLst>
                  <a:ext uri="{FF2B5EF4-FFF2-40B4-BE49-F238E27FC236}">
                    <a16:creationId xmlns:a16="http://schemas.microsoft.com/office/drawing/2014/main" id="{FF57B66E-3835-7646-ABDB-407719975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直接连接符 209">
                <a:extLst>
                  <a:ext uri="{FF2B5EF4-FFF2-40B4-BE49-F238E27FC236}">
                    <a16:creationId xmlns:a16="http://schemas.microsoft.com/office/drawing/2014/main" id="{99C1606F-E7E9-964E-98EC-5924E6F0F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0" name="直接连接符 210">
                <a:extLst>
                  <a:ext uri="{FF2B5EF4-FFF2-40B4-BE49-F238E27FC236}">
                    <a16:creationId xmlns:a16="http://schemas.microsoft.com/office/drawing/2014/main" id="{D795C46B-A3F7-684F-9493-07EF4E62D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7" name="直接连接符 207">
              <a:extLst>
                <a:ext uri="{FF2B5EF4-FFF2-40B4-BE49-F238E27FC236}">
                  <a16:creationId xmlns:a16="http://schemas.microsoft.com/office/drawing/2014/main" id="{B231B254-434B-7C43-9EBE-0D105E63E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32808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2" name="直接连接符 202">
            <a:extLst>
              <a:ext uri="{FF2B5EF4-FFF2-40B4-BE49-F238E27FC236}">
                <a16:creationId xmlns:a16="http://schemas.microsoft.com/office/drawing/2014/main" id="{5B3712DD-3D37-FD44-838D-137AD268E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6229350"/>
            <a:ext cx="2951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3" name="组合 297">
            <a:extLst>
              <a:ext uri="{FF2B5EF4-FFF2-40B4-BE49-F238E27FC236}">
                <a16:creationId xmlns:a16="http://schemas.microsoft.com/office/drawing/2014/main" id="{6900BB96-F9E3-F04D-A097-C9CCBF1137F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09850" y="3751263"/>
            <a:ext cx="868363" cy="2301875"/>
            <a:chOff x="0" y="0"/>
            <a:chExt cx="869357" cy="1386357"/>
          </a:xfrm>
        </p:grpSpPr>
        <p:grpSp>
          <p:nvGrpSpPr>
            <p:cNvPr id="16501" name="组合 298">
              <a:extLst>
                <a:ext uri="{FF2B5EF4-FFF2-40B4-BE49-F238E27FC236}">
                  <a16:creationId xmlns:a16="http://schemas.microsoft.com/office/drawing/2014/main" id="{039B94EB-6E0E-CD4D-8318-2E74AD58E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6503" name="直接连接符 300">
                <a:extLst>
                  <a:ext uri="{FF2B5EF4-FFF2-40B4-BE49-F238E27FC236}">
                    <a16:creationId xmlns:a16="http://schemas.microsoft.com/office/drawing/2014/main" id="{6814F363-3516-2B44-9171-DF73D0947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直接连接符 301">
                <a:extLst>
                  <a:ext uri="{FF2B5EF4-FFF2-40B4-BE49-F238E27FC236}">
                    <a16:creationId xmlns:a16="http://schemas.microsoft.com/office/drawing/2014/main" id="{71D33785-67ED-164F-A374-0E094EE61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5" name="直接连接符 302">
                <a:extLst>
                  <a:ext uri="{FF2B5EF4-FFF2-40B4-BE49-F238E27FC236}">
                    <a16:creationId xmlns:a16="http://schemas.microsoft.com/office/drawing/2014/main" id="{1FE3841A-7C9B-9E47-8D05-9EFCE01F2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2" name="直接连接符 299">
              <a:extLst>
                <a:ext uri="{FF2B5EF4-FFF2-40B4-BE49-F238E27FC236}">
                  <a16:creationId xmlns:a16="http://schemas.microsoft.com/office/drawing/2014/main" id="{D1129D62-4BDE-2946-A21C-457EFB057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12865"/>
              <a:ext cx="869357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4" name="组合 175">
            <a:extLst>
              <a:ext uri="{FF2B5EF4-FFF2-40B4-BE49-F238E27FC236}">
                <a16:creationId xmlns:a16="http://schemas.microsoft.com/office/drawing/2014/main" id="{E3C3C337-8645-DA4A-B6F7-6FD0B7F98A7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4686300"/>
            <a:chOff x="0" y="0"/>
            <a:chExt cx="512335" cy="1386357"/>
          </a:xfrm>
        </p:grpSpPr>
        <p:grpSp>
          <p:nvGrpSpPr>
            <p:cNvPr id="16496" name="组合 176">
              <a:extLst>
                <a:ext uri="{FF2B5EF4-FFF2-40B4-BE49-F238E27FC236}">
                  <a16:creationId xmlns:a16="http://schemas.microsoft.com/office/drawing/2014/main" id="{96FAEED4-CCCA-2643-9E0D-9FEF68FAE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6498" name="直接连接符 178">
                <a:extLst>
                  <a:ext uri="{FF2B5EF4-FFF2-40B4-BE49-F238E27FC236}">
                    <a16:creationId xmlns:a16="http://schemas.microsoft.com/office/drawing/2014/main" id="{334A12C1-1CEA-2E45-BDA5-814C3F262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9" name="直接连接符 198">
                <a:extLst>
                  <a:ext uri="{FF2B5EF4-FFF2-40B4-BE49-F238E27FC236}">
                    <a16:creationId xmlns:a16="http://schemas.microsoft.com/office/drawing/2014/main" id="{619E6EA7-7D88-1C46-B835-7133E6922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0" name="直接连接符 199">
                <a:extLst>
                  <a:ext uri="{FF2B5EF4-FFF2-40B4-BE49-F238E27FC236}">
                    <a16:creationId xmlns:a16="http://schemas.microsoft.com/office/drawing/2014/main" id="{E51DF0D5-FA5F-604D-B975-CD1002AF2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7" name="直接连接符 177">
              <a:extLst>
                <a:ext uri="{FF2B5EF4-FFF2-40B4-BE49-F238E27FC236}">
                  <a16:creationId xmlns:a16="http://schemas.microsoft.com/office/drawing/2014/main" id="{D1775588-E72B-274D-97C9-0F3EA8DBC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5" name="直接连接符 315">
            <a:extLst>
              <a:ext uri="{FF2B5EF4-FFF2-40B4-BE49-F238E27FC236}">
                <a16:creationId xmlns:a16="http://schemas.microsoft.com/office/drawing/2014/main" id="{A42CEE02-D65E-A94B-9157-342EC16D7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600" y="415925"/>
            <a:ext cx="2625725" cy="1587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6" name="组合 303">
            <a:extLst>
              <a:ext uri="{FF2B5EF4-FFF2-40B4-BE49-F238E27FC236}">
                <a16:creationId xmlns:a16="http://schemas.microsoft.com/office/drawing/2014/main" id="{AF2A9036-FBC8-8045-BA59-6A107EF97734}"/>
              </a:ext>
            </a:extLst>
          </p:cNvPr>
          <p:cNvGrpSpPr>
            <a:grpSpLocks/>
          </p:cNvGrpSpPr>
          <p:nvPr/>
        </p:nvGrpSpPr>
        <p:grpSpPr bwMode="auto">
          <a:xfrm>
            <a:off x="2586038" y="508000"/>
            <a:ext cx="525462" cy="1981200"/>
            <a:chOff x="0" y="0"/>
            <a:chExt cx="526403" cy="1386357"/>
          </a:xfrm>
        </p:grpSpPr>
        <p:grpSp>
          <p:nvGrpSpPr>
            <p:cNvPr id="16491" name="组合 304">
              <a:extLst>
                <a:ext uri="{FF2B5EF4-FFF2-40B4-BE49-F238E27FC236}">
                  <a16:creationId xmlns:a16="http://schemas.microsoft.com/office/drawing/2014/main" id="{D6AE499C-81B2-A344-8713-FEC27527F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493" name="直接连接符 306">
                <a:extLst>
                  <a:ext uri="{FF2B5EF4-FFF2-40B4-BE49-F238E27FC236}">
                    <a16:creationId xmlns:a16="http://schemas.microsoft.com/office/drawing/2014/main" id="{71099DC7-3986-C846-AE3F-61F5380D1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直接连接符 307">
                <a:extLst>
                  <a:ext uri="{FF2B5EF4-FFF2-40B4-BE49-F238E27FC236}">
                    <a16:creationId xmlns:a16="http://schemas.microsoft.com/office/drawing/2014/main" id="{F52231A1-87E4-F44E-9452-69925FFAD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5" name="直接连接符 308">
                <a:extLst>
                  <a:ext uri="{FF2B5EF4-FFF2-40B4-BE49-F238E27FC236}">
                    <a16:creationId xmlns:a16="http://schemas.microsoft.com/office/drawing/2014/main" id="{4B566CD1-427B-544D-8701-580169058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92" name="直接连接符 305">
              <a:extLst>
                <a:ext uri="{FF2B5EF4-FFF2-40B4-BE49-F238E27FC236}">
                  <a16:creationId xmlns:a16="http://schemas.microsoft.com/office/drawing/2014/main" id="{D75D3A1B-F060-E940-91D5-336A9D552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75647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97" name="组合 157">
            <a:extLst>
              <a:ext uri="{FF2B5EF4-FFF2-40B4-BE49-F238E27FC236}">
                <a16:creationId xmlns:a16="http://schemas.microsoft.com/office/drawing/2014/main" id="{C60D88AE-20D8-DC47-80E6-FC7DBBF24C8A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411163"/>
            <a:ext cx="423862" cy="1924050"/>
            <a:chOff x="0" y="0"/>
            <a:chExt cx="306282" cy="1060352"/>
          </a:xfrm>
        </p:grpSpPr>
        <p:sp>
          <p:nvSpPr>
            <p:cNvPr id="16488" name="直接连接符 161">
              <a:extLst>
                <a:ext uri="{FF2B5EF4-FFF2-40B4-BE49-F238E27FC236}">
                  <a16:creationId xmlns:a16="http://schemas.microsoft.com/office/drawing/2014/main" id="{24E25D43-07AC-B942-923D-F67E49D9B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9" name="直接连接符 162">
              <a:extLst>
                <a:ext uri="{FF2B5EF4-FFF2-40B4-BE49-F238E27FC236}">
                  <a16:creationId xmlns:a16="http://schemas.microsoft.com/office/drawing/2014/main" id="{F93D9763-35F3-C247-BC9A-A894B478F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直接连接符 163">
              <a:extLst>
                <a:ext uri="{FF2B5EF4-FFF2-40B4-BE49-F238E27FC236}">
                  <a16:creationId xmlns:a16="http://schemas.microsoft.com/office/drawing/2014/main" id="{342A22AA-31DF-0142-9A38-771B496F8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8" name="直接连接符 258">
            <a:extLst>
              <a:ext uri="{FF2B5EF4-FFF2-40B4-BE49-F238E27FC236}">
                <a16:creationId xmlns:a16="http://schemas.microsoft.com/office/drawing/2014/main" id="{3E9C89C6-5160-D445-8C7A-CFDA28EB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2338388"/>
            <a:ext cx="92233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直接连接符 259">
            <a:extLst>
              <a:ext uri="{FF2B5EF4-FFF2-40B4-BE49-F238E27FC236}">
                <a16:creationId xmlns:a16="http://schemas.microsoft.com/office/drawing/2014/main" id="{34CBFB0C-C7EF-4449-86DC-6BD9D9862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16188"/>
            <a:ext cx="5334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直接连接符 206">
            <a:extLst>
              <a:ext uri="{FF2B5EF4-FFF2-40B4-BE49-F238E27FC236}">
                <a16:creationId xmlns:a16="http://schemas.microsoft.com/office/drawing/2014/main" id="{0BDE93AF-CEF5-D442-8244-EC87B3E7B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763" y="4940300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直接连接符 253">
            <a:extLst>
              <a:ext uri="{FF2B5EF4-FFF2-40B4-BE49-F238E27FC236}">
                <a16:creationId xmlns:a16="http://schemas.microsoft.com/office/drawing/2014/main" id="{26EAFEA9-6F8B-3040-8E11-983447164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3" y="2860675"/>
            <a:ext cx="2878137" cy="142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2" name="组合 179">
            <a:extLst>
              <a:ext uri="{FF2B5EF4-FFF2-40B4-BE49-F238E27FC236}">
                <a16:creationId xmlns:a16="http://schemas.microsoft.com/office/drawing/2014/main" id="{57DB7B3A-4F45-D04F-BAF1-B1E99FE03141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741363"/>
            <a:ext cx="466725" cy="4176712"/>
            <a:chOff x="0" y="0"/>
            <a:chExt cx="526403" cy="1386357"/>
          </a:xfrm>
        </p:grpSpPr>
        <p:grpSp>
          <p:nvGrpSpPr>
            <p:cNvPr id="16483" name="组合 180">
              <a:extLst>
                <a:ext uri="{FF2B5EF4-FFF2-40B4-BE49-F238E27FC236}">
                  <a16:creationId xmlns:a16="http://schemas.microsoft.com/office/drawing/2014/main" id="{CA16E09A-3431-4F41-9AC7-C1990485F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6485" name="直接连接符 182">
                <a:extLst>
                  <a:ext uri="{FF2B5EF4-FFF2-40B4-BE49-F238E27FC236}">
                    <a16:creationId xmlns:a16="http://schemas.microsoft.com/office/drawing/2014/main" id="{882139D8-9C10-7149-9990-9771D9F7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6" name="直接连接符 183">
                <a:extLst>
                  <a:ext uri="{FF2B5EF4-FFF2-40B4-BE49-F238E27FC236}">
                    <a16:creationId xmlns:a16="http://schemas.microsoft.com/office/drawing/2014/main" id="{3D1F6A0B-A59B-F644-B7A7-E25B807F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" name="直接连接符 184">
                <a:extLst>
                  <a:ext uri="{FF2B5EF4-FFF2-40B4-BE49-F238E27FC236}">
                    <a16:creationId xmlns:a16="http://schemas.microsoft.com/office/drawing/2014/main" id="{A025C9E9-4C46-6442-BE20-B43F6A197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4" name="直接连接符 181">
              <a:extLst>
                <a:ext uri="{FF2B5EF4-FFF2-40B4-BE49-F238E27FC236}">
                  <a16:creationId xmlns:a16="http://schemas.microsoft.com/office/drawing/2014/main" id="{C902E141-D522-C24F-A216-2320F928C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581532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3" name="直接连接符 15">
            <a:extLst>
              <a:ext uri="{FF2B5EF4-FFF2-40B4-BE49-F238E27FC236}">
                <a16:creationId xmlns:a16="http://schemas.microsoft.com/office/drawing/2014/main" id="{63A538BF-5D76-A248-9E7F-3FF8733E8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2255838"/>
            <a:ext cx="2717800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直接连接符 18">
            <a:extLst>
              <a:ext uri="{FF2B5EF4-FFF2-40B4-BE49-F238E27FC236}">
                <a16:creationId xmlns:a16="http://schemas.microsoft.com/office/drawing/2014/main" id="{298EE695-95E8-CD4B-8F55-B94268665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1209675"/>
            <a:ext cx="3367087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78" name="表格 82">
            <a:extLst>
              <a:ext uri="{FF2B5EF4-FFF2-40B4-BE49-F238E27FC236}">
                <a16:creationId xmlns:a16="http://schemas.microsoft.com/office/drawing/2014/main" id="{170A8256-C6A0-DD40-97B7-EE1E0A3A3785}"/>
              </a:ext>
            </a:extLst>
          </p:cNvPr>
          <p:cNvGraphicFramePr>
            <a:graphicFrameLocks noGrp="1"/>
          </p:cNvGraphicFramePr>
          <p:nvPr/>
        </p:nvGraphicFramePr>
        <p:xfrm>
          <a:off x="6249988" y="44450"/>
          <a:ext cx="2822575" cy="6670675"/>
        </p:xfrm>
        <a:graphic>
          <a:graphicData uri="http://schemas.openxmlformats.org/drawingml/2006/table">
            <a:tbl>
              <a:tblPr/>
              <a:tblGrid>
                <a:gridCol w="2822575">
                  <a:extLst>
                    <a:ext uri="{9D8B030D-6E8A-4147-A177-3AD203B41FA5}">
                      <a16:colId xmlns:a16="http://schemas.microsoft.com/office/drawing/2014/main" val="1200944100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既得此闲暇，若我不修善，自欺莫胜此，亦无过此愚。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44682"/>
                  </a:ext>
                </a:extLst>
              </a:tr>
              <a:tr h="1077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若我已解此，因痴复怠惰，则于临终时，定生大忧苦。难忍地狱火，长久烧身时，悔火亦炙燃，吾心必痛苦。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96906"/>
                  </a:ext>
                </a:extLst>
              </a:tr>
              <a:tr h="914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难得此益身，今既侥幸得，亦复具智慧，若仍堕地狱，则如咒所惑，令我心失迷。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77687"/>
                  </a:ext>
                </a:extLst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惑患无所知，何蛊藏心耶？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13332"/>
                  </a:ext>
                </a:extLst>
              </a:tr>
              <a:tr h="1214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嗔贪等诸敌，无手也无足，非勇非精明，役我怎如奴？惑住我心中，任意伤害我，犹忍不嗔彼，非当应呵责。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93439"/>
                  </a:ext>
                </a:extLst>
              </a:tr>
              <a:tr h="173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纵使天非天，齐来敌对我，然彼也不能，掷我入无间。强力烦恼敌，掷我入狱火，须弥若遇之，灰烬亦无余。吾心烦恼敌，长住无尽期，其余世间敌，命不如是久。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18459"/>
                  </a:ext>
                </a:extLst>
              </a:tr>
              <a:tr h="690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若我顺侍敌，敌或利乐我，若随诸烦恼，徒遭伤害苦。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983125"/>
                  </a:ext>
                </a:extLst>
              </a:tr>
            </a:tbl>
          </a:graphicData>
        </a:graphic>
      </p:graphicFrame>
      <p:grpSp>
        <p:nvGrpSpPr>
          <p:cNvPr id="16413" name="组合 152">
            <a:extLst>
              <a:ext uri="{FF2B5EF4-FFF2-40B4-BE49-F238E27FC236}">
                <a16:creationId xmlns:a16="http://schemas.microsoft.com/office/drawing/2014/main" id="{0179199D-F673-5E4B-BDF0-F40E666BC89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15900"/>
            <a:ext cx="401638" cy="674688"/>
            <a:chOff x="0" y="0"/>
            <a:chExt cx="357902" cy="1626969"/>
          </a:xfrm>
        </p:grpSpPr>
        <p:sp>
          <p:nvSpPr>
            <p:cNvPr id="16481" name="圆角矩形 136">
              <a:extLst>
                <a:ext uri="{FF2B5EF4-FFF2-40B4-BE49-F238E27FC236}">
                  <a16:creationId xmlns:a16="http://schemas.microsoft.com/office/drawing/2014/main" id="{5E8D9490-79B7-604B-9BB1-DA0CA665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2" name="圆角矩形 8">
              <a:extLst>
                <a:ext uri="{FF2B5EF4-FFF2-40B4-BE49-F238E27FC236}">
                  <a16:creationId xmlns:a16="http://schemas.microsoft.com/office/drawing/2014/main" id="{4C5BB192-3F46-964D-A6BF-C457A71B5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6414" name="组合 152">
            <a:extLst>
              <a:ext uri="{FF2B5EF4-FFF2-40B4-BE49-F238E27FC236}">
                <a16:creationId xmlns:a16="http://schemas.microsoft.com/office/drawing/2014/main" id="{AA99AA15-3848-F449-9807-084AEC7BC6E0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49450"/>
            <a:ext cx="398462" cy="1347788"/>
            <a:chOff x="0" y="0"/>
            <a:chExt cx="357902" cy="1626969"/>
          </a:xfrm>
        </p:grpSpPr>
        <p:sp>
          <p:nvSpPr>
            <p:cNvPr id="16479" name="圆角矩形 187">
              <a:extLst>
                <a:ext uri="{FF2B5EF4-FFF2-40B4-BE49-F238E27FC236}">
                  <a16:creationId xmlns:a16="http://schemas.microsoft.com/office/drawing/2014/main" id="{951E08D5-36C7-5940-A9CF-D9B5E529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80" name="圆角矩形 8">
              <a:extLst>
                <a:ext uri="{FF2B5EF4-FFF2-40B4-BE49-F238E27FC236}">
                  <a16:creationId xmlns:a16="http://schemas.microsoft.com/office/drawing/2014/main" id="{95A4F6D9-CC4E-EE46-A3B5-56C9928B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6415" name="矩形 155">
            <a:extLst>
              <a:ext uri="{FF2B5EF4-FFF2-40B4-BE49-F238E27FC236}">
                <a16:creationId xmlns:a16="http://schemas.microsoft.com/office/drawing/2014/main" id="{6C74DA40-5AD9-3C48-B570-1C96B262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6416" name="组合 152">
            <a:extLst>
              <a:ext uri="{FF2B5EF4-FFF2-40B4-BE49-F238E27FC236}">
                <a16:creationId xmlns:a16="http://schemas.microsoft.com/office/drawing/2014/main" id="{AF318675-28AA-A04D-9CCD-49110A4B256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3600"/>
            <a:ext cx="374650" cy="730250"/>
            <a:chOff x="0" y="0"/>
            <a:chExt cx="357902" cy="1626969"/>
          </a:xfrm>
        </p:grpSpPr>
        <p:sp>
          <p:nvSpPr>
            <p:cNvPr id="16477" name="圆角矩形 196">
              <a:extLst>
                <a:ext uri="{FF2B5EF4-FFF2-40B4-BE49-F238E27FC236}">
                  <a16:creationId xmlns:a16="http://schemas.microsoft.com/office/drawing/2014/main" id="{7EF2ACA3-97DE-0F40-8481-C444D7B9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8" name="圆角矩形 8">
              <a:extLst>
                <a:ext uri="{FF2B5EF4-FFF2-40B4-BE49-F238E27FC236}">
                  <a16:creationId xmlns:a16="http://schemas.microsoft.com/office/drawing/2014/main" id="{13D72578-95F5-174B-83F4-449AF184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6417" name="组合 152">
            <a:extLst>
              <a:ext uri="{FF2B5EF4-FFF2-40B4-BE49-F238E27FC236}">
                <a16:creationId xmlns:a16="http://schemas.microsoft.com/office/drawing/2014/main" id="{014F04B2-49DA-BD42-895B-F9FCBBDA0D78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4732338"/>
            <a:ext cx="395287" cy="814387"/>
            <a:chOff x="0" y="0"/>
            <a:chExt cx="357902" cy="1626969"/>
          </a:xfrm>
        </p:grpSpPr>
        <p:sp>
          <p:nvSpPr>
            <p:cNvPr id="16475" name="圆角矩形 118">
              <a:extLst>
                <a:ext uri="{FF2B5EF4-FFF2-40B4-BE49-F238E27FC236}">
                  <a16:creationId xmlns:a16="http://schemas.microsoft.com/office/drawing/2014/main" id="{E9D9451D-CE8A-164C-ACB2-4AA351AF1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6" name="圆角矩形 8">
              <a:extLst>
                <a:ext uri="{FF2B5EF4-FFF2-40B4-BE49-F238E27FC236}">
                  <a16:creationId xmlns:a16="http://schemas.microsoft.com/office/drawing/2014/main" id="{4D42F8F7-EF4F-1C48-92E2-1550581F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6418" name="组合 152">
            <a:extLst>
              <a:ext uri="{FF2B5EF4-FFF2-40B4-BE49-F238E27FC236}">
                <a16:creationId xmlns:a16="http://schemas.microsoft.com/office/drawing/2014/main" id="{2115728C-454C-C945-B7A6-D5D0B962BFD5}"/>
              </a:ext>
            </a:extLst>
          </p:cNvPr>
          <p:cNvGrpSpPr>
            <a:grpSpLocks/>
          </p:cNvGrpSpPr>
          <p:nvPr/>
        </p:nvGrpSpPr>
        <p:grpSpPr bwMode="auto">
          <a:xfrm>
            <a:off x="1795463" y="411163"/>
            <a:ext cx="811212" cy="658812"/>
            <a:chOff x="0" y="0"/>
            <a:chExt cx="357902" cy="1626969"/>
          </a:xfrm>
        </p:grpSpPr>
        <p:sp>
          <p:nvSpPr>
            <p:cNvPr id="16473" name="圆角矩形 267">
              <a:extLst>
                <a:ext uri="{FF2B5EF4-FFF2-40B4-BE49-F238E27FC236}">
                  <a16:creationId xmlns:a16="http://schemas.microsoft.com/office/drawing/2014/main" id="{D0944B1F-7BF0-1544-9134-4911C7E9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4" name="圆角矩形 8">
              <a:extLst>
                <a:ext uri="{FF2B5EF4-FFF2-40B4-BE49-F238E27FC236}">
                  <a16:creationId xmlns:a16="http://schemas.microsoft.com/office/drawing/2014/main" id="{E83284B9-B38A-4F4C-BD08-06687BDA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6419" name="组合 152">
            <a:extLst>
              <a:ext uri="{FF2B5EF4-FFF2-40B4-BE49-F238E27FC236}">
                <a16:creationId xmlns:a16="http://schemas.microsoft.com/office/drawing/2014/main" id="{6DDDAA04-3831-104C-9B21-DB1F172CC935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3297238"/>
            <a:ext cx="720725" cy="779462"/>
            <a:chOff x="0" y="0"/>
            <a:chExt cx="357902" cy="2476498"/>
          </a:xfrm>
        </p:grpSpPr>
        <p:sp>
          <p:nvSpPr>
            <p:cNvPr id="16471" name="圆角矩形 270">
              <a:extLst>
                <a:ext uri="{FF2B5EF4-FFF2-40B4-BE49-F238E27FC236}">
                  <a16:creationId xmlns:a16="http://schemas.microsoft.com/office/drawing/2014/main" id="{5C3F598D-D444-B147-B9E1-67781B83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2" name="圆角矩形 8">
              <a:extLst>
                <a:ext uri="{FF2B5EF4-FFF2-40B4-BE49-F238E27FC236}">
                  <a16:creationId xmlns:a16="http://schemas.microsoft.com/office/drawing/2014/main" id="{0FE08287-C3B1-1F48-83F0-CBBD2996D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观察所断烦恼</a:t>
              </a:r>
            </a:p>
          </p:txBody>
        </p:sp>
      </p:grpSp>
      <p:grpSp>
        <p:nvGrpSpPr>
          <p:cNvPr id="16420" name="组合 152">
            <a:extLst>
              <a:ext uri="{FF2B5EF4-FFF2-40B4-BE49-F238E27FC236}">
                <a16:creationId xmlns:a16="http://schemas.microsoft.com/office/drawing/2014/main" id="{5FA674A4-D21A-5240-943F-5F4DF94C77A7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4248150"/>
            <a:ext cx="681038" cy="892175"/>
            <a:chOff x="0" y="0"/>
            <a:chExt cx="357902" cy="1626969"/>
          </a:xfrm>
        </p:grpSpPr>
        <p:sp>
          <p:nvSpPr>
            <p:cNvPr id="16469" name="圆角矩形 247">
              <a:extLst>
                <a:ext uri="{FF2B5EF4-FFF2-40B4-BE49-F238E27FC236}">
                  <a16:creationId xmlns:a16="http://schemas.microsoft.com/office/drawing/2014/main" id="{B236FDC1-B8B2-6E44-85AE-358B2410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70" name="圆角矩形 8">
              <a:extLst>
                <a:ext uri="{FF2B5EF4-FFF2-40B4-BE49-F238E27FC236}">
                  <a16:creationId xmlns:a16="http://schemas.microsoft.com/office/drawing/2014/main" id="{46F4928E-AE38-1B4C-ADBF-F7AB47BE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生起断除欲乐</a:t>
              </a:r>
            </a:p>
          </p:txBody>
        </p:sp>
      </p:grpSp>
      <p:grpSp>
        <p:nvGrpSpPr>
          <p:cNvPr id="16421" name="组合 152">
            <a:extLst>
              <a:ext uri="{FF2B5EF4-FFF2-40B4-BE49-F238E27FC236}">
                <a16:creationId xmlns:a16="http://schemas.microsoft.com/office/drawing/2014/main" id="{47D5E264-623F-0A4D-894C-5CD840AC6714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2076450"/>
            <a:ext cx="882650" cy="730250"/>
            <a:chOff x="0" y="0"/>
            <a:chExt cx="357902" cy="1626969"/>
          </a:xfrm>
        </p:grpSpPr>
        <p:sp>
          <p:nvSpPr>
            <p:cNvPr id="16467" name="圆角矩形 243">
              <a:extLst>
                <a:ext uri="{FF2B5EF4-FFF2-40B4-BE49-F238E27FC236}">
                  <a16:creationId xmlns:a16="http://schemas.microsoft.com/office/drawing/2014/main" id="{3DE4DDD3-6D34-0543-BCD8-961DE190F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8" name="圆角矩形 8">
              <a:extLst>
                <a:ext uri="{FF2B5EF4-FFF2-40B4-BE49-F238E27FC236}">
                  <a16:creationId xmlns:a16="http://schemas.microsoft.com/office/drawing/2014/main" id="{A3883598-80A0-4844-8553-C31D1D25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6422" name="组合 152">
            <a:extLst>
              <a:ext uri="{FF2B5EF4-FFF2-40B4-BE49-F238E27FC236}">
                <a16:creationId xmlns:a16="http://schemas.microsoft.com/office/drawing/2014/main" id="{51949D4D-27C9-1846-87D3-3A67C4966042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5324475"/>
            <a:ext cx="719137" cy="1339850"/>
            <a:chOff x="0" y="0"/>
            <a:chExt cx="357902" cy="1626969"/>
          </a:xfrm>
        </p:grpSpPr>
        <p:sp>
          <p:nvSpPr>
            <p:cNvPr id="16465" name="圆角矩形 254">
              <a:extLst>
                <a:ext uri="{FF2B5EF4-FFF2-40B4-BE49-F238E27FC236}">
                  <a16:creationId xmlns:a16="http://schemas.microsoft.com/office/drawing/2014/main" id="{3D651776-08AC-4F4B-B9BF-7875D8D1C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6" name="圆角矩形 8">
              <a:extLst>
                <a:ext uri="{FF2B5EF4-FFF2-40B4-BE49-F238E27FC236}">
                  <a16:creationId xmlns:a16="http://schemas.microsoft.com/office/drawing/2014/main" id="{2DBA9795-682B-C241-8D0D-31E1E04C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能断除烦恼而生欢喜</a:t>
              </a:r>
            </a:p>
          </p:txBody>
        </p:sp>
      </p:grpSp>
      <p:grpSp>
        <p:nvGrpSpPr>
          <p:cNvPr id="16423" name="组合 152">
            <a:extLst>
              <a:ext uri="{FF2B5EF4-FFF2-40B4-BE49-F238E27FC236}">
                <a16:creationId xmlns:a16="http://schemas.microsoft.com/office/drawing/2014/main" id="{1B4388E1-6F24-0140-ABB0-DEA91722C91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68825"/>
            <a:ext cx="852488" cy="731838"/>
            <a:chOff x="0" y="0"/>
            <a:chExt cx="357902" cy="1626969"/>
          </a:xfrm>
        </p:grpSpPr>
        <p:sp>
          <p:nvSpPr>
            <p:cNvPr id="16463" name="圆角矩形 139">
              <a:extLst>
                <a:ext uri="{FF2B5EF4-FFF2-40B4-BE49-F238E27FC236}">
                  <a16:creationId xmlns:a16="http://schemas.microsoft.com/office/drawing/2014/main" id="{5CA530C0-4CEA-5644-9C1E-ABAFD6AA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4" name="圆角矩形 8">
              <a:extLst>
                <a:ext uri="{FF2B5EF4-FFF2-40B4-BE49-F238E27FC236}">
                  <a16:creationId xmlns:a16="http://schemas.microsoft.com/office/drawing/2014/main" id="{D710D4A7-C43B-DD45-90B8-42E4DEE4D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6424" name="组合 178">
            <a:extLst>
              <a:ext uri="{FF2B5EF4-FFF2-40B4-BE49-F238E27FC236}">
                <a16:creationId xmlns:a16="http://schemas.microsoft.com/office/drawing/2014/main" id="{ADA92DBA-C9B5-3249-AD76-237E021C8461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250825"/>
            <a:ext cx="731838" cy="311150"/>
            <a:chOff x="0" y="0"/>
            <a:chExt cx="756888" cy="378444"/>
          </a:xfrm>
        </p:grpSpPr>
        <p:sp>
          <p:nvSpPr>
            <p:cNvPr id="16461" name="圆角矩形 142">
              <a:extLst>
                <a:ext uri="{FF2B5EF4-FFF2-40B4-BE49-F238E27FC236}">
                  <a16:creationId xmlns:a16="http://schemas.microsoft.com/office/drawing/2014/main" id="{2B9A212C-0D0A-6346-909A-C232E882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2" name="圆角矩形 60">
              <a:extLst>
                <a:ext uri="{FF2B5EF4-FFF2-40B4-BE49-F238E27FC236}">
                  <a16:creationId xmlns:a16="http://schemas.microsoft.com/office/drawing/2014/main" id="{D9BA25A5-BC64-1F4A-AE63-A38A7757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6425" name="组合 178">
            <a:extLst>
              <a:ext uri="{FF2B5EF4-FFF2-40B4-BE49-F238E27FC236}">
                <a16:creationId xmlns:a16="http://schemas.microsoft.com/office/drawing/2014/main" id="{E14BDD73-FCBD-8B42-92BE-5594B5455C62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920750"/>
            <a:ext cx="1076325" cy="600075"/>
            <a:chOff x="0" y="0"/>
            <a:chExt cx="756888" cy="378444"/>
          </a:xfrm>
        </p:grpSpPr>
        <p:sp>
          <p:nvSpPr>
            <p:cNvPr id="16459" name="圆角矩形 145">
              <a:extLst>
                <a:ext uri="{FF2B5EF4-FFF2-40B4-BE49-F238E27FC236}">
                  <a16:creationId xmlns:a16="http://schemas.microsoft.com/office/drawing/2014/main" id="{F134EED6-8C3F-CB43-8C89-FCCE34E8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60" name="圆角矩形 60">
              <a:extLst>
                <a:ext uri="{FF2B5EF4-FFF2-40B4-BE49-F238E27FC236}">
                  <a16:creationId xmlns:a16="http://schemas.microsoft.com/office/drawing/2014/main" id="{D2E35D2B-30C7-344D-9F5F-9A052A92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思维愚笨之果报</a:t>
              </a:r>
            </a:p>
          </p:txBody>
        </p:sp>
      </p:grpSp>
      <p:grpSp>
        <p:nvGrpSpPr>
          <p:cNvPr id="16426" name="组合 178">
            <a:extLst>
              <a:ext uri="{FF2B5EF4-FFF2-40B4-BE49-F238E27FC236}">
                <a16:creationId xmlns:a16="http://schemas.microsoft.com/office/drawing/2014/main" id="{47FD083D-B940-3F4A-8251-300E94CD3F1A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2038350"/>
            <a:ext cx="1341437" cy="457200"/>
            <a:chOff x="0" y="0"/>
            <a:chExt cx="756888" cy="378444"/>
          </a:xfrm>
        </p:grpSpPr>
        <p:sp>
          <p:nvSpPr>
            <p:cNvPr id="16457" name="圆角矩形 148">
              <a:extLst>
                <a:ext uri="{FF2B5EF4-FFF2-40B4-BE49-F238E27FC236}">
                  <a16:creationId xmlns:a16="http://schemas.microsoft.com/office/drawing/2014/main" id="{89961757-CC33-434E-B766-D6012773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8" name="圆角矩形 60">
              <a:extLst>
                <a:ext uri="{FF2B5EF4-FFF2-40B4-BE49-F238E27FC236}">
                  <a16:creationId xmlns:a16="http://schemas.microsoft.com/office/drawing/2014/main" id="{BC17A058-49D5-4E46-8A83-971D662B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呵责彼本体</a:t>
              </a:r>
            </a:p>
          </p:txBody>
        </p:sp>
      </p:grpSp>
      <p:grpSp>
        <p:nvGrpSpPr>
          <p:cNvPr id="16427" name="组合 178">
            <a:extLst>
              <a:ext uri="{FF2B5EF4-FFF2-40B4-BE49-F238E27FC236}">
                <a16:creationId xmlns:a16="http://schemas.microsoft.com/office/drawing/2014/main" id="{DE07736D-4E97-7F46-ACAA-F2927DCA1F50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2668588"/>
            <a:ext cx="1111250" cy="392112"/>
            <a:chOff x="0" y="0"/>
            <a:chExt cx="756888" cy="378444"/>
          </a:xfrm>
        </p:grpSpPr>
        <p:sp>
          <p:nvSpPr>
            <p:cNvPr id="16455" name="圆角矩形 151">
              <a:extLst>
                <a:ext uri="{FF2B5EF4-FFF2-40B4-BE49-F238E27FC236}">
                  <a16:creationId xmlns:a16="http://schemas.microsoft.com/office/drawing/2014/main" id="{1A608C61-50CB-4F4C-BB2D-571C0AD1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6" name="圆角矩形 60">
              <a:extLst>
                <a:ext uri="{FF2B5EF4-FFF2-40B4-BE49-F238E27FC236}">
                  <a16:creationId xmlns:a16="http://schemas.microsoft.com/office/drawing/2014/main" id="{48677B75-5D90-1340-B0A1-F2002286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观察彼因</a:t>
              </a:r>
            </a:p>
          </p:txBody>
        </p:sp>
      </p:grpSp>
      <p:grpSp>
        <p:nvGrpSpPr>
          <p:cNvPr id="16428" name="组合 178">
            <a:extLst>
              <a:ext uri="{FF2B5EF4-FFF2-40B4-BE49-F238E27FC236}">
                <a16:creationId xmlns:a16="http://schemas.microsoft.com/office/drawing/2014/main" id="{07021396-1FD0-B041-A191-0269BE8B4688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2152650"/>
            <a:ext cx="603250" cy="363538"/>
            <a:chOff x="0" y="0"/>
            <a:chExt cx="756888" cy="378444"/>
          </a:xfrm>
        </p:grpSpPr>
        <p:sp>
          <p:nvSpPr>
            <p:cNvPr id="16453" name="圆角矩形 154">
              <a:extLst>
                <a:ext uri="{FF2B5EF4-FFF2-40B4-BE49-F238E27FC236}">
                  <a16:creationId xmlns:a16="http://schemas.microsoft.com/office/drawing/2014/main" id="{A0C65162-5E54-524B-9EC4-74306B8F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4" name="圆角矩形 60">
              <a:extLst>
                <a:ext uri="{FF2B5EF4-FFF2-40B4-BE49-F238E27FC236}">
                  <a16:creationId xmlns:a16="http://schemas.microsoft.com/office/drawing/2014/main" id="{3D833591-D708-094E-A323-1D193165A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6429" name="组合 152">
            <a:extLst>
              <a:ext uri="{FF2B5EF4-FFF2-40B4-BE49-F238E27FC236}">
                <a16:creationId xmlns:a16="http://schemas.microsoft.com/office/drawing/2014/main" id="{A8706F93-ECDD-4F4A-B5EB-4EF4F3FCC660}"/>
              </a:ext>
            </a:extLst>
          </p:cNvPr>
          <p:cNvGrpSpPr>
            <a:grpSpLocks/>
          </p:cNvGrpSpPr>
          <p:nvPr/>
        </p:nvGrpSpPr>
        <p:grpSpPr bwMode="auto">
          <a:xfrm>
            <a:off x="2974975" y="131763"/>
            <a:ext cx="660400" cy="569912"/>
            <a:chOff x="0" y="0"/>
            <a:chExt cx="357902" cy="1626969"/>
          </a:xfrm>
        </p:grpSpPr>
        <p:sp>
          <p:nvSpPr>
            <p:cNvPr id="16451" name="圆角矩形 126">
              <a:extLst>
                <a:ext uri="{FF2B5EF4-FFF2-40B4-BE49-F238E27FC236}">
                  <a16:creationId xmlns:a16="http://schemas.microsoft.com/office/drawing/2014/main" id="{4433104C-11EC-3545-8F3B-27629A8E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2" name="圆角矩形 8">
              <a:extLst>
                <a:ext uri="{FF2B5EF4-FFF2-40B4-BE49-F238E27FC236}">
                  <a16:creationId xmlns:a16="http://schemas.microsoft.com/office/drawing/2014/main" id="{E4277C3D-6F22-F945-9CC4-D2882D7F9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暇满难得</a:t>
              </a:r>
              <a:endParaRPr lang="zh-CN" altLang="en-US"/>
            </a:p>
          </p:txBody>
        </p:sp>
      </p:grpSp>
      <p:grpSp>
        <p:nvGrpSpPr>
          <p:cNvPr id="16430" name="组合 178">
            <a:extLst>
              <a:ext uri="{FF2B5EF4-FFF2-40B4-BE49-F238E27FC236}">
                <a16:creationId xmlns:a16="http://schemas.microsoft.com/office/drawing/2014/main" id="{83B789C0-F87C-1247-9588-D655256F59B0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3494088"/>
            <a:ext cx="1060450" cy="439737"/>
            <a:chOff x="0" y="0"/>
            <a:chExt cx="756888" cy="378444"/>
          </a:xfrm>
        </p:grpSpPr>
        <p:sp>
          <p:nvSpPr>
            <p:cNvPr id="16449" name="圆角矩形 129">
              <a:extLst>
                <a:ext uri="{FF2B5EF4-FFF2-40B4-BE49-F238E27FC236}">
                  <a16:creationId xmlns:a16="http://schemas.microsoft.com/office/drawing/2014/main" id="{062CEB42-FECB-974E-BF85-AE067F87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50" name="圆角矩形 60">
              <a:extLst>
                <a:ext uri="{FF2B5EF4-FFF2-40B4-BE49-F238E27FC236}">
                  <a16:creationId xmlns:a16="http://schemas.microsoft.com/office/drawing/2014/main" id="{AE9F638F-8F1C-0C43-BD17-CD52AB2F0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非理损害</a:t>
              </a:r>
            </a:p>
          </p:txBody>
        </p:sp>
      </p:grpSp>
      <p:grpSp>
        <p:nvGrpSpPr>
          <p:cNvPr id="16431" name="组合 152">
            <a:extLst>
              <a:ext uri="{FF2B5EF4-FFF2-40B4-BE49-F238E27FC236}">
                <a16:creationId xmlns:a16="http://schemas.microsoft.com/office/drawing/2014/main" id="{FCE62EA1-A616-264A-8723-32B8010A5AC1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835025"/>
            <a:ext cx="796925" cy="649288"/>
            <a:chOff x="0" y="0"/>
            <a:chExt cx="357902" cy="1626969"/>
          </a:xfrm>
        </p:grpSpPr>
        <p:sp>
          <p:nvSpPr>
            <p:cNvPr id="16447" name="圆角矩形 164">
              <a:extLst>
                <a:ext uri="{FF2B5EF4-FFF2-40B4-BE49-F238E27FC236}">
                  <a16:creationId xmlns:a16="http://schemas.microsoft.com/office/drawing/2014/main" id="{987DAD3C-A19E-DE41-BE0F-7C7E5763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8" name="圆角矩形 8">
              <a:extLst>
                <a:ext uri="{FF2B5EF4-FFF2-40B4-BE49-F238E27FC236}">
                  <a16:creationId xmlns:a16="http://schemas.microsoft.com/office/drawing/2014/main" id="{7A3FDE44-B43D-BA4E-9543-C302993C9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未得之过患</a:t>
              </a:r>
              <a:endParaRPr lang="zh-CN" altLang="en-US"/>
            </a:p>
          </p:txBody>
        </p:sp>
      </p:grpSp>
      <p:grpSp>
        <p:nvGrpSpPr>
          <p:cNvPr id="16432" name="组合 152">
            <a:extLst>
              <a:ext uri="{FF2B5EF4-FFF2-40B4-BE49-F238E27FC236}">
                <a16:creationId xmlns:a16="http://schemas.microsoft.com/office/drawing/2014/main" id="{12DBDF28-9948-E64C-AFF7-D9525F1471F5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025650"/>
            <a:ext cx="765175" cy="882650"/>
            <a:chOff x="0" y="0"/>
            <a:chExt cx="357902" cy="1626969"/>
          </a:xfrm>
        </p:grpSpPr>
        <p:sp>
          <p:nvSpPr>
            <p:cNvPr id="16445" name="圆角矩形 194">
              <a:extLst>
                <a:ext uri="{FF2B5EF4-FFF2-40B4-BE49-F238E27FC236}">
                  <a16:creationId xmlns:a16="http://schemas.microsoft.com/office/drawing/2014/main" id="{1CADD20F-4F60-894F-9086-9E913C23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6" name="圆角矩形 8">
              <a:extLst>
                <a:ext uri="{FF2B5EF4-FFF2-40B4-BE49-F238E27FC236}">
                  <a16:creationId xmlns:a16="http://schemas.microsoft.com/office/drawing/2014/main" id="{CB37EBDA-417D-1846-994F-CEAE6D03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得后不勤而舍</a:t>
              </a:r>
              <a:endParaRPr lang="zh-CN" altLang="en-US"/>
            </a:p>
          </p:txBody>
        </p:sp>
      </p:grpSp>
      <p:grpSp>
        <p:nvGrpSpPr>
          <p:cNvPr id="16433" name="组合 178">
            <a:extLst>
              <a:ext uri="{FF2B5EF4-FFF2-40B4-BE49-F238E27FC236}">
                <a16:creationId xmlns:a16="http://schemas.microsoft.com/office/drawing/2014/main" id="{8CDF1944-7371-AB45-B520-685ED90A7991}"/>
              </a:ext>
            </a:extLst>
          </p:cNvPr>
          <p:cNvGrpSpPr>
            <a:grpSpLocks/>
          </p:cNvGrpSpPr>
          <p:nvPr/>
        </p:nvGrpSpPr>
        <p:grpSpPr bwMode="auto">
          <a:xfrm>
            <a:off x="3967163" y="5280025"/>
            <a:ext cx="555625" cy="1270000"/>
            <a:chOff x="0" y="0"/>
            <a:chExt cx="756888" cy="378444"/>
          </a:xfrm>
        </p:grpSpPr>
        <p:sp>
          <p:nvSpPr>
            <p:cNvPr id="16443" name="圆角矩形 110">
              <a:extLst>
                <a:ext uri="{FF2B5EF4-FFF2-40B4-BE49-F238E27FC236}">
                  <a16:creationId xmlns:a16="http://schemas.microsoft.com/office/drawing/2014/main" id="{E5119E15-1E31-244D-86DD-C5559C3B3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4" name="圆角矩形 60">
              <a:extLst>
                <a:ext uri="{FF2B5EF4-FFF2-40B4-BE49-F238E27FC236}">
                  <a16:creationId xmlns:a16="http://schemas.microsoft.com/office/drawing/2014/main" id="{E5459551-563A-054B-8C65-39EAA0632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作意烦恼非为所依</a:t>
              </a:r>
            </a:p>
          </p:txBody>
        </p:sp>
      </p:grpSp>
      <p:grpSp>
        <p:nvGrpSpPr>
          <p:cNvPr id="16434" name="组合 178">
            <a:extLst>
              <a:ext uri="{FF2B5EF4-FFF2-40B4-BE49-F238E27FC236}">
                <a16:creationId xmlns:a16="http://schemas.microsoft.com/office/drawing/2014/main" id="{9EFBDA96-6B9B-F241-8A8C-CF9CC8555D0D}"/>
              </a:ext>
            </a:extLst>
          </p:cNvPr>
          <p:cNvGrpSpPr>
            <a:grpSpLocks/>
          </p:cNvGrpSpPr>
          <p:nvPr/>
        </p:nvGrpSpPr>
        <p:grpSpPr bwMode="auto">
          <a:xfrm>
            <a:off x="3946525" y="3295650"/>
            <a:ext cx="558800" cy="904875"/>
            <a:chOff x="0" y="0"/>
            <a:chExt cx="756888" cy="378444"/>
          </a:xfrm>
        </p:grpSpPr>
        <p:sp>
          <p:nvSpPr>
            <p:cNvPr id="16441" name="圆角矩形 113">
              <a:extLst>
                <a:ext uri="{FF2B5EF4-FFF2-40B4-BE49-F238E27FC236}">
                  <a16:creationId xmlns:a16="http://schemas.microsoft.com/office/drawing/2014/main" id="{E4889E22-7A7E-7646-9780-1E4B8203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2" name="圆角矩形 60">
              <a:extLst>
                <a:ext uri="{FF2B5EF4-FFF2-40B4-BE49-F238E27FC236}">
                  <a16:creationId xmlns:a16="http://schemas.microsoft.com/office/drawing/2014/main" id="{6159454E-5B43-8C4E-9F2C-CDA47C9D1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思维烦恼过患</a:t>
              </a:r>
            </a:p>
          </p:txBody>
        </p:sp>
      </p:grpSp>
      <p:grpSp>
        <p:nvGrpSpPr>
          <p:cNvPr id="16435" name="组合 178">
            <a:extLst>
              <a:ext uri="{FF2B5EF4-FFF2-40B4-BE49-F238E27FC236}">
                <a16:creationId xmlns:a16="http://schemas.microsoft.com/office/drawing/2014/main" id="{F36A3D7A-8301-E94D-BCC4-65974EA80A68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4721225"/>
            <a:ext cx="1060450" cy="438150"/>
            <a:chOff x="0" y="0"/>
            <a:chExt cx="756888" cy="378444"/>
          </a:xfrm>
        </p:grpSpPr>
        <p:sp>
          <p:nvSpPr>
            <p:cNvPr id="16439" name="圆角矩形 116">
              <a:extLst>
                <a:ext uri="{FF2B5EF4-FFF2-40B4-BE49-F238E27FC236}">
                  <a16:creationId xmlns:a16="http://schemas.microsoft.com/office/drawing/2014/main" id="{06CEA353-DBCB-1844-9705-0840F15C2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40" name="圆角矩形 60">
              <a:extLst>
                <a:ext uri="{FF2B5EF4-FFF2-40B4-BE49-F238E27FC236}">
                  <a16:creationId xmlns:a16="http://schemas.microsoft.com/office/drawing/2014/main" id="{DC2DA025-E094-2644-8F92-26DE2D61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作大损害</a:t>
              </a:r>
            </a:p>
          </p:txBody>
        </p:sp>
      </p:grpSp>
      <p:grpSp>
        <p:nvGrpSpPr>
          <p:cNvPr id="16436" name="组合 178">
            <a:extLst>
              <a:ext uri="{FF2B5EF4-FFF2-40B4-BE49-F238E27FC236}">
                <a16:creationId xmlns:a16="http://schemas.microsoft.com/office/drawing/2014/main" id="{11921C65-024B-3745-AEBA-254E9FA1DAD4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5934075"/>
            <a:ext cx="1060450" cy="730250"/>
            <a:chOff x="0" y="0"/>
            <a:chExt cx="756888" cy="378444"/>
          </a:xfrm>
        </p:grpSpPr>
        <p:sp>
          <p:nvSpPr>
            <p:cNvPr id="16437" name="圆角矩形 122">
              <a:extLst>
                <a:ext uri="{FF2B5EF4-FFF2-40B4-BE49-F238E27FC236}">
                  <a16:creationId xmlns:a16="http://schemas.microsoft.com/office/drawing/2014/main" id="{5F29FF18-17AC-4643-9943-A16CCE948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8" name="圆角矩形 60">
              <a:extLst>
                <a:ext uri="{FF2B5EF4-FFF2-40B4-BE49-F238E27FC236}">
                  <a16:creationId xmlns:a16="http://schemas.microsoft.com/office/drawing/2014/main" id="{8A6E3362-7DE6-C44B-BED9-12A155B12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教诫切莫依止烦恼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>
            <a:extLst>
              <a:ext uri="{FF2B5EF4-FFF2-40B4-BE49-F238E27FC236}">
                <a16:creationId xmlns:a16="http://schemas.microsoft.com/office/drawing/2014/main" id="{F91F66D0-6F08-B04C-A062-63E27C80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7BB73F-6CEE-194E-BE3C-BCCCE0832BDE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zh-CN" altLang="en-US" sz="1800"/>
          </a:p>
        </p:txBody>
      </p:sp>
      <p:sp>
        <p:nvSpPr>
          <p:cNvPr id="17411" name="直接连接符 160">
            <a:extLst>
              <a:ext uri="{FF2B5EF4-FFF2-40B4-BE49-F238E27FC236}">
                <a16:creationId xmlns:a16="http://schemas.microsoft.com/office/drawing/2014/main" id="{CE0F5F6A-5F08-4547-9009-0A80383A2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3371850"/>
            <a:ext cx="320675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2" name="组合 130">
            <a:extLst>
              <a:ext uri="{FF2B5EF4-FFF2-40B4-BE49-F238E27FC236}">
                <a16:creationId xmlns:a16="http://schemas.microsoft.com/office/drawing/2014/main" id="{BCDBBC87-BB14-CC4D-A90B-F3375E8611C2}"/>
              </a:ext>
            </a:extLst>
          </p:cNvPr>
          <p:cNvGrpSpPr>
            <a:grpSpLocks/>
          </p:cNvGrpSpPr>
          <p:nvPr/>
        </p:nvGrpSpPr>
        <p:grpSpPr bwMode="auto">
          <a:xfrm>
            <a:off x="3683000" y="3332163"/>
            <a:ext cx="1179513" cy="3138487"/>
            <a:chOff x="0" y="0"/>
            <a:chExt cx="1548322" cy="1386357"/>
          </a:xfrm>
        </p:grpSpPr>
        <p:grpSp>
          <p:nvGrpSpPr>
            <p:cNvPr id="17506" name="组合 131">
              <a:extLst>
                <a:ext uri="{FF2B5EF4-FFF2-40B4-BE49-F238E27FC236}">
                  <a16:creationId xmlns:a16="http://schemas.microsoft.com/office/drawing/2014/main" id="{34E6BFCF-FA6C-1A43-B0A2-3705A4445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2040" y="0"/>
              <a:ext cx="306282" cy="1386357"/>
              <a:chOff x="0" y="0"/>
              <a:chExt cx="306282" cy="1060352"/>
            </a:xfrm>
          </p:grpSpPr>
          <p:sp>
            <p:nvSpPr>
              <p:cNvPr id="17508" name="直接连接符 133">
                <a:extLst>
                  <a:ext uri="{FF2B5EF4-FFF2-40B4-BE49-F238E27FC236}">
                    <a16:creationId xmlns:a16="http://schemas.microsoft.com/office/drawing/2014/main" id="{04406945-96CE-C344-922B-94985CC9C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9" name="直接连接符 134">
                <a:extLst>
                  <a:ext uri="{FF2B5EF4-FFF2-40B4-BE49-F238E27FC236}">
                    <a16:creationId xmlns:a16="http://schemas.microsoft.com/office/drawing/2014/main" id="{5E4EBC37-78A9-4B43-BF4A-C7B47EDCB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0" name="直接连接符 135">
                <a:extLst>
                  <a:ext uri="{FF2B5EF4-FFF2-40B4-BE49-F238E27FC236}">
                    <a16:creationId xmlns:a16="http://schemas.microsoft.com/office/drawing/2014/main" id="{2B247093-04FE-1340-BAAB-2EF9478C3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07" name="直接连接符 132">
              <a:extLst>
                <a:ext uri="{FF2B5EF4-FFF2-40B4-BE49-F238E27FC236}">
                  <a16:creationId xmlns:a16="http://schemas.microsoft.com/office/drawing/2014/main" id="{3211182C-F30A-3B42-8F44-82C62CFEA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39"/>
              <a:ext cx="1237944" cy="118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组合 204">
            <a:extLst>
              <a:ext uri="{FF2B5EF4-FFF2-40B4-BE49-F238E27FC236}">
                <a16:creationId xmlns:a16="http://schemas.microsoft.com/office/drawing/2014/main" id="{04E7C884-355F-5248-A50A-95BC713CB20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57175"/>
            <a:ext cx="527050" cy="371475"/>
            <a:chOff x="0" y="0"/>
            <a:chExt cx="526403" cy="1386357"/>
          </a:xfrm>
        </p:grpSpPr>
        <p:grpSp>
          <p:nvGrpSpPr>
            <p:cNvPr id="17501" name="组合 205">
              <a:extLst>
                <a:ext uri="{FF2B5EF4-FFF2-40B4-BE49-F238E27FC236}">
                  <a16:creationId xmlns:a16="http://schemas.microsoft.com/office/drawing/2014/main" id="{4D17EA6C-D2D7-2B4A-A69C-7D1B103D6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21" y="0"/>
              <a:ext cx="306282" cy="1386357"/>
              <a:chOff x="0" y="0"/>
              <a:chExt cx="306282" cy="1060352"/>
            </a:xfrm>
          </p:grpSpPr>
          <p:sp>
            <p:nvSpPr>
              <p:cNvPr id="17503" name="直接连接符 208">
                <a:extLst>
                  <a:ext uri="{FF2B5EF4-FFF2-40B4-BE49-F238E27FC236}">
                    <a16:creationId xmlns:a16="http://schemas.microsoft.com/office/drawing/2014/main" id="{DF8A4444-81CB-B448-B5A0-70F6503E2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4" name="直接连接符 209">
                <a:extLst>
                  <a:ext uri="{FF2B5EF4-FFF2-40B4-BE49-F238E27FC236}">
                    <a16:creationId xmlns:a16="http://schemas.microsoft.com/office/drawing/2014/main" id="{0C148608-DEED-754F-8AC0-B912E9D1D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直接连接符 210">
                <a:extLst>
                  <a:ext uri="{FF2B5EF4-FFF2-40B4-BE49-F238E27FC236}">
                    <a16:creationId xmlns:a16="http://schemas.microsoft.com/office/drawing/2014/main" id="{153643D8-FBEB-FF46-91C1-C202E7F1A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02" name="直接连接符 207">
              <a:extLst>
                <a:ext uri="{FF2B5EF4-FFF2-40B4-BE49-F238E27FC236}">
                  <a16:creationId xmlns:a16="http://schemas.microsoft.com/office/drawing/2014/main" id="{1C7C631D-1C52-8446-8DE3-4723952B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142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4" name="组合 297">
            <a:extLst>
              <a:ext uri="{FF2B5EF4-FFF2-40B4-BE49-F238E27FC236}">
                <a16:creationId xmlns:a16="http://schemas.microsoft.com/office/drawing/2014/main" id="{041496B2-9E7C-5043-8B98-2F22FAD3F58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33663" y="444500"/>
            <a:ext cx="868362" cy="5522913"/>
            <a:chOff x="0" y="0"/>
            <a:chExt cx="869357" cy="1386357"/>
          </a:xfrm>
        </p:grpSpPr>
        <p:grpSp>
          <p:nvGrpSpPr>
            <p:cNvPr id="17496" name="组合 298">
              <a:extLst>
                <a:ext uri="{FF2B5EF4-FFF2-40B4-BE49-F238E27FC236}">
                  <a16:creationId xmlns:a16="http://schemas.microsoft.com/office/drawing/2014/main" id="{FAC2D1E4-A67D-DE4B-8625-FCFC18D2F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7498" name="直接连接符 300">
                <a:extLst>
                  <a:ext uri="{FF2B5EF4-FFF2-40B4-BE49-F238E27FC236}">
                    <a16:creationId xmlns:a16="http://schemas.microsoft.com/office/drawing/2014/main" id="{74A6E3F2-2C31-BB42-BEC2-C02D83FF3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9" name="直接连接符 301">
                <a:extLst>
                  <a:ext uri="{FF2B5EF4-FFF2-40B4-BE49-F238E27FC236}">
                    <a16:creationId xmlns:a16="http://schemas.microsoft.com/office/drawing/2014/main" id="{C1BBDCF3-74B8-0748-BF68-4872F8D89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0" name="直接连接符 302">
                <a:extLst>
                  <a:ext uri="{FF2B5EF4-FFF2-40B4-BE49-F238E27FC236}">
                    <a16:creationId xmlns:a16="http://schemas.microsoft.com/office/drawing/2014/main" id="{531E0F39-C526-154B-BDFE-619BE3D0E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7" name="直接连接符 299">
              <a:extLst>
                <a:ext uri="{FF2B5EF4-FFF2-40B4-BE49-F238E27FC236}">
                  <a16:creationId xmlns:a16="http://schemas.microsoft.com/office/drawing/2014/main" id="{058F1BD8-DEA5-F74C-A27D-07E9A87F5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55481"/>
              <a:ext cx="869357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5" name="组合 175">
            <a:extLst>
              <a:ext uri="{FF2B5EF4-FFF2-40B4-BE49-F238E27FC236}">
                <a16:creationId xmlns:a16="http://schemas.microsoft.com/office/drawing/2014/main" id="{D3BBB0E7-70D2-2C44-AFF6-0C6FB17A2C2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4686300"/>
            <a:chOff x="0" y="0"/>
            <a:chExt cx="512335" cy="1386357"/>
          </a:xfrm>
        </p:grpSpPr>
        <p:grpSp>
          <p:nvGrpSpPr>
            <p:cNvPr id="17491" name="组合 176">
              <a:extLst>
                <a:ext uri="{FF2B5EF4-FFF2-40B4-BE49-F238E27FC236}">
                  <a16:creationId xmlns:a16="http://schemas.microsoft.com/office/drawing/2014/main" id="{6563D483-0DF6-6C4A-845D-FCA8E246A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7493" name="直接连接符 178">
                <a:extLst>
                  <a:ext uri="{FF2B5EF4-FFF2-40B4-BE49-F238E27FC236}">
                    <a16:creationId xmlns:a16="http://schemas.microsoft.com/office/drawing/2014/main" id="{937BEC69-A068-B443-9D45-796D6D3DC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4" name="直接连接符 198">
                <a:extLst>
                  <a:ext uri="{FF2B5EF4-FFF2-40B4-BE49-F238E27FC236}">
                    <a16:creationId xmlns:a16="http://schemas.microsoft.com/office/drawing/2014/main" id="{3910E431-65F1-FC4B-BFCB-20CDFABAE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95" name="直接连接符 199">
                <a:extLst>
                  <a:ext uri="{FF2B5EF4-FFF2-40B4-BE49-F238E27FC236}">
                    <a16:creationId xmlns:a16="http://schemas.microsoft.com/office/drawing/2014/main" id="{609E214E-D3F4-AC43-8CA8-C1884DE7B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2" name="直接连接符 177">
              <a:extLst>
                <a:ext uri="{FF2B5EF4-FFF2-40B4-BE49-F238E27FC236}">
                  <a16:creationId xmlns:a16="http://schemas.microsoft.com/office/drawing/2014/main" id="{2937A8E2-CCA5-F545-B0DF-B8B8074B8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直接连接符 315">
            <a:extLst>
              <a:ext uri="{FF2B5EF4-FFF2-40B4-BE49-F238E27FC236}">
                <a16:creationId xmlns:a16="http://schemas.microsoft.com/office/drawing/2014/main" id="{393BA56E-54FA-C346-89B1-DA15CEB6C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0975" y="628650"/>
            <a:ext cx="2625725" cy="142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直接连接符 305">
            <a:extLst>
              <a:ext uri="{FF2B5EF4-FFF2-40B4-BE49-F238E27FC236}">
                <a16:creationId xmlns:a16="http://schemas.microsoft.com/office/drawing/2014/main" id="{7B37912D-FCC3-894D-A560-D268188C6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300" y="1668463"/>
            <a:ext cx="2159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8" name="组合 157">
            <a:extLst>
              <a:ext uri="{FF2B5EF4-FFF2-40B4-BE49-F238E27FC236}">
                <a16:creationId xmlns:a16="http://schemas.microsoft.com/office/drawing/2014/main" id="{D06CA67A-28EB-7247-9669-555567A394D8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1682750"/>
            <a:ext cx="422275" cy="3873500"/>
            <a:chOff x="0" y="0"/>
            <a:chExt cx="306282" cy="1060352"/>
          </a:xfrm>
        </p:grpSpPr>
        <p:sp>
          <p:nvSpPr>
            <p:cNvPr id="17488" name="直接连接符 161">
              <a:extLst>
                <a:ext uri="{FF2B5EF4-FFF2-40B4-BE49-F238E27FC236}">
                  <a16:creationId xmlns:a16="http://schemas.microsoft.com/office/drawing/2014/main" id="{30F3A812-7D48-9146-BFB4-E4F5D9BB4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直接连接符 162">
              <a:extLst>
                <a:ext uri="{FF2B5EF4-FFF2-40B4-BE49-F238E27FC236}">
                  <a16:creationId xmlns:a16="http://schemas.microsoft.com/office/drawing/2014/main" id="{55334DBC-E8E0-2045-983E-3764264AC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直接连接符 163">
              <a:extLst>
                <a:ext uri="{FF2B5EF4-FFF2-40B4-BE49-F238E27FC236}">
                  <a16:creationId xmlns:a16="http://schemas.microsoft.com/office/drawing/2014/main" id="{34134E15-1E6E-5C4D-AF90-07E460D4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9" name="直接连接符 259">
            <a:extLst>
              <a:ext uri="{FF2B5EF4-FFF2-40B4-BE49-F238E27FC236}">
                <a16:creationId xmlns:a16="http://schemas.microsoft.com/office/drawing/2014/main" id="{D223F04A-64A3-7147-AF7F-EF26D1007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763" y="1682750"/>
            <a:ext cx="53498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直接连接符 206">
            <a:extLst>
              <a:ext uri="{FF2B5EF4-FFF2-40B4-BE49-F238E27FC236}">
                <a16:creationId xmlns:a16="http://schemas.microsoft.com/office/drawing/2014/main" id="{BDEEB704-2644-7044-AB9E-0AE44C1A3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5556250"/>
            <a:ext cx="3205162" cy="1588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1" name="组合 179">
            <a:extLst>
              <a:ext uri="{FF2B5EF4-FFF2-40B4-BE49-F238E27FC236}">
                <a16:creationId xmlns:a16="http://schemas.microsoft.com/office/drawing/2014/main" id="{67277938-5E51-4E4D-ACB9-D8AECDC47F44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52438"/>
            <a:ext cx="500062" cy="2952750"/>
            <a:chOff x="0" y="0"/>
            <a:chExt cx="562382" cy="1386357"/>
          </a:xfrm>
        </p:grpSpPr>
        <p:grpSp>
          <p:nvGrpSpPr>
            <p:cNvPr id="17483" name="组合 180">
              <a:extLst>
                <a:ext uri="{FF2B5EF4-FFF2-40B4-BE49-F238E27FC236}">
                  <a16:creationId xmlns:a16="http://schemas.microsoft.com/office/drawing/2014/main" id="{A0481B24-E561-E84B-ACBA-DD587F865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7485" name="直接连接符 182">
                <a:extLst>
                  <a:ext uri="{FF2B5EF4-FFF2-40B4-BE49-F238E27FC236}">
                    <a16:creationId xmlns:a16="http://schemas.microsoft.com/office/drawing/2014/main" id="{8B81DEF8-E0B5-1F41-9A2A-0B1A7944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6" name="直接连接符 183">
                <a:extLst>
                  <a:ext uri="{FF2B5EF4-FFF2-40B4-BE49-F238E27FC236}">
                    <a16:creationId xmlns:a16="http://schemas.microsoft.com/office/drawing/2014/main" id="{301C29DC-E888-EB47-B2EF-3E8C411FD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7" name="直接连接符 184">
                <a:extLst>
                  <a:ext uri="{FF2B5EF4-FFF2-40B4-BE49-F238E27FC236}">
                    <a16:creationId xmlns:a16="http://schemas.microsoft.com/office/drawing/2014/main" id="{B3EFE0DE-D4AA-CA41-820C-D8FA0A517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84" name="直接连接符 181">
              <a:extLst>
                <a:ext uri="{FF2B5EF4-FFF2-40B4-BE49-F238E27FC236}">
                  <a16:creationId xmlns:a16="http://schemas.microsoft.com/office/drawing/2014/main" id="{14A46E51-7EDE-E440-A0D6-61982D401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7" y="334927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2" name="直接连接符 18">
            <a:extLst>
              <a:ext uri="{FF2B5EF4-FFF2-40B4-BE49-F238E27FC236}">
                <a16:creationId xmlns:a16="http://schemas.microsoft.com/office/drawing/2014/main" id="{BB015841-1B3C-104D-A27A-59F5D0BF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1662113"/>
            <a:ext cx="3367087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86" name="表格 82">
            <a:extLst>
              <a:ext uri="{FF2B5EF4-FFF2-40B4-BE49-F238E27FC236}">
                <a16:creationId xmlns:a16="http://schemas.microsoft.com/office/drawing/2014/main" id="{8141FCE0-0991-E948-8614-07B390538605}"/>
              </a:ext>
            </a:extLst>
          </p:cNvPr>
          <p:cNvGraphicFramePr>
            <a:graphicFrameLocks noGrp="1"/>
          </p:cNvGraphicFramePr>
          <p:nvPr/>
        </p:nvGraphicFramePr>
        <p:xfrm>
          <a:off x="6143625" y="38100"/>
          <a:ext cx="2928938" cy="6813550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1990378070"/>
                    </a:ext>
                  </a:extLst>
                </a:gridCol>
              </a:tblGrid>
              <a:tr h="1039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无始相续敌，孽祸唯一因，若久住我心，生死怎无惧？生死牢狱卒，地狱刽子手，若皆住我心，安乐何能有？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07449"/>
                  </a:ext>
                </a:extLst>
              </a:tr>
              <a:tr h="1062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乃至吾未能，亲灭此惑敌，尽吾此一生，不应舍精进。于他微小害，尚起嗔恼心，是故未灭彼，壮士不成眠。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32586"/>
                  </a:ext>
                </a:extLst>
              </a:tr>
              <a:tr h="2244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列阵激战场，奋力欲灭除，终必自老死，生诸苦恼敌，仅此尚不顾，箭矛著身苦，未达目的已，不向后逃逸。况吾正精进，决志欲灭尽，恒为痛苦因，自然烦恼敌。故今虽遭致，百般诸痛苦，然终不应当，丧志生懈怠。</a:t>
                      </a: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47742"/>
                  </a:ext>
                </a:extLst>
              </a:tr>
              <a:tr h="2174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士为微利，赴战遭敌伤，战归炫身伤，犹如配勋章。吾今为大利，修行勤精进，所生暂时苦，云何能害我？渔夫与屠户，农牧等凡俗，唯念己自身，求活维生计，犹忍寒与热，疲困诸艰辛。我今为众乐，云何不稍忍？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84751" marR="84751" marT="42375" marB="4237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69843"/>
                  </a:ext>
                </a:extLst>
              </a:tr>
            </a:tbl>
          </a:graphicData>
        </a:graphic>
      </p:graphicFrame>
      <p:grpSp>
        <p:nvGrpSpPr>
          <p:cNvPr id="17428" name="组合 152">
            <a:extLst>
              <a:ext uri="{FF2B5EF4-FFF2-40B4-BE49-F238E27FC236}">
                <a16:creationId xmlns:a16="http://schemas.microsoft.com/office/drawing/2014/main" id="{CCF2F138-FC99-FA4B-B888-67FED231383A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15900"/>
            <a:ext cx="401638" cy="674688"/>
            <a:chOff x="0" y="0"/>
            <a:chExt cx="357902" cy="1626969"/>
          </a:xfrm>
        </p:grpSpPr>
        <p:sp>
          <p:nvSpPr>
            <p:cNvPr id="17481" name="圆角矩形 136">
              <a:extLst>
                <a:ext uri="{FF2B5EF4-FFF2-40B4-BE49-F238E27FC236}">
                  <a16:creationId xmlns:a16="http://schemas.microsoft.com/office/drawing/2014/main" id="{51BB3F12-3AFE-194B-B30E-A1AE05DA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2" name="圆角矩形 8">
              <a:extLst>
                <a:ext uri="{FF2B5EF4-FFF2-40B4-BE49-F238E27FC236}">
                  <a16:creationId xmlns:a16="http://schemas.microsoft.com/office/drawing/2014/main" id="{553F70ED-77E5-AA47-BDDD-E4506C4E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7429" name="组合 152">
            <a:extLst>
              <a:ext uri="{FF2B5EF4-FFF2-40B4-BE49-F238E27FC236}">
                <a16:creationId xmlns:a16="http://schemas.microsoft.com/office/drawing/2014/main" id="{6AFA75F6-EA2F-394C-A19E-F2C08256C4CE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49450"/>
            <a:ext cx="398462" cy="1347788"/>
            <a:chOff x="0" y="0"/>
            <a:chExt cx="357902" cy="1626969"/>
          </a:xfrm>
        </p:grpSpPr>
        <p:sp>
          <p:nvSpPr>
            <p:cNvPr id="17479" name="圆角矩形 187">
              <a:extLst>
                <a:ext uri="{FF2B5EF4-FFF2-40B4-BE49-F238E27FC236}">
                  <a16:creationId xmlns:a16="http://schemas.microsoft.com/office/drawing/2014/main" id="{6E825974-057C-AE41-B331-AC7C0DD4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0" name="圆角矩形 8">
              <a:extLst>
                <a:ext uri="{FF2B5EF4-FFF2-40B4-BE49-F238E27FC236}">
                  <a16:creationId xmlns:a16="http://schemas.microsoft.com/office/drawing/2014/main" id="{267BA9A3-830A-8F44-A26B-BB5A369D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7430" name="矩形 155">
            <a:extLst>
              <a:ext uri="{FF2B5EF4-FFF2-40B4-BE49-F238E27FC236}">
                <a16:creationId xmlns:a16="http://schemas.microsoft.com/office/drawing/2014/main" id="{8D1DDF16-3236-494D-A4E3-DAD8B065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7431" name="组合 152">
            <a:extLst>
              <a:ext uri="{FF2B5EF4-FFF2-40B4-BE49-F238E27FC236}">
                <a16:creationId xmlns:a16="http://schemas.microsoft.com/office/drawing/2014/main" id="{47F482FA-FDEE-6349-A88D-BBB6FDF5553F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1344613"/>
            <a:ext cx="376238" cy="731837"/>
            <a:chOff x="0" y="0"/>
            <a:chExt cx="357902" cy="1626969"/>
          </a:xfrm>
        </p:grpSpPr>
        <p:sp>
          <p:nvSpPr>
            <p:cNvPr id="17477" name="圆角矩形 196">
              <a:extLst>
                <a:ext uri="{FF2B5EF4-FFF2-40B4-BE49-F238E27FC236}">
                  <a16:creationId xmlns:a16="http://schemas.microsoft.com/office/drawing/2014/main" id="{71375746-6235-314E-9D61-6F68F2CA2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8" name="圆角矩形 8">
              <a:extLst>
                <a:ext uri="{FF2B5EF4-FFF2-40B4-BE49-F238E27FC236}">
                  <a16:creationId xmlns:a16="http://schemas.microsoft.com/office/drawing/2014/main" id="{B032483B-3616-EF46-B68C-9CDB06B4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7432" name="组合 152">
            <a:extLst>
              <a:ext uri="{FF2B5EF4-FFF2-40B4-BE49-F238E27FC236}">
                <a16:creationId xmlns:a16="http://schemas.microsoft.com/office/drawing/2014/main" id="{E03622F5-2EAE-EA4B-B38F-96B27C6B52C6}"/>
              </a:ext>
            </a:extLst>
          </p:cNvPr>
          <p:cNvGrpSpPr>
            <a:grpSpLocks/>
          </p:cNvGrpSpPr>
          <p:nvPr/>
        </p:nvGrpSpPr>
        <p:grpSpPr bwMode="auto">
          <a:xfrm>
            <a:off x="1144588" y="4732338"/>
            <a:ext cx="395287" cy="814387"/>
            <a:chOff x="0" y="0"/>
            <a:chExt cx="357902" cy="1626969"/>
          </a:xfrm>
        </p:grpSpPr>
        <p:sp>
          <p:nvSpPr>
            <p:cNvPr id="17475" name="圆角矩形 118">
              <a:extLst>
                <a:ext uri="{FF2B5EF4-FFF2-40B4-BE49-F238E27FC236}">
                  <a16:creationId xmlns:a16="http://schemas.microsoft.com/office/drawing/2014/main" id="{14DDDE9A-B8B2-274B-93B1-D382BE53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6" name="圆角矩形 8">
              <a:extLst>
                <a:ext uri="{FF2B5EF4-FFF2-40B4-BE49-F238E27FC236}">
                  <a16:creationId xmlns:a16="http://schemas.microsoft.com/office/drawing/2014/main" id="{0EA1C3B4-DEFE-F144-9140-A4C0B379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  <p:grpSp>
        <p:nvGrpSpPr>
          <p:cNvPr id="17433" name="组合 152">
            <a:extLst>
              <a:ext uri="{FF2B5EF4-FFF2-40B4-BE49-F238E27FC236}">
                <a16:creationId xmlns:a16="http://schemas.microsoft.com/office/drawing/2014/main" id="{AD5E1F4A-3AEF-3C40-A03B-567D09002629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07950"/>
            <a:ext cx="812800" cy="658813"/>
            <a:chOff x="0" y="0"/>
            <a:chExt cx="357902" cy="1626969"/>
          </a:xfrm>
        </p:grpSpPr>
        <p:sp>
          <p:nvSpPr>
            <p:cNvPr id="17473" name="圆角矩形 267">
              <a:extLst>
                <a:ext uri="{FF2B5EF4-FFF2-40B4-BE49-F238E27FC236}">
                  <a16:creationId xmlns:a16="http://schemas.microsoft.com/office/drawing/2014/main" id="{2B492BC4-119E-CC41-B620-15DAEB321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4" name="圆角矩形 8">
              <a:extLst>
                <a:ext uri="{FF2B5EF4-FFF2-40B4-BE49-F238E27FC236}">
                  <a16:creationId xmlns:a16="http://schemas.microsoft.com/office/drawing/2014/main" id="{27CA0BC3-0C77-4A4B-B7FA-CCE736F51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7434" name="组合 152">
            <a:extLst>
              <a:ext uri="{FF2B5EF4-FFF2-40B4-BE49-F238E27FC236}">
                <a16:creationId xmlns:a16="http://schemas.microsoft.com/office/drawing/2014/main" id="{6DCBAC37-818D-8940-B411-9CF23617D689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4450"/>
            <a:ext cx="679450" cy="779463"/>
            <a:chOff x="0" y="0"/>
            <a:chExt cx="357902" cy="2476498"/>
          </a:xfrm>
        </p:grpSpPr>
        <p:sp>
          <p:nvSpPr>
            <p:cNvPr id="17471" name="圆角矩形 270">
              <a:extLst>
                <a:ext uri="{FF2B5EF4-FFF2-40B4-BE49-F238E27FC236}">
                  <a16:creationId xmlns:a16="http://schemas.microsoft.com/office/drawing/2014/main" id="{AD5218E6-5E26-CE4B-ABD5-202FBEBC2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2" name="圆角矩形 8">
              <a:extLst>
                <a:ext uri="{FF2B5EF4-FFF2-40B4-BE49-F238E27FC236}">
                  <a16:creationId xmlns:a16="http://schemas.microsoft.com/office/drawing/2014/main" id="{C0181766-75F3-A847-9B99-0E0AE60B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观察所断烦恼</a:t>
              </a:r>
            </a:p>
          </p:txBody>
        </p:sp>
      </p:grpSp>
      <p:grpSp>
        <p:nvGrpSpPr>
          <p:cNvPr id="17435" name="组合 152">
            <a:extLst>
              <a:ext uri="{FF2B5EF4-FFF2-40B4-BE49-F238E27FC236}">
                <a16:creationId xmlns:a16="http://schemas.microsoft.com/office/drawing/2014/main" id="{0568466F-100A-934C-BFE2-A2217C61562C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898775"/>
            <a:ext cx="679450" cy="890588"/>
            <a:chOff x="0" y="0"/>
            <a:chExt cx="357902" cy="1626969"/>
          </a:xfrm>
        </p:grpSpPr>
        <p:sp>
          <p:nvSpPr>
            <p:cNvPr id="17469" name="圆角矩形 247">
              <a:extLst>
                <a:ext uri="{FF2B5EF4-FFF2-40B4-BE49-F238E27FC236}">
                  <a16:creationId xmlns:a16="http://schemas.microsoft.com/office/drawing/2014/main" id="{E30B871A-EC52-E149-8136-D8FE48D1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70" name="圆角矩形 8">
              <a:extLst>
                <a:ext uri="{FF2B5EF4-FFF2-40B4-BE49-F238E27FC236}">
                  <a16:creationId xmlns:a16="http://schemas.microsoft.com/office/drawing/2014/main" id="{F8520AB5-AB17-6345-98CD-1EF7844DC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生起断除欲乐</a:t>
              </a:r>
            </a:p>
          </p:txBody>
        </p:sp>
      </p:grpSp>
      <p:grpSp>
        <p:nvGrpSpPr>
          <p:cNvPr id="17436" name="组合 152">
            <a:extLst>
              <a:ext uri="{FF2B5EF4-FFF2-40B4-BE49-F238E27FC236}">
                <a16:creationId xmlns:a16="http://schemas.microsoft.com/office/drawing/2014/main" id="{B498F3F8-C4B4-AA4C-B71C-0A3D29A09A3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844550"/>
            <a:ext cx="831850" cy="657225"/>
            <a:chOff x="0" y="0"/>
            <a:chExt cx="357902" cy="1626969"/>
          </a:xfrm>
        </p:grpSpPr>
        <p:sp>
          <p:nvSpPr>
            <p:cNvPr id="17467" name="圆角矩形 243">
              <a:extLst>
                <a:ext uri="{FF2B5EF4-FFF2-40B4-BE49-F238E27FC236}">
                  <a16:creationId xmlns:a16="http://schemas.microsoft.com/office/drawing/2014/main" id="{68699177-E3B5-3D42-B0F8-525327A33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8" name="圆角矩形 8">
              <a:extLst>
                <a:ext uri="{FF2B5EF4-FFF2-40B4-BE49-F238E27FC236}">
                  <a16:creationId xmlns:a16="http://schemas.microsoft.com/office/drawing/2014/main" id="{9CD1C47E-B974-7E44-BD14-379B33A60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7437" name="组合 152">
            <a:extLst>
              <a:ext uri="{FF2B5EF4-FFF2-40B4-BE49-F238E27FC236}">
                <a16:creationId xmlns:a16="http://schemas.microsoft.com/office/drawing/2014/main" id="{A1CADA3D-B727-744C-94EF-552F6071E4EB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5324475"/>
            <a:ext cx="719137" cy="1339850"/>
            <a:chOff x="0" y="0"/>
            <a:chExt cx="357902" cy="1626969"/>
          </a:xfrm>
        </p:grpSpPr>
        <p:sp>
          <p:nvSpPr>
            <p:cNvPr id="17465" name="圆角矩形 254">
              <a:extLst>
                <a:ext uri="{FF2B5EF4-FFF2-40B4-BE49-F238E27FC236}">
                  <a16:creationId xmlns:a16="http://schemas.microsoft.com/office/drawing/2014/main" id="{A58F13A5-348A-1648-A38E-F3A496CB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6" name="圆角矩形 8">
              <a:extLst>
                <a:ext uri="{FF2B5EF4-FFF2-40B4-BE49-F238E27FC236}">
                  <a16:creationId xmlns:a16="http://schemas.microsoft.com/office/drawing/2014/main" id="{1D6ACAD3-DCF7-6A48-9869-0AFBCF20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能断除烦恼而生欢喜</a:t>
              </a:r>
            </a:p>
          </p:txBody>
        </p:sp>
      </p:grpSp>
      <p:grpSp>
        <p:nvGrpSpPr>
          <p:cNvPr id="17438" name="组合 152">
            <a:extLst>
              <a:ext uri="{FF2B5EF4-FFF2-40B4-BE49-F238E27FC236}">
                <a16:creationId xmlns:a16="http://schemas.microsoft.com/office/drawing/2014/main" id="{289F516F-0219-2A42-BE28-8429D63B47B3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2965450"/>
            <a:ext cx="852487" cy="733425"/>
            <a:chOff x="0" y="0"/>
            <a:chExt cx="357902" cy="1626969"/>
          </a:xfrm>
        </p:grpSpPr>
        <p:sp>
          <p:nvSpPr>
            <p:cNvPr id="17463" name="圆角矩形 139">
              <a:extLst>
                <a:ext uri="{FF2B5EF4-FFF2-40B4-BE49-F238E27FC236}">
                  <a16:creationId xmlns:a16="http://schemas.microsoft.com/office/drawing/2014/main" id="{91B3AB12-77EF-804E-9017-A51FF15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4" name="圆角矩形 8">
              <a:extLst>
                <a:ext uri="{FF2B5EF4-FFF2-40B4-BE49-F238E27FC236}">
                  <a16:creationId xmlns:a16="http://schemas.microsoft.com/office/drawing/2014/main" id="{8E727B5A-D8F4-1F4C-B06F-2A3E219C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7439" name="组合 178">
            <a:extLst>
              <a:ext uri="{FF2B5EF4-FFF2-40B4-BE49-F238E27FC236}">
                <a16:creationId xmlns:a16="http://schemas.microsoft.com/office/drawing/2014/main" id="{C313D110-6004-E442-9F9D-AA7C49D87E52}"/>
              </a:ext>
            </a:extLst>
          </p:cNvPr>
          <p:cNvGrpSpPr>
            <a:grpSpLocks/>
          </p:cNvGrpSpPr>
          <p:nvPr/>
        </p:nvGrpSpPr>
        <p:grpSpPr bwMode="auto">
          <a:xfrm>
            <a:off x="4700588" y="2898775"/>
            <a:ext cx="1111250" cy="944563"/>
            <a:chOff x="0" y="0"/>
            <a:chExt cx="756888" cy="378444"/>
          </a:xfrm>
        </p:grpSpPr>
        <p:sp>
          <p:nvSpPr>
            <p:cNvPr id="17461" name="圆角矩形 148">
              <a:extLst>
                <a:ext uri="{FF2B5EF4-FFF2-40B4-BE49-F238E27FC236}">
                  <a16:creationId xmlns:a16="http://schemas.microsoft.com/office/drawing/2014/main" id="{B84D9AA1-5CEC-5D43-8073-DFC24C28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2" name="圆角矩形 60">
              <a:extLst>
                <a:ext uri="{FF2B5EF4-FFF2-40B4-BE49-F238E27FC236}">
                  <a16:creationId xmlns:a16="http://schemas.microsoft.com/office/drawing/2014/main" id="{FAF5F5E4-D2B0-4A42-8C06-8EBFDC47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观察所断之罪过而不厌倦</a:t>
              </a:r>
            </a:p>
          </p:txBody>
        </p:sp>
      </p:grpSp>
      <p:grpSp>
        <p:nvGrpSpPr>
          <p:cNvPr id="17440" name="组合 178">
            <a:extLst>
              <a:ext uri="{FF2B5EF4-FFF2-40B4-BE49-F238E27FC236}">
                <a16:creationId xmlns:a16="http://schemas.microsoft.com/office/drawing/2014/main" id="{6713EA9B-A35F-6340-BC9D-9E8283E9A0D0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5097463"/>
            <a:ext cx="1112837" cy="896937"/>
            <a:chOff x="0" y="0"/>
            <a:chExt cx="756888" cy="378444"/>
          </a:xfrm>
        </p:grpSpPr>
        <p:sp>
          <p:nvSpPr>
            <p:cNvPr id="17459" name="圆角矩形 129">
              <a:extLst>
                <a:ext uri="{FF2B5EF4-FFF2-40B4-BE49-F238E27FC236}">
                  <a16:creationId xmlns:a16="http://schemas.microsoft.com/office/drawing/2014/main" id="{C626516F-FD52-4141-BCD7-AA87B138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0" name="圆角矩形 60">
              <a:extLst>
                <a:ext uri="{FF2B5EF4-FFF2-40B4-BE49-F238E27FC236}">
                  <a16:creationId xmlns:a16="http://schemas.microsoft.com/office/drawing/2014/main" id="{C55A65C1-D617-304A-986E-BC9323DD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观察对治之功德而不厌倦</a:t>
              </a:r>
            </a:p>
          </p:txBody>
        </p:sp>
      </p:grpSp>
      <p:grpSp>
        <p:nvGrpSpPr>
          <p:cNvPr id="17441" name="组合 178">
            <a:extLst>
              <a:ext uri="{FF2B5EF4-FFF2-40B4-BE49-F238E27FC236}">
                <a16:creationId xmlns:a16="http://schemas.microsoft.com/office/drawing/2014/main" id="{8239D486-20A7-E241-ADB5-494A72590749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53975"/>
            <a:ext cx="1484312" cy="355600"/>
            <a:chOff x="0" y="0"/>
            <a:chExt cx="756888" cy="378444"/>
          </a:xfrm>
        </p:grpSpPr>
        <p:sp>
          <p:nvSpPr>
            <p:cNvPr id="17457" name="圆角矩形 113">
              <a:extLst>
                <a:ext uri="{FF2B5EF4-FFF2-40B4-BE49-F238E27FC236}">
                  <a16:creationId xmlns:a16="http://schemas.microsoft.com/office/drawing/2014/main" id="{1B473983-381F-1645-991C-6324AA80D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8" name="圆角矩形 60">
              <a:extLst>
                <a:ext uri="{FF2B5EF4-FFF2-40B4-BE49-F238E27FC236}">
                  <a16:creationId xmlns:a16="http://schemas.microsoft.com/office/drawing/2014/main" id="{208EE991-3505-9145-A521-DB55A8830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思维烦恼过患</a:t>
              </a:r>
            </a:p>
          </p:txBody>
        </p:sp>
      </p:grpSp>
      <p:grpSp>
        <p:nvGrpSpPr>
          <p:cNvPr id="17442" name="组合 178">
            <a:extLst>
              <a:ext uri="{FF2B5EF4-FFF2-40B4-BE49-F238E27FC236}">
                <a16:creationId xmlns:a16="http://schemas.microsoft.com/office/drawing/2014/main" id="{FAA87A7F-2A1A-3546-B019-1D369E6645DD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6127750"/>
            <a:ext cx="1306512" cy="685800"/>
            <a:chOff x="0" y="0"/>
            <a:chExt cx="756888" cy="378444"/>
          </a:xfrm>
        </p:grpSpPr>
        <p:sp>
          <p:nvSpPr>
            <p:cNvPr id="17455" name="圆角矩形 122">
              <a:extLst>
                <a:ext uri="{FF2B5EF4-FFF2-40B4-BE49-F238E27FC236}">
                  <a16:creationId xmlns:a16="http://schemas.microsoft.com/office/drawing/2014/main" id="{A2EEE61C-CD3C-FA40-94B6-AEB53D31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6" name="圆角矩形 60">
              <a:extLst>
                <a:ext uri="{FF2B5EF4-FFF2-40B4-BE49-F238E27FC236}">
                  <a16:creationId xmlns:a16="http://schemas.microsoft.com/office/drawing/2014/main" id="{3C9668E6-8E8E-3F41-97AC-7687DB9BB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观察自己承诺而不厌倦</a:t>
              </a:r>
            </a:p>
          </p:txBody>
        </p:sp>
      </p:grpSp>
      <p:grpSp>
        <p:nvGrpSpPr>
          <p:cNvPr id="17443" name="组合 178">
            <a:extLst>
              <a:ext uri="{FF2B5EF4-FFF2-40B4-BE49-F238E27FC236}">
                <a16:creationId xmlns:a16="http://schemas.microsoft.com/office/drawing/2014/main" id="{FBA9AE58-5D15-F04A-A5C4-8FE8C502BD2E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425450"/>
            <a:ext cx="1978025" cy="341313"/>
            <a:chOff x="0" y="0"/>
            <a:chExt cx="756888" cy="378444"/>
          </a:xfrm>
        </p:grpSpPr>
        <p:sp>
          <p:nvSpPr>
            <p:cNvPr id="17453" name="圆角矩形 110">
              <a:extLst>
                <a:ext uri="{FF2B5EF4-FFF2-40B4-BE49-F238E27FC236}">
                  <a16:creationId xmlns:a16="http://schemas.microsoft.com/office/drawing/2014/main" id="{C0ABE3D7-CF6C-0946-A2F7-B96C7AEF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4" name="圆角矩形 60">
              <a:extLst>
                <a:ext uri="{FF2B5EF4-FFF2-40B4-BE49-F238E27FC236}">
                  <a16:creationId xmlns:a16="http://schemas.microsoft.com/office/drawing/2014/main" id="{189BEB00-0191-7A41-BE7D-A4658B14F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作意烦恼非为所依</a:t>
              </a:r>
            </a:p>
          </p:txBody>
        </p:sp>
      </p:grpSp>
      <p:grpSp>
        <p:nvGrpSpPr>
          <p:cNvPr id="17444" name="组合 178">
            <a:extLst>
              <a:ext uri="{FF2B5EF4-FFF2-40B4-BE49-F238E27FC236}">
                <a16:creationId xmlns:a16="http://schemas.microsoft.com/office/drawing/2014/main" id="{CA41D132-36BE-5040-BA35-B3D27460D0CB}"/>
              </a:ext>
            </a:extLst>
          </p:cNvPr>
          <p:cNvGrpSpPr>
            <a:grpSpLocks/>
          </p:cNvGrpSpPr>
          <p:nvPr/>
        </p:nvGrpSpPr>
        <p:grpSpPr bwMode="auto">
          <a:xfrm>
            <a:off x="4027488" y="1492250"/>
            <a:ext cx="1736725" cy="341313"/>
            <a:chOff x="0" y="0"/>
            <a:chExt cx="756888" cy="378444"/>
          </a:xfrm>
        </p:grpSpPr>
        <p:sp>
          <p:nvSpPr>
            <p:cNvPr id="17451" name="圆角矩形 167">
              <a:extLst>
                <a:ext uri="{FF2B5EF4-FFF2-40B4-BE49-F238E27FC236}">
                  <a16:creationId xmlns:a16="http://schemas.microsoft.com/office/drawing/2014/main" id="{9FFF78A4-43E8-B448-9343-E2F24194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2" name="圆角矩形 60">
              <a:extLst>
                <a:ext uri="{FF2B5EF4-FFF2-40B4-BE49-F238E27FC236}">
                  <a16:creationId xmlns:a16="http://schemas.microsoft.com/office/drawing/2014/main" id="{E59029B5-23C4-674D-B5C2-5925B6E2D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披上断惑盔甲</a:t>
              </a:r>
            </a:p>
          </p:txBody>
        </p:sp>
      </p:grpSp>
      <p:grpSp>
        <p:nvGrpSpPr>
          <p:cNvPr id="17445" name="组合 178">
            <a:extLst>
              <a:ext uri="{FF2B5EF4-FFF2-40B4-BE49-F238E27FC236}">
                <a16:creationId xmlns:a16="http://schemas.microsoft.com/office/drawing/2014/main" id="{D6E793FD-E042-9B43-A46B-4DCB20DA46DC}"/>
              </a:ext>
            </a:extLst>
          </p:cNvPr>
          <p:cNvGrpSpPr>
            <a:grpSpLocks/>
          </p:cNvGrpSpPr>
          <p:nvPr/>
        </p:nvGrpSpPr>
        <p:grpSpPr bwMode="auto">
          <a:xfrm>
            <a:off x="4065588" y="2489200"/>
            <a:ext cx="468312" cy="1833563"/>
            <a:chOff x="0" y="0"/>
            <a:chExt cx="756888" cy="378444"/>
          </a:xfrm>
        </p:grpSpPr>
        <p:sp>
          <p:nvSpPr>
            <p:cNvPr id="17449" name="圆角矩形 170">
              <a:extLst>
                <a:ext uri="{FF2B5EF4-FFF2-40B4-BE49-F238E27FC236}">
                  <a16:creationId xmlns:a16="http://schemas.microsoft.com/office/drawing/2014/main" id="{7FEFE074-C47F-8541-879D-1172A8E06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0" name="圆角矩形 60">
              <a:extLst>
                <a:ext uri="{FF2B5EF4-FFF2-40B4-BE49-F238E27FC236}">
                  <a16:creationId xmlns:a16="http://schemas.microsoft.com/office/drawing/2014/main" id="{98F461F6-CC21-1949-9BB8-67A254791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莫因痛苦而厌倦</a:t>
              </a:r>
            </a:p>
          </p:txBody>
        </p:sp>
      </p:grpSp>
      <p:grpSp>
        <p:nvGrpSpPr>
          <p:cNvPr id="17446" name="组合 178">
            <a:extLst>
              <a:ext uri="{FF2B5EF4-FFF2-40B4-BE49-F238E27FC236}">
                <a16:creationId xmlns:a16="http://schemas.microsoft.com/office/drawing/2014/main" id="{A86182C7-441E-0444-A102-63EEC8AC848E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416425"/>
            <a:ext cx="433388" cy="2247900"/>
            <a:chOff x="0" y="0"/>
            <a:chExt cx="756888" cy="378444"/>
          </a:xfrm>
        </p:grpSpPr>
        <p:sp>
          <p:nvSpPr>
            <p:cNvPr id="17447" name="圆角矩形 173">
              <a:extLst>
                <a:ext uri="{FF2B5EF4-FFF2-40B4-BE49-F238E27FC236}">
                  <a16:creationId xmlns:a16="http://schemas.microsoft.com/office/drawing/2014/main" id="{1B082ADE-9093-EB42-A3DD-2F020418A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8" name="圆角矩形 60">
              <a:extLst>
                <a:ext uri="{FF2B5EF4-FFF2-40B4-BE49-F238E27FC236}">
                  <a16:creationId xmlns:a16="http://schemas.microsoft.com/office/drawing/2014/main" id="{AAC9F92C-582B-F340-B474-F7CE4081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坚持不懈对治烦恼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>
            <a:extLst>
              <a:ext uri="{FF2B5EF4-FFF2-40B4-BE49-F238E27FC236}">
                <a16:creationId xmlns:a16="http://schemas.microsoft.com/office/drawing/2014/main" id="{CD6E1A06-45AB-FD40-B973-4ECC305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78ECA6-FE59-B843-81AF-36FFDC83FA4F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zh-CN" altLang="en-US" sz="1800"/>
          </a:p>
        </p:txBody>
      </p:sp>
      <p:sp>
        <p:nvSpPr>
          <p:cNvPr id="18435" name="直接连接符 144">
            <a:extLst>
              <a:ext uri="{FF2B5EF4-FFF2-40B4-BE49-F238E27FC236}">
                <a16:creationId xmlns:a16="http://schemas.microsoft.com/office/drawing/2014/main" id="{5E517A11-15E1-6F4C-B463-F1AAD9B71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1289050"/>
            <a:ext cx="4095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36" name="组合 125">
            <a:extLst>
              <a:ext uri="{FF2B5EF4-FFF2-40B4-BE49-F238E27FC236}">
                <a16:creationId xmlns:a16="http://schemas.microsoft.com/office/drawing/2014/main" id="{761E884A-5663-9A49-BA67-DBA7C6C92F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289425" y="681038"/>
            <a:ext cx="512763" cy="1304925"/>
            <a:chOff x="0" y="0"/>
            <a:chExt cx="512335" cy="1383750"/>
          </a:xfrm>
        </p:grpSpPr>
        <p:grpSp>
          <p:nvGrpSpPr>
            <p:cNvPr id="18520" name="组合 126">
              <a:extLst>
                <a:ext uri="{FF2B5EF4-FFF2-40B4-BE49-F238E27FC236}">
                  <a16:creationId xmlns:a16="http://schemas.microsoft.com/office/drawing/2014/main" id="{8518616E-C155-A64B-848C-5773848BC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3750"/>
              <a:chOff x="0" y="0"/>
              <a:chExt cx="306282" cy="1058358"/>
            </a:xfrm>
          </p:grpSpPr>
          <p:sp>
            <p:nvSpPr>
              <p:cNvPr id="18522" name="直接连接符 141">
                <a:extLst>
                  <a:ext uri="{FF2B5EF4-FFF2-40B4-BE49-F238E27FC236}">
                    <a16:creationId xmlns:a16="http://schemas.microsoft.com/office/drawing/2014/main" id="{BEFC62FE-E217-B04E-948C-D567043A9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53289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3" name="直接连接符 142">
                <a:extLst>
                  <a:ext uri="{FF2B5EF4-FFF2-40B4-BE49-F238E27FC236}">
                    <a16:creationId xmlns:a16="http://schemas.microsoft.com/office/drawing/2014/main" id="{B33DF58C-0755-DC4A-BD9D-D049CB4C6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8" y="0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直接连接符 143">
                <a:extLst>
                  <a:ext uri="{FF2B5EF4-FFF2-40B4-BE49-F238E27FC236}">
                    <a16:creationId xmlns:a16="http://schemas.microsoft.com/office/drawing/2014/main" id="{5E908B20-5E86-D34A-9D5D-91E6D4482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061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21" name="直接连接符 127">
              <a:extLst>
                <a:ext uri="{FF2B5EF4-FFF2-40B4-BE49-F238E27FC236}">
                  <a16:creationId xmlns:a16="http://schemas.microsoft.com/office/drawing/2014/main" id="{C1292755-1AA3-2D43-AC9D-94D5D4D83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753017"/>
              <a:ext cx="51233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7" name="直接连接符 99">
            <a:extLst>
              <a:ext uri="{FF2B5EF4-FFF2-40B4-BE49-F238E27FC236}">
                <a16:creationId xmlns:a16="http://schemas.microsoft.com/office/drawing/2014/main" id="{4058A2DF-FDBD-A844-95BB-7B67CB620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3525" y="6442075"/>
            <a:ext cx="474027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直接连接符 160">
            <a:extLst>
              <a:ext uri="{FF2B5EF4-FFF2-40B4-BE49-F238E27FC236}">
                <a16:creationId xmlns:a16="http://schemas.microsoft.com/office/drawing/2014/main" id="{7A987D39-4492-5647-AD45-81DB29AF1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013" y="2978150"/>
            <a:ext cx="3205162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直接连接符 133">
            <a:extLst>
              <a:ext uri="{FF2B5EF4-FFF2-40B4-BE49-F238E27FC236}">
                <a16:creationId xmlns:a16="http://schemas.microsoft.com/office/drawing/2014/main" id="{CE33D433-2558-F048-8D3D-175B4B10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3975" y="3362325"/>
            <a:ext cx="225425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0" name="组合 297">
            <a:extLst>
              <a:ext uri="{FF2B5EF4-FFF2-40B4-BE49-F238E27FC236}">
                <a16:creationId xmlns:a16="http://schemas.microsoft.com/office/drawing/2014/main" id="{6614C7CD-B2D9-E949-A974-DA49A87BC57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38450" y="444500"/>
            <a:ext cx="1036638" cy="4459288"/>
            <a:chOff x="0" y="0"/>
            <a:chExt cx="1036081" cy="1386357"/>
          </a:xfrm>
        </p:grpSpPr>
        <p:grpSp>
          <p:nvGrpSpPr>
            <p:cNvPr id="18515" name="组合 298">
              <a:extLst>
                <a:ext uri="{FF2B5EF4-FFF2-40B4-BE49-F238E27FC236}">
                  <a16:creationId xmlns:a16="http://schemas.microsoft.com/office/drawing/2014/main" id="{663FA209-1698-9C4C-A699-7BC15C355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8517" name="直接连接符 300">
                <a:extLst>
                  <a:ext uri="{FF2B5EF4-FFF2-40B4-BE49-F238E27FC236}">
                    <a16:creationId xmlns:a16="http://schemas.microsoft.com/office/drawing/2014/main" id="{16BE61F0-B841-B346-898A-F27B4A15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8" name="直接连接符 301">
                <a:extLst>
                  <a:ext uri="{FF2B5EF4-FFF2-40B4-BE49-F238E27FC236}">
                    <a16:creationId xmlns:a16="http://schemas.microsoft.com/office/drawing/2014/main" id="{B7EEF14A-95ED-D947-BEAE-9345B7003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9" name="直接连接符 302">
                <a:extLst>
                  <a:ext uri="{FF2B5EF4-FFF2-40B4-BE49-F238E27FC236}">
                    <a16:creationId xmlns:a16="http://schemas.microsoft.com/office/drawing/2014/main" id="{CF3199A4-9527-1E4A-9F80-405E2F33F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6" name="直接连接符 299">
              <a:extLst>
                <a:ext uri="{FF2B5EF4-FFF2-40B4-BE49-F238E27FC236}">
                  <a16:creationId xmlns:a16="http://schemas.microsoft.com/office/drawing/2014/main" id="{694A73E0-6613-AE4B-B406-FF5A39232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4" y="1000302"/>
              <a:ext cx="998037" cy="14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1" name="组合 175">
            <a:extLst>
              <a:ext uri="{FF2B5EF4-FFF2-40B4-BE49-F238E27FC236}">
                <a16:creationId xmlns:a16="http://schemas.microsoft.com/office/drawing/2014/main" id="{77CFA11C-F81C-004A-A38C-0412346B21B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4700" y="473075"/>
            <a:ext cx="511175" cy="5908675"/>
            <a:chOff x="0" y="0"/>
            <a:chExt cx="512335" cy="1386357"/>
          </a:xfrm>
        </p:grpSpPr>
        <p:grpSp>
          <p:nvGrpSpPr>
            <p:cNvPr id="18510" name="组合 176">
              <a:extLst>
                <a:ext uri="{FF2B5EF4-FFF2-40B4-BE49-F238E27FC236}">
                  <a16:creationId xmlns:a16="http://schemas.microsoft.com/office/drawing/2014/main" id="{C3F180D1-FA6A-D647-9610-6CEE31679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53" y="0"/>
              <a:ext cx="306282" cy="1386357"/>
              <a:chOff x="0" y="0"/>
              <a:chExt cx="306282" cy="1060352"/>
            </a:xfrm>
          </p:grpSpPr>
          <p:sp>
            <p:nvSpPr>
              <p:cNvPr id="18512" name="直接连接符 178">
                <a:extLst>
                  <a:ext uri="{FF2B5EF4-FFF2-40B4-BE49-F238E27FC236}">
                    <a16:creationId xmlns:a16="http://schemas.microsoft.com/office/drawing/2014/main" id="{C3154805-1590-3B4C-906E-9F997AD71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3" name="直接连接符 198">
                <a:extLst>
                  <a:ext uri="{FF2B5EF4-FFF2-40B4-BE49-F238E27FC236}">
                    <a16:creationId xmlns:a16="http://schemas.microsoft.com/office/drawing/2014/main" id="{992372F9-6FF0-6243-A974-AC0BE8754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直接连接符 199">
                <a:extLst>
                  <a:ext uri="{FF2B5EF4-FFF2-40B4-BE49-F238E27FC236}">
                    <a16:creationId xmlns:a16="http://schemas.microsoft.com/office/drawing/2014/main" id="{292BD67F-537B-C441-96DF-6BED60BE3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1" name="直接连接符 177">
              <a:extLst>
                <a:ext uri="{FF2B5EF4-FFF2-40B4-BE49-F238E27FC236}">
                  <a16:creationId xmlns:a16="http://schemas.microsoft.com/office/drawing/2014/main" id="{7E5FAA62-5528-5A4A-8884-99FB3089C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83333"/>
              <a:ext cx="21602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2" name="直接连接符 305">
            <a:extLst>
              <a:ext uri="{FF2B5EF4-FFF2-40B4-BE49-F238E27FC236}">
                <a16:creationId xmlns:a16="http://schemas.microsoft.com/office/drawing/2014/main" id="{135F8FE3-3075-4241-B748-C21F05B0D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300" y="1668463"/>
            <a:ext cx="215900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3" name="组合 157">
            <a:extLst>
              <a:ext uri="{FF2B5EF4-FFF2-40B4-BE49-F238E27FC236}">
                <a16:creationId xmlns:a16="http://schemas.microsoft.com/office/drawing/2014/main" id="{286BAE86-D3A1-2846-BE61-51B4A3291BFA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244475"/>
            <a:ext cx="422275" cy="2706688"/>
            <a:chOff x="0" y="0"/>
            <a:chExt cx="306282" cy="1060352"/>
          </a:xfrm>
        </p:grpSpPr>
        <p:sp>
          <p:nvSpPr>
            <p:cNvPr id="18507" name="直接连接符 161">
              <a:extLst>
                <a:ext uri="{FF2B5EF4-FFF2-40B4-BE49-F238E27FC236}">
                  <a16:creationId xmlns:a16="http://schemas.microsoft.com/office/drawing/2014/main" id="{AA2696A6-534B-DD4D-88C1-BEC2B22CE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6" y="1060352"/>
              <a:ext cx="29539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直接连接符 162">
              <a:extLst>
                <a:ext uri="{FF2B5EF4-FFF2-40B4-BE49-F238E27FC236}">
                  <a16:creationId xmlns:a16="http://schemas.microsoft.com/office/drawing/2014/main" id="{A4DE2459-03C8-664A-930D-F520ECD39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6" y="1994"/>
              <a:ext cx="1" cy="10583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直接连接符 163">
              <a:extLst>
                <a:ext uri="{FF2B5EF4-FFF2-40B4-BE49-F238E27FC236}">
                  <a16:creationId xmlns:a16="http://schemas.microsoft.com/office/drawing/2014/main" id="{40766691-228F-3F47-BE8F-2A90AE24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0628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4" name="直接连接符 259">
            <a:extLst>
              <a:ext uri="{FF2B5EF4-FFF2-40B4-BE49-F238E27FC236}">
                <a16:creationId xmlns:a16="http://schemas.microsoft.com/office/drawing/2014/main" id="{91FE8437-3326-CF41-B613-0F42552C3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763" y="1682750"/>
            <a:ext cx="534987" cy="0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直接连接符 206">
            <a:extLst>
              <a:ext uri="{FF2B5EF4-FFF2-40B4-BE49-F238E27FC236}">
                <a16:creationId xmlns:a16="http://schemas.microsoft.com/office/drawing/2014/main" id="{FA52EC53-44F2-4044-B414-00932DA32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4913313"/>
            <a:ext cx="3206750" cy="1587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6" name="组合 179">
            <a:extLst>
              <a:ext uri="{FF2B5EF4-FFF2-40B4-BE49-F238E27FC236}">
                <a16:creationId xmlns:a16="http://schemas.microsoft.com/office/drawing/2014/main" id="{FEC12CB4-4DDB-C944-9A91-1993F3948684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52438"/>
            <a:ext cx="500062" cy="2952750"/>
            <a:chOff x="0" y="0"/>
            <a:chExt cx="562382" cy="1386357"/>
          </a:xfrm>
        </p:grpSpPr>
        <p:grpSp>
          <p:nvGrpSpPr>
            <p:cNvPr id="18502" name="组合 180">
              <a:extLst>
                <a:ext uri="{FF2B5EF4-FFF2-40B4-BE49-F238E27FC236}">
                  <a16:creationId xmlns:a16="http://schemas.microsoft.com/office/drawing/2014/main" id="{0A18DC28-0C30-634B-8F3F-6D44A4C26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6282" cy="1386357"/>
              <a:chOff x="0" y="0"/>
              <a:chExt cx="306282" cy="1060352"/>
            </a:xfrm>
          </p:grpSpPr>
          <p:sp>
            <p:nvSpPr>
              <p:cNvPr id="18504" name="直接连接符 182">
                <a:extLst>
                  <a:ext uri="{FF2B5EF4-FFF2-40B4-BE49-F238E27FC236}">
                    <a16:creationId xmlns:a16="http://schemas.microsoft.com/office/drawing/2014/main" id="{11F1EB88-62E3-364A-BB3B-A1F58D375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6" y="1060352"/>
                <a:ext cx="295396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直接连接符 183">
                <a:extLst>
                  <a:ext uri="{FF2B5EF4-FFF2-40B4-BE49-F238E27FC236}">
                    <a16:creationId xmlns:a16="http://schemas.microsoft.com/office/drawing/2014/main" id="{C76D8812-4760-3E4E-A016-B03A631F2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6" y="1994"/>
                <a:ext cx="1" cy="105835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直接连接符 184">
                <a:extLst>
                  <a:ext uri="{FF2B5EF4-FFF2-40B4-BE49-F238E27FC236}">
                    <a16:creationId xmlns:a16="http://schemas.microsoft.com/office/drawing/2014/main" id="{7D8E5AD5-AB6A-4740-863D-12E9767EB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306282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3" name="直接连接符 181">
              <a:extLst>
                <a:ext uri="{FF2B5EF4-FFF2-40B4-BE49-F238E27FC236}">
                  <a16:creationId xmlns:a16="http://schemas.microsoft.com/office/drawing/2014/main" id="{1664D2FD-13D3-FF47-B667-7272C5D03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7" y="571109"/>
              <a:ext cx="524265" cy="26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7" name="直接连接符 18">
            <a:extLst>
              <a:ext uri="{FF2B5EF4-FFF2-40B4-BE49-F238E27FC236}">
                <a16:creationId xmlns:a16="http://schemas.microsoft.com/office/drawing/2014/main" id="{93943B3D-781C-5542-9B2F-D0B95E776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2070100"/>
            <a:ext cx="1785938" cy="73025"/>
          </a:xfrm>
          <a:prstGeom prst="line">
            <a:avLst/>
          </a:prstGeom>
          <a:noFill/>
          <a:ln w="2857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206" name="表格 82">
            <a:extLst>
              <a:ext uri="{FF2B5EF4-FFF2-40B4-BE49-F238E27FC236}">
                <a16:creationId xmlns:a16="http://schemas.microsoft.com/office/drawing/2014/main" id="{89537ED6-384D-2940-965A-C18D454AECA6}"/>
              </a:ext>
            </a:extLst>
          </p:cNvPr>
          <p:cNvGraphicFramePr>
            <a:graphicFrameLocks noGrp="1"/>
          </p:cNvGraphicFramePr>
          <p:nvPr/>
        </p:nvGraphicFramePr>
        <p:xfrm>
          <a:off x="6229350" y="44450"/>
          <a:ext cx="2843213" cy="6527800"/>
        </p:xfrm>
        <a:graphic>
          <a:graphicData uri="http://schemas.openxmlformats.org/drawingml/2006/table">
            <a:tbl>
              <a:tblPr/>
              <a:tblGrid>
                <a:gridCol w="2843213">
                  <a:extLst>
                    <a:ext uri="{9D8B030D-6E8A-4147-A177-3AD203B41FA5}">
                      <a16:colId xmlns:a16="http://schemas.microsoft.com/office/drawing/2014/main" val="1662582464"/>
                    </a:ext>
                  </a:extLst>
                </a:gridCol>
              </a:tblGrid>
              <a:tr h="182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虽曾立此誓，欲于十方际，度众出烦恼，然我未离惑。出言不量力，云何非癫狂？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9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19299"/>
                  </a:ext>
                </a:extLst>
              </a:tr>
              <a:tr h="156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故于灭烦恼，应恒不退怯。吾应乐修断，怀恨与彼战，似嗔烦恼心，唯能灭烦恼。吾宁被烧杀，或遭断头苦，然心终不屈，顺就烦恼敌。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C0C0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 Unicode MS" panose="020B0604020202020204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5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265472"/>
                  </a:ext>
                </a:extLst>
              </a:tr>
              <a:tr h="2447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C0C0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 Unicode MS" panose="020B0604020202020204" pitchFamily="34" charset="-128"/>
                        </a:rPr>
                        <a:t>常敌受驱逐，仍可据他乡，力足旋复返，惑贼不如是。惑为慧眼断，逐已何所住？云何返害我，然我乏精进。惑非住外境，非住根身间，亦非其他处，云何害众生？惑幻心莫惧，为智应精进。何苦于地狱，无义受伤害？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64128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思已当尽力，圆满诸学处，若不遵医嘱，病患何能愈？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E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07557"/>
                  </a:ext>
                </a:extLst>
              </a:tr>
            </a:tbl>
          </a:graphicData>
        </a:graphic>
      </p:graphicFrame>
      <p:grpSp>
        <p:nvGrpSpPr>
          <p:cNvPr id="18453" name="组合 152">
            <a:extLst>
              <a:ext uri="{FF2B5EF4-FFF2-40B4-BE49-F238E27FC236}">
                <a16:creationId xmlns:a16="http://schemas.microsoft.com/office/drawing/2014/main" id="{1600D77E-E335-4A49-BAB1-77D41D8F8346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215900"/>
            <a:ext cx="401638" cy="674688"/>
            <a:chOff x="0" y="0"/>
            <a:chExt cx="357902" cy="1626969"/>
          </a:xfrm>
        </p:grpSpPr>
        <p:sp>
          <p:nvSpPr>
            <p:cNvPr id="18500" name="圆角矩形 136">
              <a:extLst>
                <a:ext uri="{FF2B5EF4-FFF2-40B4-BE49-F238E27FC236}">
                  <a16:creationId xmlns:a16="http://schemas.microsoft.com/office/drawing/2014/main" id="{1B9FD73B-0F6C-F547-85DD-3FB910F6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01" name="圆角矩形 8">
              <a:extLst>
                <a:ext uri="{FF2B5EF4-FFF2-40B4-BE49-F238E27FC236}">
                  <a16:creationId xmlns:a16="http://schemas.microsoft.com/office/drawing/2014/main" id="{2756DA88-3C34-4947-9D1F-C1CA6FFB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略说</a:t>
              </a:r>
            </a:p>
          </p:txBody>
        </p:sp>
      </p:grpSp>
      <p:grpSp>
        <p:nvGrpSpPr>
          <p:cNvPr id="18454" name="组合 152">
            <a:extLst>
              <a:ext uri="{FF2B5EF4-FFF2-40B4-BE49-F238E27FC236}">
                <a16:creationId xmlns:a16="http://schemas.microsoft.com/office/drawing/2014/main" id="{02111050-0841-6A42-9884-68545A7B9B96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2471738"/>
            <a:ext cx="396875" cy="1100137"/>
            <a:chOff x="0" y="0"/>
            <a:chExt cx="357902" cy="1626969"/>
          </a:xfrm>
        </p:grpSpPr>
        <p:sp>
          <p:nvSpPr>
            <p:cNvPr id="18498" name="圆角矩形 187">
              <a:extLst>
                <a:ext uri="{FF2B5EF4-FFF2-40B4-BE49-F238E27FC236}">
                  <a16:creationId xmlns:a16="http://schemas.microsoft.com/office/drawing/2014/main" id="{F4C2CF89-6A3B-8847-94BA-BF803F4D1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877852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9" name="圆角矩形 8">
              <a:extLst>
                <a:ext uri="{FF2B5EF4-FFF2-40B4-BE49-F238E27FC236}">
                  <a16:creationId xmlns:a16="http://schemas.microsoft.com/office/drawing/2014/main" id="{EE183934-59B2-A940-B7EB-55D6584E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8778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不放逸</a:t>
              </a:r>
            </a:p>
          </p:txBody>
        </p:sp>
      </p:grpSp>
      <p:sp>
        <p:nvSpPr>
          <p:cNvPr id="18455" name="矩形 155">
            <a:extLst>
              <a:ext uri="{FF2B5EF4-FFF2-40B4-BE49-F238E27FC236}">
                <a16:creationId xmlns:a16="http://schemas.microsoft.com/office/drawing/2014/main" id="{58CCF3ED-8B88-8E48-BDCF-7F943225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447675" cy="2032000"/>
          </a:xfrm>
          <a:prstGeom prst="rect">
            <a:avLst/>
          </a:prstGeom>
          <a:solidFill>
            <a:srgbClr val="E59BA3"/>
          </a:solidFill>
          <a:ln w="25400">
            <a:solidFill>
              <a:srgbClr val="D96976"/>
            </a:solidFill>
            <a:bevel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第四品</a:t>
            </a:r>
            <a:endParaRPr lang="en-US" altLang="en-US" b="1">
              <a:solidFill>
                <a:srgbClr val="14425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1442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不放逸</a:t>
            </a:r>
            <a:endParaRPr lang="zh-CN" altLang="en-US"/>
          </a:p>
        </p:txBody>
      </p:sp>
      <p:grpSp>
        <p:nvGrpSpPr>
          <p:cNvPr id="18456" name="组合 152">
            <a:extLst>
              <a:ext uri="{FF2B5EF4-FFF2-40B4-BE49-F238E27FC236}">
                <a16:creationId xmlns:a16="http://schemas.microsoft.com/office/drawing/2014/main" id="{51821201-5ED8-6044-8D22-85B990D817D6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1344613"/>
            <a:ext cx="376238" cy="731837"/>
            <a:chOff x="0" y="0"/>
            <a:chExt cx="357902" cy="1626969"/>
          </a:xfrm>
        </p:grpSpPr>
        <p:sp>
          <p:nvSpPr>
            <p:cNvPr id="18496" name="圆角矩形 196">
              <a:extLst>
                <a:ext uri="{FF2B5EF4-FFF2-40B4-BE49-F238E27FC236}">
                  <a16:creationId xmlns:a16="http://schemas.microsoft.com/office/drawing/2014/main" id="{BC51090B-DF79-D345-B401-6EF631E4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7" name="圆角矩形 8">
              <a:extLst>
                <a:ext uri="{FF2B5EF4-FFF2-40B4-BE49-F238E27FC236}">
                  <a16:creationId xmlns:a16="http://schemas.microsoft.com/office/drawing/2014/main" id="{8B0A6455-2F3C-A247-8498-B6CEFE3F5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广说</a:t>
              </a:r>
            </a:p>
          </p:txBody>
        </p:sp>
      </p:grpSp>
      <p:grpSp>
        <p:nvGrpSpPr>
          <p:cNvPr id="18457" name="组合 152">
            <a:extLst>
              <a:ext uri="{FF2B5EF4-FFF2-40B4-BE49-F238E27FC236}">
                <a16:creationId xmlns:a16="http://schemas.microsoft.com/office/drawing/2014/main" id="{344DAAF1-FC4F-8E4C-AFFE-06F6C740F763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107950"/>
            <a:ext cx="812800" cy="658813"/>
            <a:chOff x="0" y="0"/>
            <a:chExt cx="357902" cy="1626969"/>
          </a:xfrm>
        </p:grpSpPr>
        <p:sp>
          <p:nvSpPr>
            <p:cNvPr id="18494" name="圆角矩形 267">
              <a:extLst>
                <a:ext uri="{FF2B5EF4-FFF2-40B4-BE49-F238E27FC236}">
                  <a16:creationId xmlns:a16="http://schemas.microsoft.com/office/drawing/2014/main" id="{E4319191-D75D-7643-934B-514EC1B1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5" name="圆角矩形 8">
              <a:extLst>
                <a:ext uri="{FF2B5EF4-FFF2-40B4-BE49-F238E27FC236}">
                  <a16:creationId xmlns:a16="http://schemas.microsoft.com/office/drawing/2014/main" id="{DD344429-294D-184B-BB73-315AAC10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谨慎修学所修</a:t>
              </a:r>
            </a:p>
          </p:txBody>
        </p:sp>
      </p:grpSp>
      <p:grpSp>
        <p:nvGrpSpPr>
          <p:cNvPr id="18458" name="组合 152">
            <a:extLst>
              <a:ext uri="{FF2B5EF4-FFF2-40B4-BE49-F238E27FC236}">
                <a16:creationId xmlns:a16="http://schemas.microsoft.com/office/drawing/2014/main" id="{F8A401B6-3E63-CD4D-8CDB-193D9C26983E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44450"/>
            <a:ext cx="679450" cy="779463"/>
            <a:chOff x="0" y="0"/>
            <a:chExt cx="357902" cy="2476498"/>
          </a:xfrm>
        </p:grpSpPr>
        <p:sp>
          <p:nvSpPr>
            <p:cNvPr id="18492" name="圆角矩形 270">
              <a:extLst>
                <a:ext uri="{FF2B5EF4-FFF2-40B4-BE49-F238E27FC236}">
                  <a16:creationId xmlns:a16="http://schemas.microsoft.com/office/drawing/2014/main" id="{B4BAD818-359D-FA44-BA6F-A6078632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2476498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3" name="圆角矩形 8">
              <a:extLst>
                <a:ext uri="{FF2B5EF4-FFF2-40B4-BE49-F238E27FC236}">
                  <a16:creationId xmlns:a16="http://schemas.microsoft.com/office/drawing/2014/main" id="{489CE619-CAC2-1C4D-9E30-E7CB885B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0"/>
              <a:ext cx="336936" cy="2466016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观察所断烦恼</a:t>
              </a:r>
            </a:p>
          </p:txBody>
        </p:sp>
      </p:grpSp>
      <p:grpSp>
        <p:nvGrpSpPr>
          <p:cNvPr id="18459" name="组合 152">
            <a:extLst>
              <a:ext uri="{FF2B5EF4-FFF2-40B4-BE49-F238E27FC236}">
                <a16:creationId xmlns:a16="http://schemas.microsoft.com/office/drawing/2014/main" id="{ACFAE5D1-F993-7F4A-A112-BACB948852EC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1244600"/>
            <a:ext cx="679450" cy="890588"/>
            <a:chOff x="0" y="0"/>
            <a:chExt cx="357902" cy="1626969"/>
          </a:xfrm>
        </p:grpSpPr>
        <p:sp>
          <p:nvSpPr>
            <p:cNvPr id="18490" name="圆角矩形 247">
              <a:extLst>
                <a:ext uri="{FF2B5EF4-FFF2-40B4-BE49-F238E27FC236}">
                  <a16:creationId xmlns:a16="http://schemas.microsoft.com/office/drawing/2014/main" id="{93581CAB-594D-974D-AC52-83B77E470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1" name="圆角矩形 8">
              <a:extLst>
                <a:ext uri="{FF2B5EF4-FFF2-40B4-BE49-F238E27FC236}">
                  <a16:creationId xmlns:a16="http://schemas.microsoft.com/office/drawing/2014/main" id="{3EB32BDF-C0BA-AF4D-AF93-0898FFFE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生起断除欲乐</a:t>
              </a:r>
            </a:p>
          </p:txBody>
        </p:sp>
      </p:grpSp>
      <p:grpSp>
        <p:nvGrpSpPr>
          <p:cNvPr id="18460" name="组合 152">
            <a:extLst>
              <a:ext uri="{FF2B5EF4-FFF2-40B4-BE49-F238E27FC236}">
                <a16:creationId xmlns:a16="http://schemas.microsoft.com/office/drawing/2014/main" id="{E0DF478B-5E7F-2F45-99CD-806693B341E4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1320800"/>
            <a:ext cx="831850" cy="657225"/>
            <a:chOff x="0" y="0"/>
            <a:chExt cx="357902" cy="1626969"/>
          </a:xfrm>
        </p:grpSpPr>
        <p:sp>
          <p:nvSpPr>
            <p:cNvPr id="18488" name="圆角矩形 243">
              <a:extLst>
                <a:ext uri="{FF2B5EF4-FFF2-40B4-BE49-F238E27FC236}">
                  <a16:creationId xmlns:a16="http://schemas.microsoft.com/office/drawing/2014/main" id="{A0675398-FD2F-424F-9105-450A334C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9" name="圆角矩形 8">
              <a:extLst>
                <a:ext uri="{FF2B5EF4-FFF2-40B4-BE49-F238E27FC236}">
                  <a16:creationId xmlns:a16="http://schemas.microsoft.com/office/drawing/2014/main" id="{EE12CDAC-8B45-154C-A3EF-CC00A736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谨慎所依暇满</a:t>
              </a:r>
            </a:p>
          </p:txBody>
        </p:sp>
      </p:grpSp>
      <p:grpSp>
        <p:nvGrpSpPr>
          <p:cNvPr id="18461" name="组合 152">
            <a:extLst>
              <a:ext uri="{FF2B5EF4-FFF2-40B4-BE49-F238E27FC236}">
                <a16:creationId xmlns:a16="http://schemas.microsoft.com/office/drawing/2014/main" id="{C3DEB1C9-42CA-8742-84F2-6E04D181E339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4564063"/>
            <a:ext cx="1566862" cy="671512"/>
            <a:chOff x="0" y="0"/>
            <a:chExt cx="357902" cy="1626969"/>
          </a:xfrm>
        </p:grpSpPr>
        <p:sp>
          <p:nvSpPr>
            <p:cNvPr id="18486" name="圆角矩形 254">
              <a:extLst>
                <a:ext uri="{FF2B5EF4-FFF2-40B4-BE49-F238E27FC236}">
                  <a16:creationId xmlns:a16="http://schemas.microsoft.com/office/drawing/2014/main" id="{5D7A8A2B-DBC7-8C4F-B30A-CA25D80A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9E87B7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7" name="圆角矩形 8">
              <a:extLst>
                <a:ext uri="{FF2B5EF4-FFF2-40B4-BE49-F238E27FC236}">
                  <a16:creationId xmlns:a16="http://schemas.microsoft.com/office/drawing/2014/main" id="{4E7910B7-A540-044A-9DB9-9E71A0B6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能断除烦恼而生欢喜</a:t>
              </a:r>
            </a:p>
          </p:txBody>
        </p:sp>
      </p:grpSp>
      <p:grpSp>
        <p:nvGrpSpPr>
          <p:cNvPr id="18462" name="组合 152">
            <a:extLst>
              <a:ext uri="{FF2B5EF4-FFF2-40B4-BE49-F238E27FC236}">
                <a16:creationId xmlns:a16="http://schemas.microsoft.com/office/drawing/2014/main" id="{242CA96B-24FC-DE47-A0EA-836B9B56A09E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3038475"/>
            <a:ext cx="854075" cy="733425"/>
            <a:chOff x="0" y="0"/>
            <a:chExt cx="357902" cy="1626969"/>
          </a:xfrm>
        </p:grpSpPr>
        <p:sp>
          <p:nvSpPr>
            <p:cNvPr id="18484" name="圆角矩形 139">
              <a:extLst>
                <a:ext uri="{FF2B5EF4-FFF2-40B4-BE49-F238E27FC236}">
                  <a16:creationId xmlns:a16="http://schemas.microsoft.com/office/drawing/2014/main" id="{0F4A33A2-C8F1-EB4E-9779-B34AB7304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3A6331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5" name="圆角矩形 8">
              <a:extLst>
                <a:ext uri="{FF2B5EF4-FFF2-40B4-BE49-F238E27FC236}">
                  <a16:creationId xmlns:a16="http://schemas.microsoft.com/office/drawing/2014/main" id="{D97D61D3-2FDF-F449-A722-7596E1A86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1"/>
              <a:ext cx="336936" cy="1606003"/>
            </a:xfrm>
            <a:prstGeom prst="rect">
              <a:avLst/>
            </a:prstGeom>
            <a:solidFill>
              <a:srgbClr val="3A6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谨慎所断烦恼</a:t>
              </a:r>
            </a:p>
          </p:txBody>
        </p:sp>
      </p:grpSp>
      <p:grpSp>
        <p:nvGrpSpPr>
          <p:cNvPr id="18463" name="组合 178">
            <a:extLst>
              <a:ext uri="{FF2B5EF4-FFF2-40B4-BE49-F238E27FC236}">
                <a16:creationId xmlns:a16="http://schemas.microsoft.com/office/drawing/2014/main" id="{664FEA09-A9A6-9C4D-B0BB-F8A735437C06}"/>
              </a:ext>
            </a:extLst>
          </p:cNvPr>
          <p:cNvGrpSpPr>
            <a:grpSpLocks/>
          </p:cNvGrpSpPr>
          <p:nvPr/>
        </p:nvGrpSpPr>
        <p:grpSpPr bwMode="auto">
          <a:xfrm>
            <a:off x="4619625" y="406400"/>
            <a:ext cx="1550988" cy="615950"/>
            <a:chOff x="0" y="0"/>
            <a:chExt cx="756888" cy="378444"/>
          </a:xfrm>
        </p:grpSpPr>
        <p:sp>
          <p:nvSpPr>
            <p:cNvPr id="18482" name="圆角矩形 148">
              <a:extLst>
                <a:ext uri="{FF2B5EF4-FFF2-40B4-BE49-F238E27FC236}">
                  <a16:creationId xmlns:a16="http://schemas.microsoft.com/office/drawing/2014/main" id="{F14CE4BE-E3AD-104F-9059-9D00F120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3" name="圆角矩形 60">
              <a:extLst>
                <a:ext uri="{FF2B5EF4-FFF2-40B4-BE49-F238E27FC236}">
                  <a16:creationId xmlns:a16="http://schemas.microsoft.com/office/drawing/2014/main" id="{5140DE49-A5EE-264C-B3FB-276E99EEF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观察所断之罪过而不厌倦</a:t>
              </a:r>
            </a:p>
          </p:txBody>
        </p:sp>
      </p:grpSp>
      <p:grpSp>
        <p:nvGrpSpPr>
          <p:cNvPr id="18464" name="组合 178">
            <a:extLst>
              <a:ext uri="{FF2B5EF4-FFF2-40B4-BE49-F238E27FC236}">
                <a16:creationId xmlns:a16="http://schemas.microsoft.com/office/drawing/2014/main" id="{42FE8E29-6776-CA4D-8813-C2C6A92094B5}"/>
              </a:ext>
            </a:extLst>
          </p:cNvPr>
          <p:cNvGrpSpPr>
            <a:grpSpLocks/>
          </p:cNvGrpSpPr>
          <p:nvPr/>
        </p:nvGrpSpPr>
        <p:grpSpPr bwMode="auto">
          <a:xfrm>
            <a:off x="4613275" y="1023938"/>
            <a:ext cx="1557338" cy="619125"/>
            <a:chOff x="0" y="0"/>
            <a:chExt cx="756888" cy="378444"/>
          </a:xfrm>
        </p:grpSpPr>
        <p:sp>
          <p:nvSpPr>
            <p:cNvPr id="18480" name="圆角矩形 129">
              <a:extLst>
                <a:ext uri="{FF2B5EF4-FFF2-40B4-BE49-F238E27FC236}">
                  <a16:creationId xmlns:a16="http://schemas.microsoft.com/office/drawing/2014/main" id="{B63DB4FC-FA0B-9D44-81DF-F7E6DAA79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1" name="圆角矩形 60">
              <a:extLst>
                <a:ext uri="{FF2B5EF4-FFF2-40B4-BE49-F238E27FC236}">
                  <a16:creationId xmlns:a16="http://schemas.microsoft.com/office/drawing/2014/main" id="{2DE9899F-9412-8348-96A3-0380E0F7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观察对治之功德而不厌倦</a:t>
              </a:r>
            </a:p>
          </p:txBody>
        </p:sp>
      </p:grpSp>
      <p:grpSp>
        <p:nvGrpSpPr>
          <p:cNvPr id="18465" name="组合 178">
            <a:extLst>
              <a:ext uri="{FF2B5EF4-FFF2-40B4-BE49-F238E27FC236}">
                <a16:creationId xmlns:a16="http://schemas.microsoft.com/office/drawing/2014/main" id="{A7170066-352A-D046-A259-15C594DDD42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743075"/>
            <a:ext cx="1306512" cy="685800"/>
            <a:chOff x="0" y="0"/>
            <a:chExt cx="756888" cy="378444"/>
          </a:xfrm>
        </p:grpSpPr>
        <p:sp>
          <p:nvSpPr>
            <p:cNvPr id="18478" name="圆角矩形 122">
              <a:extLst>
                <a:ext uri="{FF2B5EF4-FFF2-40B4-BE49-F238E27FC236}">
                  <a16:creationId xmlns:a16="http://schemas.microsoft.com/office/drawing/2014/main" id="{406E3E94-F7B3-364A-8BD5-742CFD147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9" name="圆角矩形 60">
              <a:extLst>
                <a:ext uri="{FF2B5EF4-FFF2-40B4-BE49-F238E27FC236}">
                  <a16:creationId xmlns:a16="http://schemas.microsoft.com/office/drawing/2014/main" id="{3A95D479-9B13-9945-BFE5-1048D1BE8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  <a:bevel/>
              <a:headEnd/>
              <a:tailEnd/>
            </a:ln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观察自己承诺而不厌倦</a:t>
              </a:r>
            </a:p>
          </p:txBody>
        </p:sp>
      </p:grpSp>
      <p:grpSp>
        <p:nvGrpSpPr>
          <p:cNvPr id="18466" name="组合 178">
            <a:extLst>
              <a:ext uri="{FF2B5EF4-FFF2-40B4-BE49-F238E27FC236}">
                <a16:creationId xmlns:a16="http://schemas.microsoft.com/office/drawing/2014/main" id="{64127F93-3E78-3D46-A38A-186444858CA8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4450"/>
            <a:ext cx="1736725" cy="346075"/>
            <a:chOff x="0" y="0"/>
            <a:chExt cx="756888" cy="383472"/>
          </a:xfrm>
        </p:grpSpPr>
        <p:sp>
          <p:nvSpPr>
            <p:cNvPr id="18476" name="圆角矩形 167">
              <a:extLst>
                <a:ext uri="{FF2B5EF4-FFF2-40B4-BE49-F238E27FC236}">
                  <a16:creationId xmlns:a16="http://schemas.microsoft.com/office/drawing/2014/main" id="{793FBCA6-3435-AB48-B83D-72FDCEB7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7" name="圆角矩形 60">
              <a:extLst>
                <a:ext uri="{FF2B5EF4-FFF2-40B4-BE49-F238E27FC236}">
                  <a16:creationId xmlns:a16="http://schemas.microsoft.com/office/drawing/2014/main" id="{FEDE9C27-9018-6D42-AFE3-4BAE1EB09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27196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披上断惑盔甲</a:t>
              </a:r>
            </a:p>
          </p:txBody>
        </p:sp>
      </p:grpSp>
      <p:grpSp>
        <p:nvGrpSpPr>
          <p:cNvPr id="18467" name="组合 178">
            <a:extLst>
              <a:ext uri="{FF2B5EF4-FFF2-40B4-BE49-F238E27FC236}">
                <a16:creationId xmlns:a16="http://schemas.microsoft.com/office/drawing/2014/main" id="{CBE40A39-3577-4D40-9D91-0BAC3D430C8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490538"/>
            <a:ext cx="365125" cy="1828800"/>
            <a:chOff x="0" y="0"/>
            <a:chExt cx="756888" cy="378444"/>
          </a:xfrm>
        </p:grpSpPr>
        <p:sp>
          <p:nvSpPr>
            <p:cNvPr id="18474" name="圆角矩形 170">
              <a:extLst>
                <a:ext uri="{FF2B5EF4-FFF2-40B4-BE49-F238E27FC236}">
                  <a16:creationId xmlns:a16="http://schemas.microsoft.com/office/drawing/2014/main" id="{0F62FA02-0FDB-C447-BF44-C3D61127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5" name="圆角矩形 60">
              <a:extLst>
                <a:ext uri="{FF2B5EF4-FFF2-40B4-BE49-F238E27FC236}">
                  <a16:creationId xmlns:a16="http://schemas.microsoft.com/office/drawing/2014/main" id="{181BDB34-6FAD-134A-AADD-DEAD52989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莫因痛苦而厌倦</a:t>
              </a:r>
            </a:p>
          </p:txBody>
        </p:sp>
      </p:grpSp>
      <p:grpSp>
        <p:nvGrpSpPr>
          <p:cNvPr id="18468" name="组合 178">
            <a:extLst>
              <a:ext uri="{FF2B5EF4-FFF2-40B4-BE49-F238E27FC236}">
                <a16:creationId xmlns:a16="http://schemas.microsoft.com/office/drawing/2014/main" id="{9212F2AF-8ADC-2246-A385-A74E98F1FC69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2632075"/>
            <a:ext cx="1271587" cy="638175"/>
            <a:chOff x="0" y="0"/>
            <a:chExt cx="756888" cy="378444"/>
          </a:xfrm>
        </p:grpSpPr>
        <p:sp>
          <p:nvSpPr>
            <p:cNvPr id="18472" name="圆角矩形 173">
              <a:extLst>
                <a:ext uri="{FF2B5EF4-FFF2-40B4-BE49-F238E27FC236}">
                  <a16:creationId xmlns:a16="http://schemas.microsoft.com/office/drawing/2014/main" id="{23FD8380-BF77-FB4C-9F90-BFA43B532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56888" cy="378444"/>
            </a:xfrm>
            <a:prstGeom prst="roundRect">
              <a:avLst>
                <a:gd name="adj" fmla="val 10000"/>
              </a:avLst>
            </a:prstGeom>
            <a:solidFill>
              <a:srgbClr val="D9C09B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3" name="圆角矩形 60">
              <a:extLst>
                <a:ext uri="{FF2B5EF4-FFF2-40B4-BE49-F238E27FC236}">
                  <a16:creationId xmlns:a16="http://schemas.microsoft.com/office/drawing/2014/main" id="{EC18FF12-9F05-DD41-8315-19324E24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4" y="11084"/>
              <a:ext cx="734720" cy="35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85" tIns="6985" rIns="6985" bIns="6985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1B1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坚持不懈对治烦恼</a:t>
              </a:r>
            </a:p>
          </p:txBody>
        </p:sp>
      </p:grpSp>
      <p:grpSp>
        <p:nvGrpSpPr>
          <p:cNvPr id="18469" name="组合 152">
            <a:extLst>
              <a:ext uri="{FF2B5EF4-FFF2-40B4-BE49-F238E27FC236}">
                <a16:creationId xmlns:a16="http://schemas.microsoft.com/office/drawing/2014/main" id="{9BFD145B-A91F-1845-BC9F-42BA9963B886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6194425"/>
            <a:ext cx="790575" cy="373063"/>
            <a:chOff x="0" y="0"/>
            <a:chExt cx="357902" cy="1626969"/>
          </a:xfrm>
        </p:grpSpPr>
        <p:sp>
          <p:nvSpPr>
            <p:cNvPr id="18470" name="圆角矩形 118">
              <a:extLst>
                <a:ext uri="{FF2B5EF4-FFF2-40B4-BE49-F238E27FC236}">
                  <a16:creationId xmlns:a16="http://schemas.microsoft.com/office/drawing/2014/main" id="{CE81BB5C-10E7-7A47-9101-AD35EB40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7902" cy="1626969"/>
            </a:xfrm>
            <a:prstGeom prst="roundRect">
              <a:avLst>
                <a:gd name="adj" fmla="val 10000"/>
              </a:avLst>
            </a:prstGeom>
            <a:solidFill>
              <a:srgbClr val="B45F06"/>
            </a:solidFill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1" name="圆角矩形 8">
              <a:extLst>
                <a:ext uri="{FF2B5EF4-FFF2-40B4-BE49-F238E27FC236}">
                  <a16:creationId xmlns:a16="http://schemas.microsoft.com/office/drawing/2014/main" id="{E0361D13-E151-D942-BE4A-3C0CDB4E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" y="10483"/>
              <a:ext cx="336936" cy="1606003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" tIns="6350" rIns="6350" bIns="63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摄义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Pages>0</Pages>
  <Words>1561</Words>
  <Characters>0</Characters>
  <Application>Microsoft Macintosh PowerPoint</Application>
  <DocSecurity>0</DocSecurity>
  <PresentationFormat>On-screen Show (4:3)</PresentationFormat>
  <Lines>0</Lines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宋体</vt:lpstr>
      <vt:lpstr>Calibri</vt:lpstr>
      <vt:lpstr>微软雅黑</vt:lpstr>
      <vt:lpstr>Arial Unicode MS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TOSHIBA</dc:creator>
  <cp:keywords/>
  <dc:description/>
  <cp:lastModifiedBy>Donghao Huang</cp:lastModifiedBy>
  <cp:revision>278</cp:revision>
  <dcterms:created xsi:type="dcterms:W3CDTF">2011-03-15T13:25:00Z</dcterms:created>
  <dcterms:modified xsi:type="dcterms:W3CDTF">2020-05-26T06:10:38Z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