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88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E0738CF-4FBF-0A46-9DEC-17C3F107BE09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5363F2E8-817B-6647-B38E-F82E49E316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773D4D7-BE7C-8340-882E-EFB496AF644F}" type="datetime1">
              <a:rPr lang="zh-CN" altLang="en-US"/>
              <a:pPr>
                <a:defRPr/>
              </a:pPr>
              <a:t>2020/5/26</a:t>
            </a:fld>
            <a:endParaRPr lang="zh-CN" altLang="en-US" sz="1200"/>
          </a:p>
        </p:txBody>
      </p:sp>
      <p:sp>
        <p:nvSpPr>
          <p:cNvPr id="25604" name="幻灯片图像占位符 3">
            <a:extLst>
              <a:ext uri="{FF2B5EF4-FFF2-40B4-BE49-F238E27FC236}">
                <a16:creationId xmlns:a16="http://schemas.microsoft.com/office/drawing/2014/main" id="{1E4BAB28-7C5D-FD41-901B-902F89394BB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8967A5AF-A27C-AF43-ADDD-F748CA52C949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bevel/>
            <a:headEnd/>
            <a:tailEnd/>
          </a:ln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D95F11D6-C883-DA42-907E-9F079C1465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7F717CA0-DA05-6C43-9ED8-BEAB1EC3B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EFE839B2-4222-474B-A0EE-1D830B51352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713D9-CD8E-D74C-967C-E384DC63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8277D-B02A-2F45-A095-A3B3844AE041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96A63-CABC-674A-B648-79FEB384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793F7-0CEB-1644-9E10-7E139EAA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E4651-832C-6640-93C7-73F5E6E1593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3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4A078-D182-2A43-AB5A-78D31D6C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C0896-CDFA-B748-B1F6-D32CA8511F73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0757B-75C4-0246-B4EE-35293C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8993D-9BE1-CF4D-A657-A8D8C9E2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F50EF-06F0-3541-8CC0-1769FF9F06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6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AA8BC-706E-8C43-9F07-0FD8905D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342F6-F2B3-BE46-BB38-2BAAF2091F26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9948A-DC68-D643-AB14-4853AE0F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AF953-0640-A440-8535-02536F04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327DF-A333-2B44-BD53-1CAF4D2800D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4932EA-D8BB-1A45-8870-307A9ABE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B814F-A8D3-8442-9933-F821CA789204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D1B395-28EC-0F4F-AF1B-3E0F99F8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C6C4C5-E20C-854A-A377-B1CD39C2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46270-3514-C94F-A6A0-467F1B4FE28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E4007-0B29-D149-88F5-0AA80EA0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7F452-83B9-7244-998A-FDC092B7A816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0698A-7E9B-9B4E-BABE-9D9D946A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285DC-E60A-B546-BBB4-84B2494B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A2C4F0-89CF-A948-87BD-48AE33EE9F1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66A35-0B2A-BD43-BA82-4C088241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057E4-EBF1-0245-BB08-31A494A456B4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3B331-EAED-9647-9216-F49DBD24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BAE8F-1DD7-D746-B138-1820C32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16176-3CA7-3148-B88C-841F762374B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B8F32-CDDE-0E47-96D6-7E70D019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6DAF5-2D1A-3F4D-BCAA-555AC8E80E40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7CCF0-3015-CC47-93E4-B7C3EF52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4035A-B328-AE45-8A1B-A5AED996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70DF7-5AE9-8642-B790-530D463550E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4C6D6-A766-5641-8AD7-968E3600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2481-01BC-4E46-B7D4-DA6666B20DF4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AB9EB-0BB1-6745-8BCB-189DF548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BE313-8842-7E47-AA5E-7F0532C8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A9F1C-BB44-E34D-877F-564AB9609F2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C50A2-7F55-444B-A6CE-D3280566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54A7B-ECBC-2D49-B79E-5FD94A8C0AAE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E048B4-41AF-C443-8916-C9B4C0B6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85E5E3-9698-6447-99C2-3D92E031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4E8C8-FA79-CB42-AE1C-9E2A6BABE47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0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27805-D806-AD4F-BA92-6670750B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C85EE-59D3-6940-A73E-E90CC57564A4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0F2146-87C1-264B-ADF1-0A11B51D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B15EB-1610-6640-BD50-822A2CE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8F82D-2877-BD44-9820-F02B4BB6BBD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3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E882F-D536-1240-99AF-BED2531C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BE76E-6C7C-5C48-A596-FCDAA3BF0AE5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8021C-3602-2B44-92D1-E876B058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8FA08-73E9-954E-BE4C-5454EF01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27BF2-A5AD-D04F-897F-88BFBF5C119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3FA0A-6591-2243-B4DC-A7A7AEE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B298F-97BA-E748-A996-DCA25653AD9F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EF740-3AC0-5D4C-8369-F64548EB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E2BFA-AA4D-9945-A70F-9EA84376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6FABC-802B-A745-9379-CF2C2D662A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1831441-B9D5-124D-9C4C-A6CC9A2BAB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C1FF70F-07B2-894A-8F12-DCFEA6C6E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B27BAFCC-577F-4145-BA4E-6B671166C7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FDF3A9B-5EE5-B546-A164-D09FF8FD9814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52EBD890-AE32-3B44-8A4B-CDCF96581B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8C0C1257-5D20-0D48-A858-CF4A747F29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12103-56AE-934D-BCD3-1E2750A8870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接连接符 274">
            <a:extLst>
              <a:ext uri="{FF2B5EF4-FFF2-40B4-BE49-F238E27FC236}">
                <a16:creationId xmlns:a16="http://schemas.microsoft.com/office/drawing/2014/main" id="{4C2E6FD7-943C-7A4A-8C8B-7ADB87B0C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6056313"/>
            <a:ext cx="8255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直接连接符 275">
            <a:extLst>
              <a:ext uri="{FF2B5EF4-FFF2-40B4-BE49-F238E27FC236}">
                <a16:creationId xmlns:a16="http://schemas.microsoft.com/office/drawing/2014/main" id="{A015E701-840D-8C4B-95CD-947B7E522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050" y="5781675"/>
            <a:ext cx="8255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直接连接符 276">
            <a:extLst>
              <a:ext uri="{FF2B5EF4-FFF2-40B4-BE49-F238E27FC236}">
                <a16:creationId xmlns:a16="http://schemas.microsoft.com/office/drawing/2014/main" id="{3D95393D-0522-4945-929D-F372A2E69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5459413"/>
            <a:ext cx="8255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1" name="组合 262">
            <a:extLst>
              <a:ext uri="{FF2B5EF4-FFF2-40B4-BE49-F238E27FC236}">
                <a16:creationId xmlns:a16="http://schemas.microsoft.com/office/drawing/2014/main" id="{D0C8F7F2-A7C3-AD40-A195-C24095F194CA}"/>
              </a:ext>
            </a:extLst>
          </p:cNvPr>
          <p:cNvGrpSpPr>
            <a:grpSpLocks/>
          </p:cNvGrpSpPr>
          <p:nvPr/>
        </p:nvGrpSpPr>
        <p:grpSpPr bwMode="auto">
          <a:xfrm>
            <a:off x="5380038" y="5118100"/>
            <a:ext cx="527050" cy="1506538"/>
            <a:chOff x="0" y="0"/>
            <a:chExt cx="526403" cy="1386357"/>
          </a:xfrm>
        </p:grpSpPr>
        <p:grpSp>
          <p:nvGrpSpPr>
            <p:cNvPr id="14517" name="组合 263">
              <a:extLst>
                <a:ext uri="{FF2B5EF4-FFF2-40B4-BE49-F238E27FC236}">
                  <a16:creationId xmlns:a16="http://schemas.microsoft.com/office/drawing/2014/main" id="{AFF2CD8F-399F-1E44-9D9C-13874708C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519" name="直接连接符 265">
                <a:extLst>
                  <a:ext uri="{FF2B5EF4-FFF2-40B4-BE49-F238E27FC236}">
                    <a16:creationId xmlns:a16="http://schemas.microsoft.com/office/drawing/2014/main" id="{91B8965A-F262-924E-8617-31AC6244C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0" name="直接连接符 272">
                <a:extLst>
                  <a:ext uri="{FF2B5EF4-FFF2-40B4-BE49-F238E27FC236}">
                    <a16:creationId xmlns:a16="http://schemas.microsoft.com/office/drawing/2014/main" id="{4C178E59-4977-CB48-9F9E-CA84D82E5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1" name="直接连接符 273">
                <a:extLst>
                  <a:ext uri="{FF2B5EF4-FFF2-40B4-BE49-F238E27FC236}">
                    <a16:creationId xmlns:a16="http://schemas.microsoft.com/office/drawing/2014/main" id="{CC594E6A-1E5D-324B-AF39-C229E7EBB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18" name="直接连接符 264">
              <a:extLst>
                <a:ext uri="{FF2B5EF4-FFF2-40B4-BE49-F238E27FC236}">
                  <a16:creationId xmlns:a16="http://schemas.microsoft.com/office/drawing/2014/main" id="{8F2F6E97-7D4F-6A40-828F-DFA17CC01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直接连接符 261">
            <a:extLst>
              <a:ext uri="{FF2B5EF4-FFF2-40B4-BE49-F238E27FC236}">
                <a16:creationId xmlns:a16="http://schemas.microsoft.com/office/drawing/2014/main" id="{AB368548-69FC-AA44-ACCC-B7AB08840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3850" y="2613025"/>
            <a:ext cx="466725" cy="476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3" name="组合 241">
            <a:extLst>
              <a:ext uri="{FF2B5EF4-FFF2-40B4-BE49-F238E27FC236}">
                <a16:creationId xmlns:a16="http://schemas.microsoft.com/office/drawing/2014/main" id="{91EECDDD-4E3F-DE46-B2FB-B627942D875B}"/>
              </a:ext>
            </a:extLst>
          </p:cNvPr>
          <p:cNvGrpSpPr>
            <a:grpSpLocks/>
          </p:cNvGrpSpPr>
          <p:nvPr/>
        </p:nvGrpSpPr>
        <p:grpSpPr bwMode="auto">
          <a:xfrm>
            <a:off x="3244850" y="2614613"/>
            <a:ext cx="504825" cy="3416300"/>
            <a:chOff x="0" y="0"/>
            <a:chExt cx="568414" cy="1386357"/>
          </a:xfrm>
        </p:grpSpPr>
        <p:grpSp>
          <p:nvGrpSpPr>
            <p:cNvPr id="14512" name="组合 249">
              <a:extLst>
                <a:ext uri="{FF2B5EF4-FFF2-40B4-BE49-F238E27FC236}">
                  <a16:creationId xmlns:a16="http://schemas.microsoft.com/office/drawing/2014/main" id="{5A694111-96B3-0645-A4DD-1801FF511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4514" name="直接连接符 251">
                <a:extLst>
                  <a:ext uri="{FF2B5EF4-FFF2-40B4-BE49-F238E27FC236}">
                    <a16:creationId xmlns:a16="http://schemas.microsoft.com/office/drawing/2014/main" id="{A4007457-534F-7B4E-A9C5-4D232D554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5" name="直接连接符 252">
                <a:extLst>
                  <a:ext uri="{FF2B5EF4-FFF2-40B4-BE49-F238E27FC236}">
                    <a16:creationId xmlns:a16="http://schemas.microsoft.com/office/drawing/2014/main" id="{60E55D03-848D-2446-9EB8-B4EA0849B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6" name="直接连接符 257">
                <a:extLst>
                  <a:ext uri="{FF2B5EF4-FFF2-40B4-BE49-F238E27FC236}">
                    <a16:creationId xmlns:a16="http://schemas.microsoft.com/office/drawing/2014/main" id="{6A069343-3762-DF4C-9970-35E73FE36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13" name="直接连接符 250">
              <a:extLst>
                <a:ext uri="{FF2B5EF4-FFF2-40B4-BE49-F238E27FC236}">
                  <a16:creationId xmlns:a16="http://schemas.microsoft.com/office/drawing/2014/main" id="{8E5F7869-3DC5-D44C-A5D6-BB3BB6B3D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49" y="94522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4" name="直接连接符 260">
            <a:extLst>
              <a:ext uri="{FF2B5EF4-FFF2-40B4-BE49-F238E27FC236}">
                <a16:creationId xmlns:a16="http://schemas.microsoft.com/office/drawing/2014/main" id="{FDFF2A37-AC19-234C-B8EA-B74E8942F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4375" y="5399088"/>
            <a:ext cx="465138" cy="635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5" name="组合 228">
            <a:extLst>
              <a:ext uri="{FF2B5EF4-FFF2-40B4-BE49-F238E27FC236}">
                <a16:creationId xmlns:a16="http://schemas.microsoft.com/office/drawing/2014/main" id="{969B5EA4-3AA1-2A44-9CF7-36ECB841CD41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1684338"/>
            <a:ext cx="525463" cy="2009775"/>
            <a:chOff x="0" y="0"/>
            <a:chExt cx="526403" cy="1386357"/>
          </a:xfrm>
        </p:grpSpPr>
        <p:grpSp>
          <p:nvGrpSpPr>
            <p:cNvPr id="14507" name="组合 229">
              <a:extLst>
                <a:ext uri="{FF2B5EF4-FFF2-40B4-BE49-F238E27FC236}">
                  <a16:creationId xmlns:a16="http://schemas.microsoft.com/office/drawing/2014/main" id="{0C4345BE-EFD5-AB45-8C46-847A014DD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509" name="直接连接符 238">
                <a:extLst>
                  <a:ext uri="{FF2B5EF4-FFF2-40B4-BE49-F238E27FC236}">
                    <a16:creationId xmlns:a16="http://schemas.microsoft.com/office/drawing/2014/main" id="{0679DDCC-F645-0D46-A8D5-382E08325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0" name="直接连接符 239">
                <a:extLst>
                  <a:ext uri="{FF2B5EF4-FFF2-40B4-BE49-F238E27FC236}">
                    <a16:creationId xmlns:a16="http://schemas.microsoft.com/office/drawing/2014/main" id="{217E14AE-8AA1-614A-820F-C999D5B30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1" name="直接连接符 240">
                <a:extLst>
                  <a:ext uri="{FF2B5EF4-FFF2-40B4-BE49-F238E27FC236}">
                    <a16:creationId xmlns:a16="http://schemas.microsoft.com/office/drawing/2014/main" id="{6219BB3F-CB77-8542-A9E7-D5C4119C2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08" name="直接连接符 237">
              <a:extLst>
                <a:ext uri="{FF2B5EF4-FFF2-40B4-BE49-F238E27FC236}">
                  <a16:creationId xmlns:a16="http://schemas.microsoft.com/office/drawing/2014/main" id="{F0233A5B-5686-BB4B-9FB9-9E3BA214B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直接连接符 202">
            <a:extLst>
              <a:ext uri="{FF2B5EF4-FFF2-40B4-BE49-F238E27FC236}">
                <a16:creationId xmlns:a16="http://schemas.microsoft.com/office/drawing/2014/main" id="{43B5AA77-98AB-A447-94F1-EC511DE2C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1716088"/>
            <a:ext cx="294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7" name="组合 298">
            <a:extLst>
              <a:ext uri="{FF2B5EF4-FFF2-40B4-BE49-F238E27FC236}">
                <a16:creationId xmlns:a16="http://schemas.microsoft.com/office/drawing/2014/main" id="{F609AB27-B2EC-C94F-80E7-03F9258D3EA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863975" y="1050925"/>
            <a:ext cx="306388" cy="3457575"/>
            <a:chOff x="0" y="0"/>
            <a:chExt cx="306282" cy="1060352"/>
          </a:xfrm>
        </p:grpSpPr>
        <p:sp>
          <p:nvSpPr>
            <p:cNvPr id="14504" name="直接连接符 300">
              <a:extLst>
                <a:ext uri="{FF2B5EF4-FFF2-40B4-BE49-F238E27FC236}">
                  <a16:creationId xmlns:a16="http://schemas.microsoft.com/office/drawing/2014/main" id="{1A63104E-9C13-874D-878A-D50E286C5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直接连接符 301">
              <a:extLst>
                <a:ext uri="{FF2B5EF4-FFF2-40B4-BE49-F238E27FC236}">
                  <a16:creationId xmlns:a16="http://schemas.microsoft.com/office/drawing/2014/main" id="{3344E52E-CC63-3244-8722-EC102BE25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直接连接符 302">
              <a:extLst>
                <a:ext uri="{FF2B5EF4-FFF2-40B4-BE49-F238E27FC236}">
                  <a16:creationId xmlns:a16="http://schemas.microsoft.com/office/drawing/2014/main" id="{5E31B722-190B-0F45-A31A-F06AA6717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8" name="直接连接符 201">
            <a:extLst>
              <a:ext uri="{FF2B5EF4-FFF2-40B4-BE49-F238E27FC236}">
                <a16:creationId xmlns:a16="http://schemas.microsoft.com/office/drawing/2014/main" id="{8967A406-A380-1640-BCF0-09AB047C9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3" y="6030913"/>
            <a:ext cx="2952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直接连接符 200">
            <a:extLst>
              <a:ext uri="{FF2B5EF4-FFF2-40B4-BE49-F238E27FC236}">
                <a16:creationId xmlns:a16="http://schemas.microsoft.com/office/drawing/2014/main" id="{70460612-CA5C-C748-B2A2-3107ED0B7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549592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0" name="组合 175">
            <a:extLst>
              <a:ext uri="{FF2B5EF4-FFF2-40B4-BE49-F238E27FC236}">
                <a16:creationId xmlns:a16="http://schemas.microsoft.com/office/drawing/2014/main" id="{091CD28C-C426-8D40-A97E-6401E2BA8DE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604963" y="2744788"/>
            <a:ext cx="690562" cy="3778250"/>
            <a:chOff x="0" y="0"/>
            <a:chExt cx="690814" cy="933588"/>
          </a:xfrm>
        </p:grpSpPr>
        <p:grpSp>
          <p:nvGrpSpPr>
            <p:cNvPr id="14499" name="组合 176">
              <a:extLst>
                <a:ext uri="{FF2B5EF4-FFF2-40B4-BE49-F238E27FC236}">
                  <a16:creationId xmlns:a16="http://schemas.microsoft.com/office/drawing/2014/main" id="{4377E058-409B-824F-848C-6F8B0E412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017" y="0"/>
              <a:ext cx="315797" cy="933588"/>
              <a:chOff x="0" y="0"/>
              <a:chExt cx="315797" cy="714053"/>
            </a:xfrm>
          </p:grpSpPr>
          <p:sp>
            <p:nvSpPr>
              <p:cNvPr id="14501" name="直接连接符 178">
                <a:extLst>
                  <a:ext uri="{FF2B5EF4-FFF2-40B4-BE49-F238E27FC236}">
                    <a16:creationId xmlns:a16="http://schemas.microsoft.com/office/drawing/2014/main" id="{059B709B-2639-1846-A51E-57C981E03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2" name="直接连接符 198">
                <a:extLst>
                  <a:ext uri="{FF2B5EF4-FFF2-40B4-BE49-F238E27FC236}">
                    <a16:creationId xmlns:a16="http://schemas.microsoft.com/office/drawing/2014/main" id="{1343C379-D2C9-A747-BE02-F19F713A4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3" name="直接连接符 199">
                <a:extLst>
                  <a:ext uri="{FF2B5EF4-FFF2-40B4-BE49-F238E27FC236}">
                    <a16:creationId xmlns:a16="http://schemas.microsoft.com/office/drawing/2014/main" id="{B909F8D7-518E-214A-A2D7-8EF53C250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00" name="直接连接符 177">
              <a:extLst>
                <a:ext uri="{FF2B5EF4-FFF2-40B4-BE49-F238E27FC236}">
                  <a16:creationId xmlns:a16="http://schemas.microsoft.com/office/drawing/2014/main" id="{D862E9DD-9597-0C4A-A867-09F70D481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22136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1" name="直接连接符 315">
            <a:extLst>
              <a:ext uri="{FF2B5EF4-FFF2-40B4-BE49-F238E27FC236}">
                <a16:creationId xmlns:a16="http://schemas.microsoft.com/office/drawing/2014/main" id="{B858B53C-F9E4-4A48-AE2F-E8268FBD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6318250"/>
            <a:ext cx="825500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2" name="组合 303">
            <a:extLst>
              <a:ext uri="{FF2B5EF4-FFF2-40B4-BE49-F238E27FC236}">
                <a16:creationId xmlns:a16="http://schemas.microsoft.com/office/drawing/2014/main" id="{2DDF7178-2CAC-8747-9A3C-EEF495813373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2593975"/>
            <a:ext cx="527050" cy="1506538"/>
            <a:chOff x="0" y="0"/>
            <a:chExt cx="526403" cy="1386357"/>
          </a:xfrm>
        </p:grpSpPr>
        <p:grpSp>
          <p:nvGrpSpPr>
            <p:cNvPr id="14494" name="组合 304">
              <a:extLst>
                <a:ext uri="{FF2B5EF4-FFF2-40B4-BE49-F238E27FC236}">
                  <a16:creationId xmlns:a16="http://schemas.microsoft.com/office/drawing/2014/main" id="{56CCDF6C-ED7D-134A-867E-CB563BEB1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96" name="直接连接符 306">
                <a:extLst>
                  <a:ext uri="{FF2B5EF4-FFF2-40B4-BE49-F238E27FC236}">
                    <a16:creationId xmlns:a16="http://schemas.microsoft.com/office/drawing/2014/main" id="{925DBEA1-DF6B-EF4F-B9FA-6CC27026E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7" name="直接连接符 307">
                <a:extLst>
                  <a:ext uri="{FF2B5EF4-FFF2-40B4-BE49-F238E27FC236}">
                    <a16:creationId xmlns:a16="http://schemas.microsoft.com/office/drawing/2014/main" id="{BA958247-A2EE-6044-ADAC-8EECA625C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8" name="直接连接符 308">
                <a:extLst>
                  <a:ext uri="{FF2B5EF4-FFF2-40B4-BE49-F238E27FC236}">
                    <a16:creationId xmlns:a16="http://schemas.microsoft.com/office/drawing/2014/main" id="{CFBC5BB5-3433-9543-A807-A53E8363A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95" name="直接连接符 305">
              <a:extLst>
                <a:ext uri="{FF2B5EF4-FFF2-40B4-BE49-F238E27FC236}">
                  <a16:creationId xmlns:a16="http://schemas.microsoft.com/office/drawing/2014/main" id="{5090B26A-9833-5F44-B2E2-DC7B59A47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3" name="组合 157">
            <a:extLst>
              <a:ext uri="{FF2B5EF4-FFF2-40B4-BE49-F238E27FC236}">
                <a16:creationId xmlns:a16="http://schemas.microsoft.com/office/drawing/2014/main" id="{26A853BD-7B37-5C47-A4FF-BE9C0ED31D8F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3670300"/>
            <a:ext cx="306387" cy="1820863"/>
            <a:chOff x="0" y="0"/>
            <a:chExt cx="306282" cy="1060352"/>
          </a:xfrm>
        </p:grpSpPr>
        <p:sp>
          <p:nvSpPr>
            <p:cNvPr id="14491" name="直接连接符 161">
              <a:extLst>
                <a:ext uri="{FF2B5EF4-FFF2-40B4-BE49-F238E27FC236}">
                  <a16:creationId xmlns:a16="http://schemas.microsoft.com/office/drawing/2014/main" id="{E08775AC-02E0-4240-9EA0-10DDB377A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直接连接符 162">
              <a:extLst>
                <a:ext uri="{FF2B5EF4-FFF2-40B4-BE49-F238E27FC236}">
                  <a16:creationId xmlns:a16="http://schemas.microsoft.com/office/drawing/2014/main" id="{FFA6F9F8-5477-F24E-A5A4-007B4843E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直接连接符 163">
              <a:extLst>
                <a:ext uri="{FF2B5EF4-FFF2-40B4-BE49-F238E27FC236}">
                  <a16:creationId xmlns:a16="http://schemas.microsoft.com/office/drawing/2014/main" id="{82282663-3696-DF41-8503-E69377A2C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4" name="直接连接符 258">
            <a:extLst>
              <a:ext uri="{FF2B5EF4-FFF2-40B4-BE49-F238E27FC236}">
                <a16:creationId xmlns:a16="http://schemas.microsoft.com/office/drawing/2014/main" id="{1EF3025C-E7A6-314A-AC7B-1F257CEE0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906713"/>
            <a:ext cx="6635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直接连接符 259">
            <a:extLst>
              <a:ext uri="{FF2B5EF4-FFF2-40B4-BE49-F238E27FC236}">
                <a16:creationId xmlns:a16="http://schemas.microsoft.com/office/drawing/2014/main" id="{B70DAAC5-3397-6B46-9D59-9ADC1D925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3670300"/>
            <a:ext cx="5334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直接连接符 256">
            <a:extLst>
              <a:ext uri="{FF2B5EF4-FFF2-40B4-BE49-F238E27FC236}">
                <a16:creationId xmlns:a16="http://schemas.microsoft.com/office/drawing/2014/main" id="{E1A2E5BD-CC44-9B48-966A-4B7CED521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4092575"/>
            <a:ext cx="2951163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直接连接符 206">
            <a:extLst>
              <a:ext uri="{FF2B5EF4-FFF2-40B4-BE49-F238E27FC236}">
                <a16:creationId xmlns:a16="http://schemas.microsoft.com/office/drawing/2014/main" id="{1235A8C2-032C-5C44-94B1-0136EA5EB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50" y="2609850"/>
            <a:ext cx="2370138" cy="476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直接连接符 253">
            <a:extLst>
              <a:ext uri="{FF2B5EF4-FFF2-40B4-BE49-F238E27FC236}">
                <a16:creationId xmlns:a16="http://schemas.microsoft.com/office/drawing/2014/main" id="{1FF6BB8E-667B-D147-A968-5D5A76BCC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162550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直接连接符 236">
            <a:extLst>
              <a:ext uri="{FF2B5EF4-FFF2-40B4-BE49-F238E27FC236}">
                <a16:creationId xmlns:a16="http://schemas.microsoft.com/office/drawing/2014/main" id="{637573F1-FBF4-1D41-94AA-E38FC5747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4873625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60" name="组合 230">
            <a:extLst>
              <a:ext uri="{FF2B5EF4-FFF2-40B4-BE49-F238E27FC236}">
                <a16:creationId xmlns:a16="http://schemas.microsoft.com/office/drawing/2014/main" id="{513CE57F-042C-7046-8B5C-FAB8F18C3A03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2760663"/>
            <a:ext cx="525462" cy="3840162"/>
            <a:chOff x="0" y="0"/>
            <a:chExt cx="526403" cy="1386357"/>
          </a:xfrm>
        </p:grpSpPr>
        <p:grpSp>
          <p:nvGrpSpPr>
            <p:cNvPr id="14486" name="组合 231">
              <a:extLst>
                <a:ext uri="{FF2B5EF4-FFF2-40B4-BE49-F238E27FC236}">
                  <a16:creationId xmlns:a16="http://schemas.microsoft.com/office/drawing/2014/main" id="{592E2DB6-2756-6A4D-930C-17B44D7C7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88" name="直接连接符 233">
                <a:extLst>
                  <a:ext uri="{FF2B5EF4-FFF2-40B4-BE49-F238E27FC236}">
                    <a16:creationId xmlns:a16="http://schemas.microsoft.com/office/drawing/2014/main" id="{950C8DED-FFDA-4C44-957C-F0206EE4D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9" name="直接连接符 234">
                <a:extLst>
                  <a:ext uri="{FF2B5EF4-FFF2-40B4-BE49-F238E27FC236}">
                    <a16:creationId xmlns:a16="http://schemas.microsoft.com/office/drawing/2014/main" id="{C0F59578-60BC-BC43-8B68-F4C5DCF41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0" name="直接连接符 235">
                <a:extLst>
                  <a:ext uri="{FF2B5EF4-FFF2-40B4-BE49-F238E27FC236}">
                    <a16:creationId xmlns:a16="http://schemas.microsoft.com/office/drawing/2014/main" id="{9661F6EF-FE59-B543-BAF1-78E5A950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87" name="直接连接符 232">
              <a:extLst>
                <a:ext uri="{FF2B5EF4-FFF2-40B4-BE49-F238E27FC236}">
                  <a16:creationId xmlns:a16="http://schemas.microsoft.com/office/drawing/2014/main" id="{BB9CF606-CF01-C940-9728-9AB48D786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4204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61" name="组合 179">
            <a:extLst>
              <a:ext uri="{FF2B5EF4-FFF2-40B4-BE49-F238E27FC236}">
                <a16:creationId xmlns:a16="http://schemas.microsoft.com/office/drawing/2014/main" id="{F7E5131D-EFEF-284D-B255-FEE45BE5947B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449263"/>
            <a:ext cx="595312" cy="2228850"/>
            <a:chOff x="0" y="0"/>
            <a:chExt cx="669275" cy="1386357"/>
          </a:xfrm>
        </p:grpSpPr>
        <p:grpSp>
          <p:nvGrpSpPr>
            <p:cNvPr id="14481" name="组合 180">
              <a:extLst>
                <a:ext uri="{FF2B5EF4-FFF2-40B4-BE49-F238E27FC236}">
                  <a16:creationId xmlns:a16="http://schemas.microsoft.com/office/drawing/2014/main" id="{D25A05E3-9A90-4F49-B0A1-622DFA269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14483" name="直接连接符 182">
                <a:extLst>
                  <a:ext uri="{FF2B5EF4-FFF2-40B4-BE49-F238E27FC236}">
                    <a16:creationId xmlns:a16="http://schemas.microsoft.com/office/drawing/2014/main" id="{DE5295DE-C6DE-F146-8648-BF8585D8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4" name="直接连接符 183">
                <a:extLst>
                  <a:ext uri="{FF2B5EF4-FFF2-40B4-BE49-F238E27FC236}">
                    <a16:creationId xmlns:a16="http://schemas.microsoft.com/office/drawing/2014/main" id="{4CC3A9CE-687C-1D46-A509-7B3A04BE4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5" name="直接连接符 184">
                <a:extLst>
                  <a:ext uri="{FF2B5EF4-FFF2-40B4-BE49-F238E27FC236}">
                    <a16:creationId xmlns:a16="http://schemas.microsoft.com/office/drawing/2014/main" id="{41C2DF32-ACD8-4247-8E00-5F06469FF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82" name="直接连接符 181">
              <a:extLst>
                <a:ext uri="{FF2B5EF4-FFF2-40B4-BE49-F238E27FC236}">
                  <a16:creationId xmlns:a16="http://schemas.microsoft.com/office/drawing/2014/main" id="{2FE10529-D4BD-6249-BD2A-84DBEB680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2" name="直接连接符 15">
            <a:extLst>
              <a:ext uri="{FF2B5EF4-FFF2-40B4-BE49-F238E27FC236}">
                <a16:creationId xmlns:a16="http://schemas.microsoft.com/office/drawing/2014/main" id="{CE0830F7-C58C-CD44-BCBE-B137F682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1060450"/>
            <a:ext cx="27178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直接连接符 18">
            <a:extLst>
              <a:ext uri="{FF2B5EF4-FFF2-40B4-BE49-F238E27FC236}">
                <a16:creationId xmlns:a16="http://schemas.microsoft.com/office/drawing/2014/main" id="{3691F002-189C-AA4C-A606-307FA9B94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428625"/>
            <a:ext cx="3367087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64" name="组合 19">
            <a:extLst>
              <a:ext uri="{FF2B5EF4-FFF2-40B4-BE49-F238E27FC236}">
                <a16:creationId xmlns:a16="http://schemas.microsoft.com/office/drawing/2014/main" id="{FBE1B7D4-700D-DF4F-A28B-E583437E1F69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2744788"/>
            <a:ext cx="511175" cy="1304925"/>
            <a:chOff x="0" y="0"/>
            <a:chExt cx="511420" cy="1386357"/>
          </a:xfrm>
        </p:grpSpPr>
        <p:grpSp>
          <p:nvGrpSpPr>
            <p:cNvPr id="14476" name="组合 20">
              <a:extLst>
                <a:ext uri="{FF2B5EF4-FFF2-40B4-BE49-F238E27FC236}">
                  <a16:creationId xmlns:a16="http://schemas.microsoft.com/office/drawing/2014/main" id="{E85D0EB3-EBE9-BB42-91D3-6AEC8B1EB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38" y="0"/>
              <a:ext cx="306282" cy="1386357"/>
              <a:chOff x="0" y="0"/>
              <a:chExt cx="306282" cy="1060352"/>
            </a:xfrm>
          </p:grpSpPr>
          <p:sp>
            <p:nvSpPr>
              <p:cNvPr id="14478" name="直接连接符 22">
                <a:extLst>
                  <a:ext uri="{FF2B5EF4-FFF2-40B4-BE49-F238E27FC236}">
                    <a16:creationId xmlns:a16="http://schemas.microsoft.com/office/drawing/2014/main" id="{1D815DDA-42BB-7B4E-93B9-9049196D1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9" name="直接连接符 23">
                <a:extLst>
                  <a:ext uri="{FF2B5EF4-FFF2-40B4-BE49-F238E27FC236}">
                    <a16:creationId xmlns:a16="http://schemas.microsoft.com/office/drawing/2014/main" id="{681A1543-1227-3044-AE1A-E54AF04C9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0" name="直接连接符 24">
                <a:extLst>
                  <a:ext uri="{FF2B5EF4-FFF2-40B4-BE49-F238E27FC236}">
                    <a16:creationId xmlns:a16="http://schemas.microsoft.com/office/drawing/2014/main" id="{B2195272-F1C1-5847-861C-14EC04180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77" name="直接连接符 21">
              <a:extLst>
                <a:ext uri="{FF2B5EF4-FFF2-40B4-BE49-F238E27FC236}">
                  <a16:creationId xmlns:a16="http://schemas.microsoft.com/office/drawing/2014/main" id="{4666DCE9-4873-EB49-8F25-105602D19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607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65" name="组合 150">
            <a:extLst>
              <a:ext uri="{FF2B5EF4-FFF2-40B4-BE49-F238E27FC236}">
                <a16:creationId xmlns:a16="http://schemas.microsoft.com/office/drawing/2014/main" id="{DC2366B6-40C8-074B-96B7-97698254CA38}"/>
              </a:ext>
            </a:extLst>
          </p:cNvPr>
          <p:cNvGrpSpPr>
            <a:grpSpLocks/>
          </p:cNvGrpSpPr>
          <p:nvPr/>
        </p:nvGrpSpPr>
        <p:grpSpPr bwMode="auto">
          <a:xfrm>
            <a:off x="61913" y="3429000"/>
            <a:ext cx="447675" cy="1287463"/>
            <a:chOff x="0" y="0"/>
            <a:chExt cx="334204" cy="1094551"/>
          </a:xfrm>
        </p:grpSpPr>
        <p:sp>
          <p:nvSpPr>
            <p:cNvPr id="14474" name="圆角矩形 80">
              <a:extLst>
                <a:ext uri="{FF2B5EF4-FFF2-40B4-BE49-F238E27FC236}">
                  <a16:creationId xmlns:a16="http://schemas.microsoft.com/office/drawing/2014/main" id="{D6551754-4DC5-B84E-A7DE-FA84C239E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4204" cy="1094551"/>
            </a:xfrm>
            <a:prstGeom prst="roundRect">
              <a:avLst>
                <a:gd name="adj" fmla="val 10000"/>
              </a:avLst>
            </a:prstGeom>
            <a:solidFill>
              <a:srgbClr val="595959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75" name="圆角矩形 4">
              <a:extLst>
                <a:ext uri="{FF2B5EF4-FFF2-40B4-BE49-F238E27FC236}">
                  <a16:creationId xmlns:a16="http://schemas.microsoft.com/office/drawing/2014/main" id="{54DE64F5-F521-E84F-B98E-3C8807D14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9" y="9789"/>
              <a:ext cx="314626" cy="107497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趋入之方法</a:t>
              </a:r>
              <a:endParaRPr lang="zh-CN" altLang="en-US"/>
            </a:p>
          </p:txBody>
        </p:sp>
      </p:grpSp>
      <p:graphicFrame>
        <p:nvGraphicFramePr>
          <p:cNvPr id="3150" name="表格 82">
            <a:extLst>
              <a:ext uri="{FF2B5EF4-FFF2-40B4-BE49-F238E27FC236}">
                <a16:creationId xmlns:a16="http://schemas.microsoft.com/office/drawing/2014/main" id="{D40F789D-17E9-1D46-BC55-CA5115BF6BBE}"/>
              </a:ext>
            </a:extLst>
          </p:cNvPr>
          <p:cNvGraphicFramePr>
            <a:graphicFrameLocks noGrp="1"/>
          </p:cNvGraphicFramePr>
          <p:nvPr/>
        </p:nvGraphicFramePr>
        <p:xfrm>
          <a:off x="6500813" y="115888"/>
          <a:ext cx="2520950" cy="4738688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310107566"/>
                    </a:ext>
                  </a:extLst>
                </a:gridCol>
              </a:tblGrid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欲护学处者，策励当护心，若不护此心，不能护学处。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69894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若纵狂象心，受难无间狱，未驯大狂象，为患不及此。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45988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若以正念索，紧拴心狂象，怖畏尽消除，福善悉获至。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22317"/>
                  </a:ext>
                </a:extLst>
              </a:tr>
              <a:tr h="1144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虎狮大象熊，蛇及一切敌，有情地狱卒，恶神并罗刹，唯由系此心，即摄彼一切，调伏此一心，一切皆驯服。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35224"/>
                  </a:ext>
                </a:extLst>
              </a:tr>
              <a:tr h="174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实语者佛言：一切诸怖畏，无量众苦痛，皆从心所生。有情狱兵器，何人故意造？谁制烧铁地？女众从何出？佛说彼一切，皆由恶心造，是故三界中，恐怖莫甚心。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54402"/>
                  </a:ext>
                </a:extLst>
              </a:tr>
            </a:tbl>
          </a:graphicData>
        </a:graphic>
      </p:graphicFrame>
      <p:grpSp>
        <p:nvGrpSpPr>
          <p:cNvPr id="14380" name="组合 152">
            <a:extLst>
              <a:ext uri="{FF2B5EF4-FFF2-40B4-BE49-F238E27FC236}">
                <a16:creationId xmlns:a16="http://schemas.microsoft.com/office/drawing/2014/main" id="{16312C74-E4DB-6A48-9ECC-7D1F3EBFCE2B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1558925"/>
            <a:ext cx="363538" cy="2409825"/>
            <a:chOff x="0" y="0"/>
            <a:chExt cx="357902" cy="1626969"/>
          </a:xfrm>
        </p:grpSpPr>
        <p:sp>
          <p:nvSpPr>
            <p:cNvPr id="14472" name="圆角矩形 136">
              <a:extLst>
                <a:ext uri="{FF2B5EF4-FFF2-40B4-BE49-F238E27FC236}">
                  <a16:creationId xmlns:a16="http://schemas.microsoft.com/office/drawing/2014/main" id="{B60BBFDE-FD31-DA4C-B6F9-91B8F635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73" name="圆角矩形 8">
              <a:extLst>
                <a:ext uri="{FF2B5EF4-FFF2-40B4-BE49-F238E27FC236}">
                  <a16:creationId xmlns:a16="http://schemas.microsoft.com/office/drawing/2014/main" id="{1E7720D2-AC8C-7B4C-98CD-B7557478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14381" name="组合 152">
            <a:extLst>
              <a:ext uri="{FF2B5EF4-FFF2-40B4-BE49-F238E27FC236}">
                <a16:creationId xmlns:a16="http://schemas.microsoft.com/office/drawing/2014/main" id="{BBD387F3-9FD1-F94F-BAF6-F548E912C973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2362200"/>
            <a:ext cx="392112" cy="749300"/>
            <a:chOff x="0" y="0"/>
            <a:chExt cx="357902" cy="1626969"/>
          </a:xfrm>
        </p:grpSpPr>
        <p:sp>
          <p:nvSpPr>
            <p:cNvPr id="14470" name="圆角矩形 166">
              <a:extLst>
                <a:ext uri="{FF2B5EF4-FFF2-40B4-BE49-F238E27FC236}">
                  <a16:creationId xmlns:a16="http://schemas.microsoft.com/office/drawing/2014/main" id="{00B78805-1C99-DD4C-AB60-2FA2F3661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71" name="圆角矩形 8">
              <a:extLst>
                <a:ext uri="{FF2B5EF4-FFF2-40B4-BE49-F238E27FC236}">
                  <a16:creationId xmlns:a16="http://schemas.microsoft.com/office/drawing/2014/main" id="{EF1566AA-68AC-A34F-877A-55A4282F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戒律</a:t>
              </a:r>
              <a:endParaRPr lang="zh-CN" altLang="en-US"/>
            </a:p>
          </p:txBody>
        </p:sp>
      </p:grpSp>
      <p:grpSp>
        <p:nvGrpSpPr>
          <p:cNvPr id="14382" name="组合 152">
            <a:extLst>
              <a:ext uri="{FF2B5EF4-FFF2-40B4-BE49-F238E27FC236}">
                <a16:creationId xmlns:a16="http://schemas.microsoft.com/office/drawing/2014/main" id="{C812B425-53CF-5B49-BB26-087E92B94F22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4672013"/>
            <a:ext cx="679450" cy="411162"/>
            <a:chOff x="0" y="0"/>
            <a:chExt cx="357902" cy="1626969"/>
          </a:xfrm>
        </p:grpSpPr>
        <p:sp>
          <p:nvSpPr>
            <p:cNvPr id="14468" name="圆角矩形 169">
              <a:extLst>
                <a:ext uri="{FF2B5EF4-FFF2-40B4-BE49-F238E27FC236}">
                  <a16:creationId xmlns:a16="http://schemas.microsoft.com/office/drawing/2014/main" id="{902F01B0-9650-3B47-BF67-E1D4BA9E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69" name="圆角矩形 8">
              <a:extLst>
                <a:ext uri="{FF2B5EF4-FFF2-40B4-BE49-F238E27FC236}">
                  <a16:creationId xmlns:a16="http://schemas.microsoft.com/office/drawing/2014/main" id="{C448BA04-614B-6149-B1A4-86032DFE7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安忍</a:t>
              </a:r>
              <a:endParaRPr lang="zh-CN" altLang="en-US"/>
            </a:p>
          </p:txBody>
        </p:sp>
      </p:grpSp>
      <p:grpSp>
        <p:nvGrpSpPr>
          <p:cNvPr id="14383" name="组合 152">
            <a:extLst>
              <a:ext uri="{FF2B5EF4-FFF2-40B4-BE49-F238E27FC236}">
                <a16:creationId xmlns:a16="http://schemas.microsoft.com/office/drawing/2014/main" id="{78DCBF70-EE95-A746-B5B9-1DC188FFF66C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5264150"/>
            <a:ext cx="679450" cy="411163"/>
            <a:chOff x="0" y="0"/>
            <a:chExt cx="357902" cy="1626969"/>
          </a:xfrm>
        </p:grpSpPr>
        <p:sp>
          <p:nvSpPr>
            <p:cNvPr id="14466" name="圆角矩形 172">
              <a:extLst>
                <a:ext uri="{FF2B5EF4-FFF2-40B4-BE49-F238E27FC236}">
                  <a16:creationId xmlns:a16="http://schemas.microsoft.com/office/drawing/2014/main" id="{CA6250C4-5377-C947-B960-311852A95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67" name="圆角矩形 8">
              <a:extLst>
                <a:ext uri="{FF2B5EF4-FFF2-40B4-BE49-F238E27FC236}">
                  <a16:creationId xmlns:a16="http://schemas.microsoft.com/office/drawing/2014/main" id="{38B0BEB0-1D88-B044-8AD5-CECA6E826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精进</a:t>
              </a:r>
              <a:endParaRPr lang="zh-CN" altLang="en-US"/>
            </a:p>
          </p:txBody>
        </p:sp>
      </p:grpSp>
      <p:grpSp>
        <p:nvGrpSpPr>
          <p:cNvPr id="14384" name="组合 152">
            <a:extLst>
              <a:ext uri="{FF2B5EF4-FFF2-40B4-BE49-F238E27FC236}">
                <a16:creationId xmlns:a16="http://schemas.microsoft.com/office/drawing/2014/main" id="{20431147-15C7-7E4E-8A90-3FC3CB5B17CB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2211388"/>
            <a:ext cx="396875" cy="925512"/>
            <a:chOff x="0" y="0"/>
            <a:chExt cx="357902" cy="1626969"/>
          </a:xfrm>
        </p:grpSpPr>
        <p:sp>
          <p:nvSpPr>
            <p:cNvPr id="14464" name="圆角矩形 187">
              <a:extLst>
                <a:ext uri="{FF2B5EF4-FFF2-40B4-BE49-F238E27FC236}">
                  <a16:creationId xmlns:a16="http://schemas.microsoft.com/office/drawing/2014/main" id="{09BE620C-3F0D-B447-A5B9-216893DF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65" name="圆角矩形 8">
              <a:extLst>
                <a:ext uri="{FF2B5EF4-FFF2-40B4-BE49-F238E27FC236}">
                  <a16:creationId xmlns:a16="http://schemas.microsoft.com/office/drawing/2014/main" id="{57077E09-70D6-D041-AB84-A7FE5C314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  <a:endParaRPr lang="zh-CN" altLang="en-US"/>
            </a:p>
          </p:txBody>
        </p:sp>
      </p:grpSp>
      <p:grpSp>
        <p:nvGrpSpPr>
          <p:cNvPr id="14385" name="组合 152">
            <a:extLst>
              <a:ext uri="{FF2B5EF4-FFF2-40B4-BE49-F238E27FC236}">
                <a16:creationId xmlns:a16="http://schemas.microsoft.com/office/drawing/2014/main" id="{510AA016-F1B0-2E4E-B6AB-49EC091BC467}"/>
              </a:ext>
            </a:extLst>
          </p:cNvPr>
          <p:cNvGrpSpPr>
            <a:grpSpLocks/>
          </p:cNvGrpSpPr>
          <p:nvPr/>
        </p:nvGrpSpPr>
        <p:grpSpPr bwMode="auto">
          <a:xfrm>
            <a:off x="1438275" y="3368675"/>
            <a:ext cx="363538" cy="1222375"/>
            <a:chOff x="0" y="0"/>
            <a:chExt cx="357902" cy="1626969"/>
          </a:xfrm>
        </p:grpSpPr>
        <p:sp>
          <p:nvSpPr>
            <p:cNvPr id="14462" name="圆角矩形 190">
              <a:extLst>
                <a:ext uri="{FF2B5EF4-FFF2-40B4-BE49-F238E27FC236}">
                  <a16:creationId xmlns:a16="http://schemas.microsoft.com/office/drawing/2014/main" id="{E135123C-3153-544A-A80A-17EBFC86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63" name="圆角矩形 8">
              <a:extLst>
                <a:ext uri="{FF2B5EF4-FFF2-40B4-BE49-F238E27FC236}">
                  <a16:creationId xmlns:a16="http://schemas.microsoft.com/office/drawing/2014/main" id="{B91D9116-1D1B-324E-A3A8-50D7EF27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sp>
        <p:nvSpPr>
          <p:cNvPr id="14386" name="矩形 155">
            <a:extLst>
              <a:ext uri="{FF2B5EF4-FFF2-40B4-BE49-F238E27FC236}">
                <a16:creationId xmlns:a16="http://schemas.microsoft.com/office/drawing/2014/main" id="{FEE8D17E-9FB9-2B47-806C-5AC9253D4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14387" name="组合 152">
            <a:extLst>
              <a:ext uri="{FF2B5EF4-FFF2-40B4-BE49-F238E27FC236}">
                <a16:creationId xmlns:a16="http://schemas.microsoft.com/office/drawing/2014/main" id="{7743ED19-0985-F242-9A07-E6BC758B5753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4149725"/>
            <a:ext cx="314325" cy="1962150"/>
            <a:chOff x="0" y="0"/>
            <a:chExt cx="357902" cy="1626969"/>
          </a:xfrm>
        </p:grpSpPr>
        <p:sp>
          <p:nvSpPr>
            <p:cNvPr id="14460" name="圆角矩形 196">
              <a:extLst>
                <a:ext uri="{FF2B5EF4-FFF2-40B4-BE49-F238E27FC236}">
                  <a16:creationId xmlns:a16="http://schemas.microsoft.com/office/drawing/2014/main" id="{4E610EF0-A330-C341-A929-F3E157DFD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61" name="圆角矩形 8">
              <a:extLst>
                <a:ext uri="{FF2B5EF4-FFF2-40B4-BE49-F238E27FC236}">
                  <a16:creationId xmlns:a16="http://schemas.microsoft.com/office/drawing/2014/main" id="{252EB780-95B4-2D49-B215-ABFEDCDE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14388" name="组合 152">
            <a:extLst>
              <a:ext uri="{FF2B5EF4-FFF2-40B4-BE49-F238E27FC236}">
                <a16:creationId xmlns:a16="http://schemas.microsoft.com/office/drawing/2014/main" id="{CD87D6FD-4795-244A-8F1E-F6056BD89C65}"/>
              </a:ext>
            </a:extLst>
          </p:cNvPr>
          <p:cNvGrpSpPr>
            <a:grpSpLocks/>
          </p:cNvGrpSpPr>
          <p:nvPr/>
        </p:nvGrpSpPr>
        <p:grpSpPr bwMode="auto">
          <a:xfrm>
            <a:off x="2054225" y="6311900"/>
            <a:ext cx="2328863" cy="392113"/>
            <a:chOff x="0" y="0"/>
            <a:chExt cx="357902" cy="1626969"/>
          </a:xfrm>
        </p:grpSpPr>
        <p:sp>
          <p:nvSpPr>
            <p:cNvPr id="14458" name="圆角矩形 118">
              <a:extLst>
                <a:ext uri="{FF2B5EF4-FFF2-40B4-BE49-F238E27FC236}">
                  <a16:creationId xmlns:a16="http://schemas.microsoft.com/office/drawing/2014/main" id="{1E9A522A-3821-EE4D-97F0-84F6BE03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59" name="圆角矩形 8">
              <a:extLst>
                <a:ext uri="{FF2B5EF4-FFF2-40B4-BE49-F238E27FC236}">
                  <a16:creationId xmlns:a16="http://schemas.microsoft.com/office/drawing/2014/main" id="{66BDE057-1168-5B41-8323-1BE9E6AE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grpSp>
        <p:nvGrpSpPr>
          <p:cNvPr id="14389" name="组合 152">
            <a:extLst>
              <a:ext uri="{FF2B5EF4-FFF2-40B4-BE49-F238E27FC236}">
                <a16:creationId xmlns:a16="http://schemas.microsoft.com/office/drawing/2014/main" id="{6C9D65D3-BAA8-0942-9524-97553A5F85A2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252413"/>
            <a:ext cx="771525" cy="373062"/>
            <a:chOff x="0" y="0"/>
            <a:chExt cx="357902" cy="1626969"/>
          </a:xfrm>
        </p:grpSpPr>
        <p:sp>
          <p:nvSpPr>
            <p:cNvPr id="14456" name="圆角矩形 267">
              <a:extLst>
                <a:ext uri="{FF2B5EF4-FFF2-40B4-BE49-F238E27FC236}">
                  <a16:creationId xmlns:a16="http://schemas.microsoft.com/office/drawing/2014/main" id="{218ACA15-9679-374E-A571-6A093079A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57" name="圆角矩形 8">
              <a:extLst>
                <a:ext uri="{FF2B5EF4-FFF2-40B4-BE49-F238E27FC236}">
                  <a16:creationId xmlns:a16="http://schemas.microsoft.com/office/drawing/2014/main" id="{390AB702-0666-C844-AAA2-61E93FB6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  <a:endParaRPr lang="zh-CN" altLang="en-US"/>
            </a:p>
          </p:txBody>
        </p:sp>
      </p:grpSp>
      <p:grpSp>
        <p:nvGrpSpPr>
          <p:cNvPr id="14390" name="组合 152">
            <a:extLst>
              <a:ext uri="{FF2B5EF4-FFF2-40B4-BE49-F238E27FC236}">
                <a16:creationId xmlns:a16="http://schemas.microsoft.com/office/drawing/2014/main" id="{6ED88B32-B6CD-2A4F-A032-0599617FAE7F}"/>
              </a:ext>
            </a:extLst>
          </p:cNvPr>
          <p:cNvGrpSpPr>
            <a:grpSpLocks/>
          </p:cNvGrpSpPr>
          <p:nvPr/>
        </p:nvGrpSpPr>
        <p:grpSpPr bwMode="auto">
          <a:xfrm>
            <a:off x="3355975" y="1757363"/>
            <a:ext cx="355600" cy="1677987"/>
            <a:chOff x="0" y="0"/>
            <a:chExt cx="357902" cy="2476502"/>
          </a:xfrm>
        </p:grpSpPr>
        <p:sp>
          <p:nvSpPr>
            <p:cNvPr id="14454" name="圆角矩形 270">
              <a:extLst>
                <a:ext uri="{FF2B5EF4-FFF2-40B4-BE49-F238E27FC236}">
                  <a16:creationId xmlns:a16="http://schemas.microsoft.com/office/drawing/2014/main" id="{EBF8F348-6272-EE42-AE11-AF85BD24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55" name="圆角矩形 8">
              <a:extLst>
                <a:ext uri="{FF2B5EF4-FFF2-40B4-BE49-F238E27FC236}">
                  <a16:creationId xmlns:a16="http://schemas.microsoft.com/office/drawing/2014/main" id="{BB16D307-B1F3-BA47-85FF-9FE5AE14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需护心之理由</a:t>
              </a:r>
              <a:endParaRPr lang="zh-CN" altLang="en-US"/>
            </a:p>
          </p:txBody>
        </p:sp>
      </p:grpSp>
      <p:grpSp>
        <p:nvGrpSpPr>
          <p:cNvPr id="14391" name="组合 152">
            <a:extLst>
              <a:ext uri="{FF2B5EF4-FFF2-40B4-BE49-F238E27FC236}">
                <a16:creationId xmlns:a16="http://schemas.microsoft.com/office/drawing/2014/main" id="{0C310ACD-03D5-2747-9506-EF596CCA9FF0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4773613"/>
            <a:ext cx="1268412" cy="292100"/>
            <a:chOff x="0" y="0"/>
            <a:chExt cx="357902" cy="1626969"/>
          </a:xfrm>
        </p:grpSpPr>
        <p:sp>
          <p:nvSpPr>
            <p:cNvPr id="14452" name="圆角矩形 247">
              <a:extLst>
                <a:ext uri="{FF2B5EF4-FFF2-40B4-BE49-F238E27FC236}">
                  <a16:creationId xmlns:a16="http://schemas.microsoft.com/office/drawing/2014/main" id="{177AF3F3-3215-2B4D-8EA6-5A7C87A57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53" name="圆角矩形 8">
              <a:extLst>
                <a:ext uri="{FF2B5EF4-FFF2-40B4-BE49-F238E27FC236}">
                  <a16:creationId xmlns:a16="http://schemas.microsoft.com/office/drawing/2014/main" id="{79B32C01-867D-0146-A5E7-3A0CF1F3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护持方法</a:t>
              </a:r>
              <a:endParaRPr lang="zh-CN" altLang="en-US"/>
            </a:p>
          </p:txBody>
        </p:sp>
      </p:grpSp>
      <p:grpSp>
        <p:nvGrpSpPr>
          <p:cNvPr id="14392" name="组合 152">
            <a:extLst>
              <a:ext uri="{FF2B5EF4-FFF2-40B4-BE49-F238E27FC236}">
                <a16:creationId xmlns:a16="http://schemas.microsoft.com/office/drawing/2014/main" id="{B88EE102-C235-F747-936D-23DA4AC96F11}"/>
              </a:ext>
            </a:extLst>
          </p:cNvPr>
          <p:cNvGrpSpPr>
            <a:grpSpLocks/>
          </p:cNvGrpSpPr>
          <p:nvPr/>
        </p:nvGrpSpPr>
        <p:grpSpPr bwMode="auto">
          <a:xfrm>
            <a:off x="2744788" y="2243138"/>
            <a:ext cx="382587" cy="895350"/>
            <a:chOff x="0" y="0"/>
            <a:chExt cx="357902" cy="1626969"/>
          </a:xfrm>
        </p:grpSpPr>
        <p:sp>
          <p:nvSpPr>
            <p:cNvPr id="14450" name="圆角矩形 243">
              <a:extLst>
                <a:ext uri="{FF2B5EF4-FFF2-40B4-BE49-F238E27FC236}">
                  <a16:creationId xmlns:a16="http://schemas.microsoft.com/office/drawing/2014/main" id="{486232D0-334C-264D-A2A3-8A45B94B3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51" name="圆角矩形 8">
              <a:extLst>
                <a:ext uri="{FF2B5EF4-FFF2-40B4-BE49-F238E27FC236}">
                  <a16:creationId xmlns:a16="http://schemas.microsoft.com/office/drawing/2014/main" id="{2B26470D-8D39-694D-BDCB-69AD80B49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4393" name="组合 152">
            <a:extLst>
              <a:ext uri="{FF2B5EF4-FFF2-40B4-BE49-F238E27FC236}">
                <a16:creationId xmlns:a16="http://schemas.microsoft.com/office/drawing/2014/main" id="{ED3D9B14-DDAF-FA4C-B520-336DFD716EC5}"/>
              </a:ext>
            </a:extLst>
          </p:cNvPr>
          <p:cNvGrpSpPr>
            <a:grpSpLocks/>
          </p:cNvGrpSpPr>
          <p:nvPr/>
        </p:nvGrpSpPr>
        <p:grpSpPr bwMode="auto">
          <a:xfrm>
            <a:off x="3355975" y="5162550"/>
            <a:ext cx="1222375" cy="485775"/>
            <a:chOff x="0" y="0"/>
            <a:chExt cx="357902" cy="1626969"/>
          </a:xfrm>
        </p:grpSpPr>
        <p:sp>
          <p:nvSpPr>
            <p:cNvPr id="14448" name="圆角矩形 254">
              <a:extLst>
                <a:ext uri="{FF2B5EF4-FFF2-40B4-BE49-F238E27FC236}">
                  <a16:creationId xmlns:a16="http://schemas.microsoft.com/office/drawing/2014/main" id="{59C327CD-B0AD-D949-AAED-C21939785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49" name="圆角矩形 8">
              <a:extLst>
                <a:ext uri="{FF2B5EF4-FFF2-40B4-BE49-F238E27FC236}">
                  <a16:creationId xmlns:a16="http://schemas.microsoft.com/office/drawing/2014/main" id="{ABE57FB2-B785-714B-89FF-95765E72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如是护持之功德</a:t>
              </a:r>
              <a:endParaRPr lang="zh-CN" altLang="en-US"/>
            </a:p>
          </p:txBody>
        </p:sp>
      </p:grpSp>
      <p:grpSp>
        <p:nvGrpSpPr>
          <p:cNvPr id="14394" name="组合 152">
            <a:extLst>
              <a:ext uri="{FF2B5EF4-FFF2-40B4-BE49-F238E27FC236}">
                <a16:creationId xmlns:a16="http://schemas.microsoft.com/office/drawing/2014/main" id="{B2A9FF60-1B37-3A42-95C6-E87523289BF1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5829300"/>
            <a:ext cx="679450" cy="411163"/>
            <a:chOff x="0" y="0"/>
            <a:chExt cx="357902" cy="1626969"/>
          </a:xfrm>
        </p:grpSpPr>
        <p:sp>
          <p:nvSpPr>
            <p:cNvPr id="14446" name="圆角矩形 131">
              <a:extLst>
                <a:ext uri="{FF2B5EF4-FFF2-40B4-BE49-F238E27FC236}">
                  <a16:creationId xmlns:a16="http://schemas.microsoft.com/office/drawing/2014/main" id="{99C7DB59-D89E-FC48-A660-15BDBF16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47" name="圆角矩形 8">
              <a:extLst>
                <a:ext uri="{FF2B5EF4-FFF2-40B4-BE49-F238E27FC236}">
                  <a16:creationId xmlns:a16="http://schemas.microsoft.com/office/drawing/2014/main" id="{82DA687E-0ED1-194E-8E81-2502AF47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静虑</a:t>
              </a:r>
              <a:endParaRPr lang="zh-CN" altLang="en-US"/>
            </a:p>
          </p:txBody>
        </p:sp>
      </p:grpSp>
      <p:grpSp>
        <p:nvGrpSpPr>
          <p:cNvPr id="14395" name="组合 152">
            <a:extLst>
              <a:ext uri="{FF2B5EF4-FFF2-40B4-BE49-F238E27FC236}">
                <a16:creationId xmlns:a16="http://schemas.microsoft.com/office/drawing/2014/main" id="{CC342EF4-973B-3147-BEA6-5B9176D21175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6394450"/>
            <a:ext cx="679450" cy="412750"/>
            <a:chOff x="0" y="0"/>
            <a:chExt cx="357902" cy="1626969"/>
          </a:xfrm>
        </p:grpSpPr>
        <p:sp>
          <p:nvSpPr>
            <p:cNvPr id="14444" name="圆角矩形 134">
              <a:extLst>
                <a:ext uri="{FF2B5EF4-FFF2-40B4-BE49-F238E27FC236}">
                  <a16:creationId xmlns:a16="http://schemas.microsoft.com/office/drawing/2014/main" id="{88416C60-6562-0240-926F-1ED22052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45" name="圆角矩形 8">
              <a:extLst>
                <a:ext uri="{FF2B5EF4-FFF2-40B4-BE49-F238E27FC236}">
                  <a16:creationId xmlns:a16="http://schemas.microsoft.com/office/drawing/2014/main" id="{1F429A16-E046-CE42-8C74-5114C2B72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智慧</a:t>
              </a:r>
              <a:endParaRPr lang="zh-CN" altLang="en-US"/>
            </a:p>
          </p:txBody>
        </p:sp>
      </p:grpSp>
      <p:grpSp>
        <p:nvGrpSpPr>
          <p:cNvPr id="14396" name="组合 178">
            <a:extLst>
              <a:ext uri="{FF2B5EF4-FFF2-40B4-BE49-F238E27FC236}">
                <a16:creationId xmlns:a16="http://schemas.microsoft.com/office/drawing/2014/main" id="{7DEE03B5-8819-E948-B0B8-41108966588E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1982788"/>
            <a:ext cx="368300" cy="1557337"/>
            <a:chOff x="0" y="0"/>
            <a:chExt cx="756888" cy="378444"/>
          </a:xfrm>
        </p:grpSpPr>
        <p:sp>
          <p:nvSpPr>
            <p:cNvPr id="14442" name="圆角矩形 142">
              <a:extLst>
                <a:ext uri="{FF2B5EF4-FFF2-40B4-BE49-F238E27FC236}">
                  <a16:creationId xmlns:a16="http://schemas.microsoft.com/office/drawing/2014/main" id="{5E383C4F-8499-6C45-BFF7-4D1FEE73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43" name="圆角矩形 60">
              <a:extLst>
                <a:ext uri="{FF2B5EF4-FFF2-40B4-BE49-F238E27FC236}">
                  <a16:creationId xmlns:a16="http://schemas.microsoft.com/office/drawing/2014/main" id="{8E3E3B4A-924A-1143-9D66-4D5A1C20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护心之功德</a:t>
              </a:r>
            </a:p>
          </p:txBody>
        </p:sp>
      </p:grpSp>
      <p:grpSp>
        <p:nvGrpSpPr>
          <p:cNvPr id="14397" name="组合 178">
            <a:extLst>
              <a:ext uri="{FF2B5EF4-FFF2-40B4-BE49-F238E27FC236}">
                <a16:creationId xmlns:a16="http://schemas.microsoft.com/office/drawing/2014/main" id="{9E4407BC-6467-8140-9234-E04E05BB6170}"/>
              </a:ext>
            </a:extLst>
          </p:cNvPr>
          <p:cNvGrpSpPr>
            <a:grpSpLocks/>
          </p:cNvGrpSpPr>
          <p:nvPr/>
        </p:nvGrpSpPr>
        <p:grpSpPr bwMode="auto">
          <a:xfrm>
            <a:off x="4565650" y="1514475"/>
            <a:ext cx="714375" cy="339725"/>
            <a:chOff x="0" y="0"/>
            <a:chExt cx="756888" cy="378444"/>
          </a:xfrm>
        </p:grpSpPr>
        <p:sp>
          <p:nvSpPr>
            <p:cNvPr id="14440" name="圆角矩形 145">
              <a:extLst>
                <a:ext uri="{FF2B5EF4-FFF2-40B4-BE49-F238E27FC236}">
                  <a16:creationId xmlns:a16="http://schemas.microsoft.com/office/drawing/2014/main" id="{F8750044-3072-BB40-B3B7-C647D0657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41" name="圆角矩形 60">
              <a:extLst>
                <a:ext uri="{FF2B5EF4-FFF2-40B4-BE49-F238E27FC236}">
                  <a16:creationId xmlns:a16="http://schemas.microsoft.com/office/drawing/2014/main" id="{F0C1AC34-EEFD-E44F-B49E-A9C13B5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4398" name="组合 178">
            <a:extLst>
              <a:ext uri="{FF2B5EF4-FFF2-40B4-BE49-F238E27FC236}">
                <a16:creationId xmlns:a16="http://schemas.microsoft.com/office/drawing/2014/main" id="{4455CEE6-9530-2547-954B-0B3266C359B9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3262313"/>
            <a:ext cx="323850" cy="863600"/>
            <a:chOff x="0" y="0"/>
            <a:chExt cx="756888" cy="378444"/>
          </a:xfrm>
        </p:grpSpPr>
        <p:sp>
          <p:nvSpPr>
            <p:cNvPr id="14438" name="圆角矩形 148">
              <a:extLst>
                <a:ext uri="{FF2B5EF4-FFF2-40B4-BE49-F238E27FC236}">
                  <a16:creationId xmlns:a16="http://schemas.microsoft.com/office/drawing/2014/main" id="{8C167B57-BD70-0644-BBBF-8B6832FD7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9" name="圆角矩形 60">
              <a:extLst>
                <a:ext uri="{FF2B5EF4-FFF2-40B4-BE49-F238E27FC236}">
                  <a16:creationId xmlns:a16="http://schemas.microsoft.com/office/drawing/2014/main" id="{10B54EE7-855C-B743-9BA8-3C4EE5F6F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4399" name="组合 178">
            <a:extLst>
              <a:ext uri="{FF2B5EF4-FFF2-40B4-BE49-F238E27FC236}">
                <a16:creationId xmlns:a16="http://schemas.microsoft.com/office/drawing/2014/main" id="{A5B2A422-7B8B-934C-973F-EC3A6928DA51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819150"/>
            <a:ext cx="1487488" cy="393700"/>
            <a:chOff x="0" y="0"/>
            <a:chExt cx="756888" cy="378444"/>
          </a:xfrm>
        </p:grpSpPr>
        <p:sp>
          <p:nvSpPr>
            <p:cNvPr id="14436" name="圆角矩形 154">
              <a:extLst>
                <a:ext uri="{FF2B5EF4-FFF2-40B4-BE49-F238E27FC236}">
                  <a16:creationId xmlns:a16="http://schemas.microsoft.com/office/drawing/2014/main" id="{7C62B079-0002-7447-BA83-5DF5B7D8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7" name="圆角矩形 60">
              <a:extLst>
                <a:ext uri="{FF2B5EF4-FFF2-40B4-BE49-F238E27FC236}">
                  <a16:creationId xmlns:a16="http://schemas.microsoft.com/office/drawing/2014/main" id="{B478AC3D-A771-D342-A9E8-BA98822B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未护心之过患</a:t>
              </a:r>
            </a:p>
          </p:txBody>
        </p:sp>
      </p:grpSp>
      <p:grpSp>
        <p:nvGrpSpPr>
          <p:cNvPr id="14400" name="组合 152">
            <a:extLst>
              <a:ext uri="{FF2B5EF4-FFF2-40B4-BE49-F238E27FC236}">
                <a16:creationId xmlns:a16="http://schemas.microsoft.com/office/drawing/2014/main" id="{DBF5AE37-B3FE-BC42-A72C-5CCAB9FB99CA}"/>
              </a:ext>
            </a:extLst>
          </p:cNvPr>
          <p:cNvGrpSpPr>
            <a:grpSpLocks/>
          </p:cNvGrpSpPr>
          <p:nvPr/>
        </p:nvGrpSpPr>
        <p:grpSpPr bwMode="auto">
          <a:xfrm>
            <a:off x="3351213" y="5735638"/>
            <a:ext cx="1296987" cy="508000"/>
            <a:chOff x="0" y="0"/>
            <a:chExt cx="357902" cy="1626969"/>
          </a:xfrm>
        </p:grpSpPr>
        <p:sp>
          <p:nvSpPr>
            <p:cNvPr id="14434" name="圆角矩形 125">
              <a:extLst>
                <a:ext uri="{FF2B5EF4-FFF2-40B4-BE49-F238E27FC236}">
                  <a16:creationId xmlns:a16="http://schemas.microsoft.com/office/drawing/2014/main" id="{C7AF3FE6-56D7-714E-92C7-BD8BC080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5" name="圆角矩形 8">
              <a:extLst>
                <a:ext uri="{FF2B5EF4-FFF2-40B4-BE49-F238E27FC236}">
                  <a16:creationId xmlns:a16="http://schemas.microsoft.com/office/drawing/2014/main" id="{5C516553-53DA-D347-87BE-AD0832D9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需精勤护持之理</a:t>
              </a:r>
              <a:endParaRPr lang="zh-CN" altLang="en-US"/>
            </a:p>
          </p:txBody>
        </p:sp>
      </p:grpSp>
      <p:grpSp>
        <p:nvGrpSpPr>
          <p:cNvPr id="14401" name="组合 178">
            <a:extLst>
              <a:ext uri="{FF2B5EF4-FFF2-40B4-BE49-F238E27FC236}">
                <a16:creationId xmlns:a16="http://schemas.microsoft.com/office/drawing/2014/main" id="{197C697F-13E1-8E4E-9C46-8F8B79320BD8}"/>
              </a:ext>
            </a:extLst>
          </p:cNvPr>
          <p:cNvGrpSpPr>
            <a:grpSpLocks/>
          </p:cNvGrpSpPr>
          <p:nvPr/>
        </p:nvGrpSpPr>
        <p:grpSpPr bwMode="auto">
          <a:xfrm>
            <a:off x="4035425" y="4268788"/>
            <a:ext cx="666750" cy="395287"/>
            <a:chOff x="0" y="0"/>
            <a:chExt cx="756888" cy="378444"/>
          </a:xfrm>
        </p:grpSpPr>
        <p:sp>
          <p:nvSpPr>
            <p:cNvPr id="14432" name="圆角矩形 128">
              <a:extLst>
                <a:ext uri="{FF2B5EF4-FFF2-40B4-BE49-F238E27FC236}">
                  <a16:creationId xmlns:a16="http://schemas.microsoft.com/office/drawing/2014/main" id="{2DEBA711-C70A-8C4A-BC63-4C57B2D3D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3" name="圆角矩形 60">
              <a:extLst>
                <a:ext uri="{FF2B5EF4-FFF2-40B4-BE49-F238E27FC236}">
                  <a16:creationId xmlns:a16="http://schemas.microsoft.com/office/drawing/2014/main" id="{4C4A0E23-C338-9145-848E-B323F93D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4402" name="组合 178">
            <a:extLst>
              <a:ext uri="{FF2B5EF4-FFF2-40B4-BE49-F238E27FC236}">
                <a16:creationId xmlns:a16="http://schemas.microsoft.com/office/drawing/2014/main" id="{812C76AD-D457-FC4E-8F83-16B90F75DF6A}"/>
              </a:ext>
            </a:extLst>
          </p:cNvPr>
          <p:cNvGrpSpPr>
            <a:grpSpLocks/>
          </p:cNvGrpSpPr>
          <p:nvPr/>
        </p:nvGrpSpPr>
        <p:grpSpPr bwMode="auto">
          <a:xfrm>
            <a:off x="5108575" y="2832100"/>
            <a:ext cx="358775" cy="1284288"/>
            <a:chOff x="0" y="0"/>
            <a:chExt cx="756888" cy="378444"/>
          </a:xfrm>
        </p:grpSpPr>
        <p:sp>
          <p:nvSpPr>
            <p:cNvPr id="14430" name="圆角矩形 139">
              <a:extLst>
                <a:ext uri="{FF2B5EF4-FFF2-40B4-BE49-F238E27FC236}">
                  <a16:creationId xmlns:a16="http://schemas.microsoft.com/office/drawing/2014/main" id="{655A55FF-D5AA-D343-8CC8-3913CA7B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1" name="圆角矩形 60">
              <a:extLst>
                <a:ext uri="{FF2B5EF4-FFF2-40B4-BE49-F238E27FC236}">
                  <a16:creationId xmlns:a16="http://schemas.microsoft.com/office/drawing/2014/main" id="{1566C28D-9350-CB44-B5D3-AF4044F7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遣除怖畏</a:t>
              </a:r>
            </a:p>
          </p:txBody>
        </p:sp>
      </p:grpSp>
      <p:grpSp>
        <p:nvGrpSpPr>
          <p:cNvPr id="14403" name="组合 178">
            <a:extLst>
              <a:ext uri="{FF2B5EF4-FFF2-40B4-BE49-F238E27FC236}">
                <a16:creationId xmlns:a16="http://schemas.microsoft.com/office/drawing/2014/main" id="{9D1FEF09-1246-F84E-8C95-52E5CC14B205}"/>
              </a:ext>
            </a:extLst>
          </p:cNvPr>
          <p:cNvGrpSpPr>
            <a:grpSpLocks/>
          </p:cNvGrpSpPr>
          <p:nvPr/>
        </p:nvGrpSpPr>
        <p:grpSpPr bwMode="auto">
          <a:xfrm>
            <a:off x="5170488" y="5080000"/>
            <a:ext cx="357187" cy="1285875"/>
            <a:chOff x="0" y="0"/>
            <a:chExt cx="756888" cy="378444"/>
          </a:xfrm>
        </p:grpSpPr>
        <p:sp>
          <p:nvSpPr>
            <p:cNvPr id="14428" name="圆角矩形 151">
              <a:extLst>
                <a:ext uri="{FF2B5EF4-FFF2-40B4-BE49-F238E27FC236}">
                  <a16:creationId xmlns:a16="http://schemas.microsoft.com/office/drawing/2014/main" id="{52FAB38F-12F8-E44F-AD38-BADB5A01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9" name="圆角矩形 60">
              <a:extLst>
                <a:ext uri="{FF2B5EF4-FFF2-40B4-BE49-F238E27FC236}">
                  <a16:creationId xmlns:a16="http://schemas.microsoft.com/office/drawing/2014/main" id="{AE4CB9D9-7C55-1846-A43F-5C6BED5E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修持善法</a:t>
              </a:r>
            </a:p>
          </p:txBody>
        </p:sp>
      </p:grpSp>
      <p:grpSp>
        <p:nvGrpSpPr>
          <p:cNvPr id="14404" name="组合 178">
            <a:extLst>
              <a:ext uri="{FF2B5EF4-FFF2-40B4-BE49-F238E27FC236}">
                <a16:creationId xmlns:a16="http://schemas.microsoft.com/office/drawing/2014/main" id="{6BFDECD0-E503-ED42-A756-20E9986541E1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1971675"/>
            <a:ext cx="357187" cy="1285875"/>
            <a:chOff x="0" y="0"/>
            <a:chExt cx="756888" cy="378444"/>
          </a:xfrm>
        </p:grpSpPr>
        <p:sp>
          <p:nvSpPr>
            <p:cNvPr id="14426" name="圆角矩形 158">
              <a:extLst>
                <a:ext uri="{FF2B5EF4-FFF2-40B4-BE49-F238E27FC236}">
                  <a16:creationId xmlns:a16="http://schemas.microsoft.com/office/drawing/2014/main" id="{3C8A44B8-B602-3047-BD6D-410FC3E34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7" name="圆角矩形 60">
              <a:extLst>
                <a:ext uri="{FF2B5EF4-FFF2-40B4-BE49-F238E27FC236}">
                  <a16:creationId xmlns:a16="http://schemas.microsoft.com/office/drawing/2014/main" id="{F41BFF5A-FC8B-BC4E-9F28-DB287397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真实宣说</a:t>
              </a:r>
            </a:p>
          </p:txBody>
        </p:sp>
      </p:grpSp>
      <p:grpSp>
        <p:nvGrpSpPr>
          <p:cNvPr id="14405" name="组合 178">
            <a:extLst>
              <a:ext uri="{FF2B5EF4-FFF2-40B4-BE49-F238E27FC236}">
                <a16:creationId xmlns:a16="http://schemas.microsoft.com/office/drawing/2014/main" id="{48C7FFEF-C053-6A42-872C-5055C56EC3F7}"/>
              </a:ext>
            </a:extLst>
          </p:cNvPr>
          <p:cNvGrpSpPr>
            <a:grpSpLocks/>
          </p:cNvGrpSpPr>
          <p:nvPr/>
        </p:nvGrpSpPr>
        <p:grpSpPr bwMode="auto">
          <a:xfrm>
            <a:off x="5699125" y="3503613"/>
            <a:ext cx="357188" cy="1052512"/>
            <a:chOff x="0" y="0"/>
            <a:chExt cx="756888" cy="378444"/>
          </a:xfrm>
        </p:grpSpPr>
        <p:sp>
          <p:nvSpPr>
            <p:cNvPr id="14424" name="圆角矩形 193">
              <a:extLst>
                <a:ext uri="{FF2B5EF4-FFF2-40B4-BE49-F238E27FC236}">
                  <a16:creationId xmlns:a16="http://schemas.microsoft.com/office/drawing/2014/main" id="{CA022FAB-EE61-A046-AEFF-A51403E4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5" name="圆角矩形 60">
              <a:extLst>
                <a:ext uri="{FF2B5EF4-FFF2-40B4-BE49-F238E27FC236}">
                  <a16:creationId xmlns:a16="http://schemas.microsoft.com/office/drawing/2014/main" id="{3953DA0B-8668-CB4C-AB6F-335888C3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依据</a:t>
              </a:r>
            </a:p>
          </p:txBody>
        </p:sp>
      </p:grpSp>
      <p:grpSp>
        <p:nvGrpSpPr>
          <p:cNvPr id="14406" name="组合 178">
            <a:extLst>
              <a:ext uri="{FF2B5EF4-FFF2-40B4-BE49-F238E27FC236}">
                <a16:creationId xmlns:a16="http://schemas.microsoft.com/office/drawing/2014/main" id="{47FCB1F8-703C-8648-BEE8-871A67CBACF3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4929188"/>
            <a:ext cx="939800" cy="346075"/>
            <a:chOff x="0" y="0"/>
            <a:chExt cx="756888" cy="378444"/>
          </a:xfrm>
        </p:grpSpPr>
        <p:sp>
          <p:nvSpPr>
            <p:cNvPr id="14422" name="圆角矩形 204">
              <a:extLst>
                <a:ext uri="{FF2B5EF4-FFF2-40B4-BE49-F238E27FC236}">
                  <a16:creationId xmlns:a16="http://schemas.microsoft.com/office/drawing/2014/main" id="{4D535D30-0286-6043-9166-FA3242B70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3" name="圆角矩形 60">
              <a:extLst>
                <a:ext uri="{FF2B5EF4-FFF2-40B4-BE49-F238E27FC236}">
                  <a16:creationId xmlns:a16="http://schemas.microsoft.com/office/drawing/2014/main" id="{E862C006-FB0C-1548-9FDD-040F36D87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布施度</a:t>
              </a:r>
            </a:p>
          </p:txBody>
        </p:sp>
      </p:grpSp>
      <p:grpSp>
        <p:nvGrpSpPr>
          <p:cNvPr id="14407" name="组合 178">
            <a:extLst>
              <a:ext uri="{FF2B5EF4-FFF2-40B4-BE49-F238E27FC236}">
                <a16:creationId xmlns:a16="http://schemas.microsoft.com/office/drawing/2014/main" id="{3FD48B4D-75C9-E840-84A6-B227F0F9AE2B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5286375"/>
            <a:ext cx="944563" cy="346075"/>
            <a:chOff x="0" y="0"/>
            <a:chExt cx="756888" cy="378444"/>
          </a:xfrm>
        </p:grpSpPr>
        <p:sp>
          <p:nvSpPr>
            <p:cNvPr id="14420" name="圆角矩形 208">
              <a:extLst>
                <a:ext uri="{FF2B5EF4-FFF2-40B4-BE49-F238E27FC236}">
                  <a16:creationId xmlns:a16="http://schemas.microsoft.com/office/drawing/2014/main" id="{AC0094E7-7B50-8E44-8362-C5FA02A9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1" name="圆角矩形 60">
              <a:extLst>
                <a:ext uri="{FF2B5EF4-FFF2-40B4-BE49-F238E27FC236}">
                  <a16:creationId xmlns:a16="http://schemas.microsoft.com/office/drawing/2014/main" id="{8C2176FD-B3F2-6C46-B91F-47875CCA2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持戒度</a:t>
              </a:r>
            </a:p>
          </p:txBody>
        </p:sp>
      </p:grpSp>
      <p:grpSp>
        <p:nvGrpSpPr>
          <p:cNvPr id="14408" name="组合 178">
            <a:extLst>
              <a:ext uri="{FF2B5EF4-FFF2-40B4-BE49-F238E27FC236}">
                <a16:creationId xmlns:a16="http://schemas.microsoft.com/office/drawing/2014/main" id="{928C39C7-AD40-174B-B110-BE923FE80D15}"/>
              </a:ext>
            </a:extLst>
          </p:cNvPr>
          <p:cNvGrpSpPr>
            <a:grpSpLocks/>
          </p:cNvGrpSpPr>
          <p:nvPr/>
        </p:nvGrpSpPr>
        <p:grpSpPr bwMode="auto">
          <a:xfrm>
            <a:off x="5703888" y="5622925"/>
            <a:ext cx="946150" cy="319088"/>
            <a:chOff x="0" y="0"/>
            <a:chExt cx="756888" cy="378444"/>
          </a:xfrm>
        </p:grpSpPr>
        <p:sp>
          <p:nvSpPr>
            <p:cNvPr id="14418" name="圆角矩形 214">
              <a:extLst>
                <a:ext uri="{FF2B5EF4-FFF2-40B4-BE49-F238E27FC236}">
                  <a16:creationId xmlns:a16="http://schemas.microsoft.com/office/drawing/2014/main" id="{D3F0A030-DE78-0541-9D3C-979B8BF2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9" name="圆角矩形 60">
              <a:extLst>
                <a:ext uri="{FF2B5EF4-FFF2-40B4-BE49-F238E27FC236}">
                  <a16:creationId xmlns:a16="http://schemas.microsoft.com/office/drawing/2014/main" id="{61C3DDE4-4D6D-1245-B0BE-4CDBB022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安忍度</a:t>
              </a:r>
            </a:p>
          </p:txBody>
        </p:sp>
      </p:grpSp>
      <p:grpSp>
        <p:nvGrpSpPr>
          <p:cNvPr id="14409" name="组合 178">
            <a:extLst>
              <a:ext uri="{FF2B5EF4-FFF2-40B4-BE49-F238E27FC236}">
                <a16:creationId xmlns:a16="http://schemas.microsoft.com/office/drawing/2014/main" id="{3EB07FC0-4AC4-8B4B-AF7E-345A3A2B9D69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5910263"/>
            <a:ext cx="971550" cy="292100"/>
            <a:chOff x="0" y="0"/>
            <a:chExt cx="756888" cy="378444"/>
          </a:xfrm>
        </p:grpSpPr>
        <p:sp>
          <p:nvSpPr>
            <p:cNvPr id="14416" name="圆角矩形 211">
              <a:extLst>
                <a:ext uri="{FF2B5EF4-FFF2-40B4-BE49-F238E27FC236}">
                  <a16:creationId xmlns:a16="http://schemas.microsoft.com/office/drawing/2014/main" id="{7BB5453C-B0B2-464B-82D6-BAEE1F30B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7" name="圆角矩形 60">
              <a:extLst>
                <a:ext uri="{FF2B5EF4-FFF2-40B4-BE49-F238E27FC236}">
                  <a16:creationId xmlns:a16="http://schemas.microsoft.com/office/drawing/2014/main" id="{A5DABFCC-1103-8E41-ABF1-4A40161A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精进度</a:t>
              </a:r>
            </a:p>
          </p:txBody>
        </p:sp>
      </p:grpSp>
      <p:grpSp>
        <p:nvGrpSpPr>
          <p:cNvPr id="14410" name="组合 178">
            <a:extLst>
              <a:ext uri="{FF2B5EF4-FFF2-40B4-BE49-F238E27FC236}">
                <a16:creationId xmlns:a16="http://schemas.microsoft.com/office/drawing/2014/main" id="{9552C3CE-A0F3-AD49-9892-5D4ED2BC9D20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6194425"/>
            <a:ext cx="962025" cy="292100"/>
            <a:chOff x="0" y="0"/>
            <a:chExt cx="756888" cy="378444"/>
          </a:xfrm>
        </p:grpSpPr>
        <p:sp>
          <p:nvSpPr>
            <p:cNvPr id="14414" name="圆角矩形 217">
              <a:extLst>
                <a:ext uri="{FF2B5EF4-FFF2-40B4-BE49-F238E27FC236}">
                  <a16:creationId xmlns:a16="http://schemas.microsoft.com/office/drawing/2014/main" id="{B6BB0F80-D631-E146-BB69-1256BAEA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5" name="圆角矩形 60">
              <a:extLst>
                <a:ext uri="{FF2B5EF4-FFF2-40B4-BE49-F238E27FC236}">
                  <a16:creationId xmlns:a16="http://schemas.microsoft.com/office/drawing/2014/main" id="{6A27FFCE-1597-AE40-A4ED-41ACD2448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静虑度</a:t>
              </a:r>
            </a:p>
          </p:txBody>
        </p:sp>
      </p:grpSp>
      <p:grpSp>
        <p:nvGrpSpPr>
          <p:cNvPr id="14411" name="组合 178">
            <a:extLst>
              <a:ext uri="{FF2B5EF4-FFF2-40B4-BE49-F238E27FC236}">
                <a16:creationId xmlns:a16="http://schemas.microsoft.com/office/drawing/2014/main" id="{A82DC8B6-2912-B545-A2AB-0173B31AABCB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6470650"/>
            <a:ext cx="962025" cy="342900"/>
            <a:chOff x="0" y="0"/>
            <a:chExt cx="756888" cy="378444"/>
          </a:xfrm>
        </p:grpSpPr>
        <p:sp>
          <p:nvSpPr>
            <p:cNvPr id="14412" name="圆角矩形 220">
              <a:extLst>
                <a:ext uri="{FF2B5EF4-FFF2-40B4-BE49-F238E27FC236}">
                  <a16:creationId xmlns:a16="http://schemas.microsoft.com/office/drawing/2014/main" id="{3360215E-AE4F-5F40-870E-595D8334F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3" name="圆角矩形 60">
              <a:extLst>
                <a:ext uri="{FF2B5EF4-FFF2-40B4-BE49-F238E27FC236}">
                  <a16:creationId xmlns:a16="http://schemas.microsoft.com/office/drawing/2014/main" id="{CF2748A8-354D-6347-A263-8F235D6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6" y="11082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智慧度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>
            <a:extLst>
              <a:ext uri="{FF2B5EF4-FFF2-40B4-BE49-F238E27FC236}">
                <a16:creationId xmlns:a16="http://schemas.microsoft.com/office/drawing/2014/main" id="{BF65785F-7090-E54F-8411-2EFFFB47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9814C-B27F-CB43-B290-5B13729A629F}" type="slidenum">
              <a:rPr lang="zh-CN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zh-CN" altLang="en-US" sz="1800"/>
          </a:p>
        </p:txBody>
      </p:sp>
      <p:sp>
        <p:nvSpPr>
          <p:cNvPr id="23555" name="直接连接符 136">
            <a:extLst>
              <a:ext uri="{FF2B5EF4-FFF2-40B4-BE49-F238E27FC236}">
                <a16:creationId xmlns:a16="http://schemas.microsoft.com/office/drawing/2014/main" id="{E51E2559-E20E-BD40-B563-EA4098092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650" y="6118225"/>
            <a:ext cx="4667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直接连接符 137">
            <a:extLst>
              <a:ext uri="{FF2B5EF4-FFF2-40B4-BE49-F238E27FC236}">
                <a16:creationId xmlns:a16="http://schemas.microsoft.com/office/drawing/2014/main" id="{B0E15AD6-ECE7-F547-B96D-7327A549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5821363"/>
            <a:ext cx="46513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直接连接符 155">
            <a:extLst>
              <a:ext uri="{FF2B5EF4-FFF2-40B4-BE49-F238E27FC236}">
                <a16:creationId xmlns:a16="http://schemas.microsoft.com/office/drawing/2014/main" id="{93364F99-C03B-F242-A3EE-F13DDC378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650" y="5489575"/>
            <a:ext cx="4667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8" name="组合 130">
            <a:extLst>
              <a:ext uri="{FF2B5EF4-FFF2-40B4-BE49-F238E27FC236}">
                <a16:creationId xmlns:a16="http://schemas.microsoft.com/office/drawing/2014/main" id="{45BE1678-F950-9A48-A816-CB602CA9D07E}"/>
              </a:ext>
            </a:extLst>
          </p:cNvPr>
          <p:cNvGrpSpPr>
            <a:grpSpLocks/>
          </p:cNvGrpSpPr>
          <p:nvPr/>
        </p:nvGrpSpPr>
        <p:grpSpPr bwMode="auto">
          <a:xfrm>
            <a:off x="2309813" y="5062538"/>
            <a:ext cx="830262" cy="1514475"/>
            <a:chOff x="0" y="0"/>
            <a:chExt cx="502797" cy="1386357"/>
          </a:xfrm>
        </p:grpSpPr>
        <p:sp>
          <p:nvSpPr>
            <p:cNvPr id="23645" name="直接连接符 132">
              <a:extLst>
                <a:ext uri="{FF2B5EF4-FFF2-40B4-BE49-F238E27FC236}">
                  <a16:creationId xmlns:a16="http://schemas.microsoft.com/office/drawing/2014/main" id="{06482E2C-514D-CF41-BFB8-4899A932F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91095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46" name="组合 131">
              <a:extLst>
                <a:ext uri="{FF2B5EF4-FFF2-40B4-BE49-F238E27FC236}">
                  <a16:creationId xmlns:a16="http://schemas.microsoft.com/office/drawing/2014/main" id="{4C12860F-58E8-0F41-B815-2F31CE93B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515" y="0"/>
              <a:ext cx="306282" cy="1386357"/>
              <a:chOff x="0" y="0"/>
              <a:chExt cx="306282" cy="1060352"/>
            </a:xfrm>
          </p:grpSpPr>
          <p:sp>
            <p:nvSpPr>
              <p:cNvPr id="23647" name="直接连接符 133">
                <a:extLst>
                  <a:ext uri="{FF2B5EF4-FFF2-40B4-BE49-F238E27FC236}">
                    <a16:creationId xmlns:a16="http://schemas.microsoft.com/office/drawing/2014/main" id="{D5BEAE07-F94B-A64E-8036-440498CD1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8" name="直接连接符 134">
                <a:extLst>
                  <a:ext uri="{FF2B5EF4-FFF2-40B4-BE49-F238E27FC236}">
                    <a16:creationId xmlns:a16="http://schemas.microsoft.com/office/drawing/2014/main" id="{E2D8D219-1380-1A4E-8460-2B40EBC30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9" name="直接连接符 135">
                <a:extLst>
                  <a:ext uri="{FF2B5EF4-FFF2-40B4-BE49-F238E27FC236}">
                    <a16:creationId xmlns:a16="http://schemas.microsoft.com/office/drawing/2014/main" id="{2D34C34A-06F4-0344-BF55-DBF0C3379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59" name="直接连接符 123">
            <a:extLst>
              <a:ext uri="{FF2B5EF4-FFF2-40B4-BE49-F238E27FC236}">
                <a16:creationId xmlns:a16="http://schemas.microsoft.com/office/drawing/2014/main" id="{912A0F58-1E7F-D84D-AA43-25660F344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800" y="5080000"/>
            <a:ext cx="2992438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直接连接符 240">
            <a:extLst>
              <a:ext uri="{FF2B5EF4-FFF2-40B4-BE49-F238E27FC236}">
                <a16:creationId xmlns:a16="http://schemas.microsoft.com/office/drawing/2014/main" id="{7286AA38-F9C1-9245-A9EE-AA61844D7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0275" y="4410075"/>
            <a:ext cx="2992438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直接连接符 174">
            <a:extLst>
              <a:ext uri="{FF2B5EF4-FFF2-40B4-BE49-F238E27FC236}">
                <a16:creationId xmlns:a16="http://schemas.microsoft.com/office/drawing/2014/main" id="{6C338B5E-B0D9-A14F-BF8A-4D0B44809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9275" y="3230563"/>
            <a:ext cx="21018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直接连接符 172">
            <a:extLst>
              <a:ext uri="{FF2B5EF4-FFF2-40B4-BE49-F238E27FC236}">
                <a16:creationId xmlns:a16="http://schemas.microsoft.com/office/drawing/2014/main" id="{0FBF53C7-EA05-C047-925F-BB9BC3C8C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1460500"/>
            <a:ext cx="2157413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直接连接符 127">
            <a:extLst>
              <a:ext uri="{FF2B5EF4-FFF2-40B4-BE49-F238E27FC236}">
                <a16:creationId xmlns:a16="http://schemas.microsoft.com/office/drawing/2014/main" id="{5B45D4FF-0B7D-9848-9BD7-19208D69E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868363"/>
            <a:ext cx="347662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直接连接符 126">
            <a:extLst>
              <a:ext uri="{FF2B5EF4-FFF2-40B4-BE49-F238E27FC236}">
                <a16:creationId xmlns:a16="http://schemas.microsoft.com/office/drawing/2014/main" id="{3882EEB1-630A-5546-AF89-F11B0B5BA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1500188"/>
            <a:ext cx="3476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直接连接符 157">
            <a:extLst>
              <a:ext uri="{FF2B5EF4-FFF2-40B4-BE49-F238E27FC236}">
                <a16:creationId xmlns:a16="http://schemas.microsoft.com/office/drawing/2014/main" id="{9124585D-1A52-A648-B40E-42E826318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75" y="3771900"/>
            <a:ext cx="465138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直接连接符 247">
            <a:extLst>
              <a:ext uri="{FF2B5EF4-FFF2-40B4-BE49-F238E27FC236}">
                <a16:creationId xmlns:a16="http://schemas.microsoft.com/office/drawing/2014/main" id="{8839E423-5A72-0C49-9E59-FB1CF235B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8" y="3222625"/>
            <a:ext cx="2698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直接连接符 246">
            <a:extLst>
              <a:ext uri="{FF2B5EF4-FFF2-40B4-BE49-F238E27FC236}">
                <a16:creationId xmlns:a16="http://schemas.microsoft.com/office/drawing/2014/main" id="{FD684957-A365-C24A-86B6-32DD9180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2176463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8" name="组合 194">
            <a:extLst>
              <a:ext uri="{FF2B5EF4-FFF2-40B4-BE49-F238E27FC236}">
                <a16:creationId xmlns:a16="http://schemas.microsoft.com/office/drawing/2014/main" id="{52D009E4-B51F-9D40-903C-92D58F76F56F}"/>
              </a:ext>
            </a:extLst>
          </p:cNvPr>
          <p:cNvGrpSpPr>
            <a:grpSpLocks/>
          </p:cNvGrpSpPr>
          <p:nvPr/>
        </p:nvGrpSpPr>
        <p:grpSpPr bwMode="auto">
          <a:xfrm>
            <a:off x="2363788" y="1506538"/>
            <a:ext cx="525462" cy="2960687"/>
            <a:chOff x="0" y="0"/>
            <a:chExt cx="526403" cy="1386357"/>
          </a:xfrm>
        </p:grpSpPr>
        <p:grpSp>
          <p:nvGrpSpPr>
            <p:cNvPr id="23640" name="组合 200">
              <a:extLst>
                <a:ext uri="{FF2B5EF4-FFF2-40B4-BE49-F238E27FC236}">
                  <a16:creationId xmlns:a16="http://schemas.microsoft.com/office/drawing/2014/main" id="{E9374E91-BD60-AC4C-BC66-38E176971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3642" name="直接连接符 202">
                <a:extLst>
                  <a:ext uri="{FF2B5EF4-FFF2-40B4-BE49-F238E27FC236}">
                    <a16:creationId xmlns:a16="http://schemas.microsoft.com/office/drawing/2014/main" id="{04FD9F03-9D30-1244-89F6-852B8D909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3" name="直接连接符 206">
                <a:extLst>
                  <a:ext uri="{FF2B5EF4-FFF2-40B4-BE49-F238E27FC236}">
                    <a16:creationId xmlns:a16="http://schemas.microsoft.com/office/drawing/2014/main" id="{D28F938A-435E-A74E-A0DC-ECB3A58A8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4" name="直接连接符 222">
                <a:extLst>
                  <a:ext uri="{FF2B5EF4-FFF2-40B4-BE49-F238E27FC236}">
                    <a16:creationId xmlns:a16="http://schemas.microsoft.com/office/drawing/2014/main" id="{61DAC6DE-554E-DF45-B40F-778A7DB96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41" name="直接连接符 201">
              <a:extLst>
                <a:ext uri="{FF2B5EF4-FFF2-40B4-BE49-F238E27FC236}">
                  <a16:creationId xmlns:a16="http://schemas.microsoft.com/office/drawing/2014/main" id="{F04C6879-975B-E24A-AFE3-4EDFAB91F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4802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9" name="直接连接符 227">
            <a:extLst>
              <a:ext uri="{FF2B5EF4-FFF2-40B4-BE49-F238E27FC236}">
                <a16:creationId xmlns:a16="http://schemas.microsoft.com/office/drawing/2014/main" id="{8C60374A-8CC4-E94D-85D0-E518691C1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332422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70" name="组合 218">
            <a:extLst>
              <a:ext uri="{FF2B5EF4-FFF2-40B4-BE49-F238E27FC236}">
                <a16:creationId xmlns:a16="http://schemas.microsoft.com/office/drawing/2014/main" id="{A08F27FC-058F-7443-AD76-A088551F84AA}"/>
              </a:ext>
            </a:extLst>
          </p:cNvPr>
          <p:cNvGrpSpPr>
            <a:grpSpLocks/>
          </p:cNvGrpSpPr>
          <p:nvPr/>
        </p:nvGrpSpPr>
        <p:grpSpPr bwMode="auto">
          <a:xfrm>
            <a:off x="3794125" y="292100"/>
            <a:ext cx="830263" cy="2952750"/>
            <a:chOff x="0" y="0"/>
            <a:chExt cx="502797" cy="1386357"/>
          </a:xfrm>
        </p:grpSpPr>
        <p:grpSp>
          <p:nvGrpSpPr>
            <p:cNvPr id="23635" name="组合 219">
              <a:extLst>
                <a:ext uri="{FF2B5EF4-FFF2-40B4-BE49-F238E27FC236}">
                  <a16:creationId xmlns:a16="http://schemas.microsoft.com/office/drawing/2014/main" id="{EC14412C-0415-DB4F-AC8E-240C77428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515" y="0"/>
              <a:ext cx="306282" cy="1386357"/>
              <a:chOff x="0" y="0"/>
              <a:chExt cx="306282" cy="1060352"/>
            </a:xfrm>
          </p:grpSpPr>
          <p:sp>
            <p:nvSpPr>
              <p:cNvPr id="23637" name="直接连接符 221">
                <a:extLst>
                  <a:ext uri="{FF2B5EF4-FFF2-40B4-BE49-F238E27FC236}">
                    <a16:creationId xmlns:a16="http://schemas.microsoft.com/office/drawing/2014/main" id="{9CDCC063-0FD6-BE43-9DB3-674D42658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直接连接符 225">
                <a:extLst>
                  <a:ext uri="{FF2B5EF4-FFF2-40B4-BE49-F238E27FC236}">
                    <a16:creationId xmlns:a16="http://schemas.microsoft.com/office/drawing/2014/main" id="{EED6A80C-C7E1-C944-A050-4A3EC26F7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9" name="直接连接符 226">
                <a:extLst>
                  <a:ext uri="{FF2B5EF4-FFF2-40B4-BE49-F238E27FC236}">
                    <a16:creationId xmlns:a16="http://schemas.microsoft.com/office/drawing/2014/main" id="{0EC66C44-6D40-4B43-A6F9-85CE0A08D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36" name="直接连接符 220">
              <a:extLst>
                <a:ext uri="{FF2B5EF4-FFF2-40B4-BE49-F238E27FC236}">
                  <a16:creationId xmlns:a16="http://schemas.microsoft.com/office/drawing/2014/main" id="{407C63A8-13D8-7543-BEC0-98ECCFFDD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9827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1" name="组合 264">
            <a:extLst>
              <a:ext uri="{FF2B5EF4-FFF2-40B4-BE49-F238E27FC236}">
                <a16:creationId xmlns:a16="http://schemas.microsoft.com/office/drawing/2014/main" id="{663E7F61-1115-E346-BD96-8C5B6916503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676400"/>
            <a:ext cx="584200" cy="3457575"/>
            <a:chOff x="0" y="0"/>
            <a:chExt cx="583270" cy="1386357"/>
          </a:xfrm>
        </p:grpSpPr>
        <p:grpSp>
          <p:nvGrpSpPr>
            <p:cNvPr id="23630" name="组合 265">
              <a:extLst>
                <a:ext uri="{FF2B5EF4-FFF2-40B4-BE49-F238E27FC236}">
                  <a16:creationId xmlns:a16="http://schemas.microsoft.com/office/drawing/2014/main" id="{B57AC86F-CBE1-DE42-B531-259DBDA91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88" y="0"/>
              <a:ext cx="306282" cy="1386357"/>
              <a:chOff x="0" y="0"/>
              <a:chExt cx="306282" cy="1060352"/>
            </a:xfrm>
          </p:grpSpPr>
          <p:sp>
            <p:nvSpPr>
              <p:cNvPr id="23632" name="直接连接符 273">
                <a:extLst>
                  <a:ext uri="{FF2B5EF4-FFF2-40B4-BE49-F238E27FC236}">
                    <a16:creationId xmlns:a16="http://schemas.microsoft.com/office/drawing/2014/main" id="{BEE3191B-1E51-6E4C-8EFE-276D21629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3" name="直接连接符 275">
                <a:extLst>
                  <a:ext uri="{FF2B5EF4-FFF2-40B4-BE49-F238E27FC236}">
                    <a16:creationId xmlns:a16="http://schemas.microsoft.com/office/drawing/2014/main" id="{4C5D682E-A303-6844-990A-7D2ADE7AC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直接连接符 276">
                <a:extLst>
                  <a:ext uri="{FF2B5EF4-FFF2-40B4-BE49-F238E27FC236}">
                    <a16:creationId xmlns:a16="http://schemas.microsoft.com/office/drawing/2014/main" id="{8FC14E68-5893-DB43-8B82-FEA356A67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31" name="直接连接符 272">
              <a:extLst>
                <a:ext uri="{FF2B5EF4-FFF2-40B4-BE49-F238E27FC236}">
                  <a16:creationId xmlns:a16="http://schemas.microsoft.com/office/drawing/2014/main" id="{8811E4A3-FEA0-4841-89BC-487E23610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6378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2" name="组合 233">
            <a:extLst>
              <a:ext uri="{FF2B5EF4-FFF2-40B4-BE49-F238E27FC236}">
                <a16:creationId xmlns:a16="http://schemas.microsoft.com/office/drawing/2014/main" id="{9E9CAF5E-C073-204D-9469-FE644B137EF9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1020763"/>
            <a:ext cx="527050" cy="4795837"/>
            <a:chOff x="0" y="0"/>
            <a:chExt cx="526403" cy="1386357"/>
          </a:xfrm>
        </p:grpSpPr>
        <p:grpSp>
          <p:nvGrpSpPr>
            <p:cNvPr id="23625" name="组合 234">
              <a:extLst>
                <a:ext uri="{FF2B5EF4-FFF2-40B4-BE49-F238E27FC236}">
                  <a16:creationId xmlns:a16="http://schemas.microsoft.com/office/drawing/2014/main" id="{5E41C2ED-6280-8742-A713-F0516EF07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3627" name="直接连接符 236">
                <a:extLst>
                  <a:ext uri="{FF2B5EF4-FFF2-40B4-BE49-F238E27FC236}">
                    <a16:creationId xmlns:a16="http://schemas.microsoft.com/office/drawing/2014/main" id="{3FEF0983-4140-BA45-98EE-DB29D01E9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8" name="直接连接符 262">
                <a:extLst>
                  <a:ext uri="{FF2B5EF4-FFF2-40B4-BE49-F238E27FC236}">
                    <a16:creationId xmlns:a16="http://schemas.microsoft.com/office/drawing/2014/main" id="{A94DCB19-0068-F34B-B2C0-A3F28459A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9" name="直接连接符 263">
                <a:extLst>
                  <a:ext uri="{FF2B5EF4-FFF2-40B4-BE49-F238E27FC236}">
                    <a16:creationId xmlns:a16="http://schemas.microsoft.com/office/drawing/2014/main" id="{09756D9E-5ADE-374E-B058-671FFB658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26" name="直接连接符 235">
              <a:extLst>
                <a:ext uri="{FF2B5EF4-FFF2-40B4-BE49-F238E27FC236}">
                  <a16:creationId xmlns:a16="http://schemas.microsoft.com/office/drawing/2014/main" id="{C07D4C6C-FF40-4245-A2E3-472B749DB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570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3" name="直接连接符 15">
            <a:extLst>
              <a:ext uri="{FF2B5EF4-FFF2-40B4-BE49-F238E27FC236}">
                <a16:creationId xmlns:a16="http://schemas.microsoft.com/office/drawing/2014/main" id="{CDD97613-CF2F-5B4F-ACE5-9BD7920A6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3789363"/>
            <a:ext cx="31416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34" name="表格 82">
            <a:extLst>
              <a:ext uri="{FF2B5EF4-FFF2-40B4-BE49-F238E27FC236}">
                <a16:creationId xmlns:a16="http://schemas.microsoft.com/office/drawing/2014/main" id="{59894005-8109-ED48-9EAF-542510467E52}"/>
              </a:ext>
            </a:extLst>
          </p:cNvPr>
          <p:cNvGraphicFramePr>
            <a:graphicFrameLocks noGrp="1"/>
          </p:cNvGraphicFramePr>
          <p:nvPr/>
        </p:nvGraphicFramePr>
        <p:xfrm>
          <a:off x="6265863" y="142875"/>
          <a:ext cx="2822575" cy="5395913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3904540843"/>
                    </a:ext>
                  </a:extLst>
                </a:gridCol>
              </a:tblGrid>
              <a:tr h="283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牙木与唾涕，弃时应掩蔽，用水及净地，不应弃屎尿。食时莫满口，出声与咧嘴，坐时勿伸足，双手莫揉搓。车床幽隐处，莫会他人妇，世间所不信，观询而舍弃。单指莫示意，心当怀恭敬，平伸右手掌，示路亦如是。肩臂莫挥摆，示意以微动，出声及弹指，否则易失仪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362600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睡如佛涅槃，应朝欲方卧，正知并决志，觉已速起身。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63308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菩萨诸行仪，经说无有尽，然当尽己力，修持净心行。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2448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昼夜当各三，诵读三聚经，依佛菩提心，悔除堕罪余。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69462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为自或为他，何时修何行，佛说诸学处，皆当勤修习。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02209"/>
                  </a:ext>
                </a:extLst>
              </a:tr>
            </a:tbl>
          </a:graphicData>
        </a:graphic>
      </p:graphicFrame>
      <p:sp>
        <p:nvSpPr>
          <p:cNvPr id="23588" name="矩形 173">
            <a:extLst>
              <a:ext uri="{FF2B5EF4-FFF2-40B4-BE49-F238E27FC236}">
                <a16:creationId xmlns:a16="http://schemas.microsoft.com/office/drawing/2014/main" id="{D458B2ED-5580-3346-AEC6-781125E6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23589" name="组合 152">
            <a:extLst>
              <a:ext uri="{FF2B5EF4-FFF2-40B4-BE49-F238E27FC236}">
                <a16:creationId xmlns:a16="http://schemas.microsoft.com/office/drawing/2014/main" id="{0542AEB1-B054-6C47-B5DD-FB8944DF949E}"/>
              </a:ext>
            </a:extLst>
          </p:cNvPr>
          <p:cNvGrpSpPr>
            <a:grpSpLocks/>
          </p:cNvGrpSpPr>
          <p:nvPr/>
        </p:nvGrpSpPr>
        <p:grpSpPr bwMode="auto">
          <a:xfrm>
            <a:off x="57150" y="2705100"/>
            <a:ext cx="406400" cy="1931988"/>
            <a:chOff x="0" y="0"/>
            <a:chExt cx="357902" cy="1626969"/>
          </a:xfrm>
        </p:grpSpPr>
        <p:sp>
          <p:nvSpPr>
            <p:cNvPr id="23623" name="圆角矩形 164">
              <a:extLst>
                <a:ext uri="{FF2B5EF4-FFF2-40B4-BE49-F238E27FC236}">
                  <a16:creationId xmlns:a16="http://schemas.microsoft.com/office/drawing/2014/main" id="{82B58749-8091-814D-BA30-A1EB48B14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24" name="圆角矩形 8">
              <a:extLst>
                <a:ext uri="{FF2B5EF4-FFF2-40B4-BE49-F238E27FC236}">
                  <a16:creationId xmlns:a16="http://schemas.microsoft.com/office/drawing/2014/main" id="{A89C7414-3FD0-2246-8A88-2EE1FDFDE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23590" name="组合 178">
            <a:extLst>
              <a:ext uri="{FF2B5EF4-FFF2-40B4-BE49-F238E27FC236}">
                <a16:creationId xmlns:a16="http://schemas.microsoft.com/office/drawing/2014/main" id="{C349B2AE-62ED-624F-A102-43760D95846C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868363"/>
            <a:ext cx="392113" cy="1425575"/>
            <a:chOff x="0" y="0"/>
            <a:chExt cx="756888" cy="378444"/>
          </a:xfrm>
        </p:grpSpPr>
        <p:sp>
          <p:nvSpPr>
            <p:cNvPr id="23621" name="圆角矩形 139">
              <a:extLst>
                <a:ext uri="{FF2B5EF4-FFF2-40B4-BE49-F238E27FC236}">
                  <a16:creationId xmlns:a16="http://schemas.microsoft.com/office/drawing/2014/main" id="{E43C0F1A-9A2F-5745-94F9-1ACE85395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22" name="圆角矩形 60">
              <a:extLst>
                <a:ext uri="{FF2B5EF4-FFF2-40B4-BE49-F238E27FC236}">
                  <a16:creationId xmlns:a16="http://schemas.microsoft.com/office/drawing/2014/main" id="{B49B85A2-3639-EC44-B1BF-270682DDA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</a:p>
          </p:txBody>
        </p:sp>
      </p:grpSp>
      <p:grpSp>
        <p:nvGrpSpPr>
          <p:cNvPr id="23591" name="组合 178">
            <a:extLst>
              <a:ext uri="{FF2B5EF4-FFF2-40B4-BE49-F238E27FC236}">
                <a16:creationId xmlns:a16="http://schemas.microsoft.com/office/drawing/2014/main" id="{5821CCDE-131E-6B47-BCEE-F7778D4EBDEA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2660650"/>
            <a:ext cx="381000" cy="1231900"/>
            <a:chOff x="0" y="0"/>
            <a:chExt cx="756888" cy="378444"/>
          </a:xfrm>
        </p:grpSpPr>
        <p:sp>
          <p:nvSpPr>
            <p:cNvPr id="23619" name="圆角矩形 145">
              <a:extLst>
                <a:ext uri="{FF2B5EF4-FFF2-40B4-BE49-F238E27FC236}">
                  <a16:creationId xmlns:a16="http://schemas.microsoft.com/office/drawing/2014/main" id="{A328D99A-C603-2C47-AA2A-B8A5FD16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20" name="圆角矩形 60">
              <a:extLst>
                <a:ext uri="{FF2B5EF4-FFF2-40B4-BE49-F238E27FC236}">
                  <a16:creationId xmlns:a16="http://schemas.microsoft.com/office/drawing/2014/main" id="{CE8E8305-B585-7944-BACC-5ABEC24A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</a:p>
          </p:txBody>
        </p:sp>
      </p:grpSp>
      <p:grpSp>
        <p:nvGrpSpPr>
          <p:cNvPr id="23592" name="组合 178">
            <a:extLst>
              <a:ext uri="{FF2B5EF4-FFF2-40B4-BE49-F238E27FC236}">
                <a16:creationId xmlns:a16="http://schemas.microsoft.com/office/drawing/2014/main" id="{89834CCF-A870-9D43-8282-50A7B703D509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4160838"/>
            <a:ext cx="379412" cy="2489200"/>
            <a:chOff x="0" y="0"/>
            <a:chExt cx="756888" cy="378444"/>
          </a:xfrm>
        </p:grpSpPr>
        <p:sp>
          <p:nvSpPr>
            <p:cNvPr id="23617" name="圆角矩形 148">
              <a:extLst>
                <a:ext uri="{FF2B5EF4-FFF2-40B4-BE49-F238E27FC236}">
                  <a16:creationId xmlns:a16="http://schemas.microsoft.com/office/drawing/2014/main" id="{DBF15F31-D656-6C47-A317-9B107EDA2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18" name="圆角矩形 60">
              <a:extLst>
                <a:ext uri="{FF2B5EF4-FFF2-40B4-BE49-F238E27FC236}">
                  <a16:creationId xmlns:a16="http://schemas.microsoft.com/office/drawing/2014/main" id="{78140A84-3681-CE40-AA0C-A917261F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</a:p>
          </p:txBody>
        </p:sp>
      </p:grpSp>
      <p:grpSp>
        <p:nvGrpSpPr>
          <p:cNvPr id="23593" name="组合 178">
            <a:extLst>
              <a:ext uri="{FF2B5EF4-FFF2-40B4-BE49-F238E27FC236}">
                <a16:creationId xmlns:a16="http://schemas.microsoft.com/office/drawing/2014/main" id="{A6E6BDC8-B3CF-1845-BA5C-5962C697D688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700088"/>
            <a:ext cx="881063" cy="641350"/>
            <a:chOff x="0" y="0"/>
            <a:chExt cx="756888" cy="378444"/>
          </a:xfrm>
        </p:grpSpPr>
        <p:sp>
          <p:nvSpPr>
            <p:cNvPr id="23615" name="圆角矩形 151">
              <a:extLst>
                <a:ext uri="{FF2B5EF4-FFF2-40B4-BE49-F238E27FC236}">
                  <a16:creationId xmlns:a16="http://schemas.microsoft.com/office/drawing/2014/main" id="{658D8998-5C05-A645-A11C-D5187C8D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16" name="圆角矩形 60">
              <a:extLst>
                <a:ext uri="{FF2B5EF4-FFF2-40B4-BE49-F238E27FC236}">
                  <a16:creationId xmlns:a16="http://schemas.microsoft.com/office/drawing/2014/main" id="{5498CDFE-0C27-C34E-91AF-B1AF97FA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</a:p>
          </p:txBody>
        </p:sp>
      </p:grpSp>
      <p:grpSp>
        <p:nvGrpSpPr>
          <p:cNvPr id="23594" name="组合 178">
            <a:extLst>
              <a:ext uri="{FF2B5EF4-FFF2-40B4-BE49-F238E27FC236}">
                <a16:creationId xmlns:a16="http://schemas.microsoft.com/office/drawing/2014/main" id="{559F929C-E03E-C047-9D9D-7301D37AA0A3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1787525"/>
            <a:ext cx="881063" cy="646113"/>
            <a:chOff x="0" y="0"/>
            <a:chExt cx="756888" cy="378444"/>
          </a:xfrm>
        </p:grpSpPr>
        <p:sp>
          <p:nvSpPr>
            <p:cNvPr id="23613" name="圆角矩形 210">
              <a:extLst>
                <a:ext uri="{FF2B5EF4-FFF2-40B4-BE49-F238E27FC236}">
                  <a16:creationId xmlns:a16="http://schemas.microsoft.com/office/drawing/2014/main" id="{E4A0C6D3-F708-7748-A507-FB462CAC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14" name="圆角矩形 60">
              <a:extLst>
                <a:ext uri="{FF2B5EF4-FFF2-40B4-BE49-F238E27FC236}">
                  <a16:creationId xmlns:a16="http://schemas.microsoft.com/office/drawing/2014/main" id="{988BB94A-61C6-AF45-96FC-5A99D5FE9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</a:p>
          </p:txBody>
        </p:sp>
      </p:grpSp>
      <p:grpSp>
        <p:nvGrpSpPr>
          <p:cNvPr id="23595" name="组合 178">
            <a:extLst>
              <a:ext uri="{FF2B5EF4-FFF2-40B4-BE49-F238E27FC236}">
                <a16:creationId xmlns:a16="http://schemas.microsoft.com/office/drawing/2014/main" id="{2684157F-F45B-9240-AD5F-DCFF585E4AB2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2936875"/>
            <a:ext cx="1035050" cy="728663"/>
            <a:chOff x="0" y="0"/>
            <a:chExt cx="756888" cy="378444"/>
          </a:xfrm>
        </p:grpSpPr>
        <p:sp>
          <p:nvSpPr>
            <p:cNvPr id="23611" name="圆角矩形 213">
              <a:extLst>
                <a:ext uri="{FF2B5EF4-FFF2-40B4-BE49-F238E27FC236}">
                  <a16:creationId xmlns:a16="http://schemas.microsoft.com/office/drawing/2014/main" id="{7445642A-3692-0145-A630-5EEFE659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12" name="圆角矩形 60">
              <a:extLst>
                <a:ext uri="{FF2B5EF4-FFF2-40B4-BE49-F238E27FC236}">
                  <a16:creationId xmlns:a16="http://schemas.microsoft.com/office/drawing/2014/main" id="{54292344-3722-4142-BCD1-10D9C0DD5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</a:p>
          </p:txBody>
        </p:sp>
      </p:grpSp>
      <p:grpSp>
        <p:nvGrpSpPr>
          <p:cNvPr id="23596" name="组合 178">
            <a:extLst>
              <a:ext uri="{FF2B5EF4-FFF2-40B4-BE49-F238E27FC236}">
                <a16:creationId xmlns:a16="http://schemas.microsoft.com/office/drawing/2014/main" id="{5B13FDE4-17BE-0A46-9EE8-FD9863D53BB8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5386388"/>
            <a:ext cx="1050925" cy="706437"/>
            <a:chOff x="0" y="0"/>
            <a:chExt cx="756888" cy="378444"/>
          </a:xfrm>
        </p:grpSpPr>
        <p:sp>
          <p:nvSpPr>
            <p:cNvPr id="23609" name="圆角矩形 216">
              <a:extLst>
                <a:ext uri="{FF2B5EF4-FFF2-40B4-BE49-F238E27FC236}">
                  <a16:creationId xmlns:a16="http://schemas.microsoft.com/office/drawing/2014/main" id="{058976CE-08F8-E246-B6FB-E6A2D6AF1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10" name="圆角矩形 60">
              <a:extLst>
                <a:ext uri="{FF2B5EF4-FFF2-40B4-BE49-F238E27FC236}">
                  <a16:creationId xmlns:a16="http://schemas.microsoft.com/office/drawing/2014/main" id="{57ECED0D-1C7E-D945-A60A-335BD620D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</a:p>
          </p:txBody>
        </p:sp>
      </p:grpSp>
      <p:sp>
        <p:nvSpPr>
          <p:cNvPr id="23597" name="圆角矩形 60">
            <a:extLst>
              <a:ext uri="{FF2B5EF4-FFF2-40B4-BE49-F238E27FC236}">
                <a16:creationId xmlns:a16="http://schemas.microsoft.com/office/drawing/2014/main" id="{46CB56C8-CF03-1F4E-A5E9-D7CB7F73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1074738"/>
            <a:ext cx="1174750" cy="823912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一切行为中当具正知</a:t>
            </a:r>
          </a:p>
        </p:txBody>
      </p:sp>
      <p:sp>
        <p:nvSpPr>
          <p:cNvPr id="23598" name="圆角矩形 60">
            <a:extLst>
              <a:ext uri="{FF2B5EF4-FFF2-40B4-BE49-F238E27FC236}">
                <a16:creationId xmlns:a16="http://schemas.microsoft.com/office/drawing/2014/main" id="{AE113073-189A-8142-8E16-24A085DF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3549650"/>
            <a:ext cx="1506538" cy="44450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主要宣说修心</a:t>
            </a:r>
          </a:p>
        </p:txBody>
      </p:sp>
      <p:sp>
        <p:nvSpPr>
          <p:cNvPr id="23599" name="圆角矩形 60">
            <a:extLst>
              <a:ext uri="{FF2B5EF4-FFF2-40B4-BE49-F238E27FC236}">
                <a16:creationId xmlns:a16="http://schemas.microsoft.com/office/drawing/2014/main" id="{D1F78849-C822-D84E-95F8-4B56A737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106863"/>
            <a:ext cx="1379538" cy="617537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净除成为心之障碍</a:t>
            </a:r>
          </a:p>
        </p:txBody>
      </p:sp>
      <p:sp>
        <p:nvSpPr>
          <p:cNvPr id="23600" name="圆角矩形 60">
            <a:extLst>
              <a:ext uri="{FF2B5EF4-FFF2-40B4-BE49-F238E27FC236}">
                <a16:creationId xmlns:a16="http://schemas.microsoft.com/office/drawing/2014/main" id="{746C82D8-5477-594A-8D2E-8E862E59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85725"/>
            <a:ext cx="1298575" cy="557213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总说一切时分所作之行</a:t>
            </a:r>
          </a:p>
        </p:txBody>
      </p:sp>
      <p:sp>
        <p:nvSpPr>
          <p:cNvPr id="23601" name="圆角矩形 60">
            <a:extLst>
              <a:ext uri="{FF2B5EF4-FFF2-40B4-BE49-F238E27FC236}">
                <a16:creationId xmlns:a16="http://schemas.microsoft.com/office/drawing/2014/main" id="{25ACE8E0-7ADB-0348-B8E8-E4C65D5D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620713"/>
            <a:ext cx="1300162" cy="598487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尤其趋入善法之行</a:t>
            </a:r>
          </a:p>
        </p:txBody>
      </p:sp>
      <p:sp>
        <p:nvSpPr>
          <p:cNvPr id="23602" name="圆角矩形 60">
            <a:extLst>
              <a:ext uri="{FF2B5EF4-FFF2-40B4-BE49-F238E27FC236}">
                <a16:creationId xmlns:a16="http://schemas.microsoft.com/office/drawing/2014/main" id="{3DAC9EE6-216D-894F-B114-2104029A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196975"/>
            <a:ext cx="1296988" cy="590550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断除成为世间不信之行</a:t>
            </a:r>
          </a:p>
        </p:txBody>
      </p:sp>
      <p:sp>
        <p:nvSpPr>
          <p:cNvPr id="23603" name="圆角矩形 60">
            <a:extLst>
              <a:ext uri="{FF2B5EF4-FFF2-40B4-BE49-F238E27FC236}">
                <a16:creationId xmlns:a16="http://schemas.microsoft.com/office/drawing/2014/main" id="{C007FA6B-C785-B74B-A3C2-DFBEE0D7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2936875"/>
            <a:ext cx="1295400" cy="608013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护持睡眠对境之理</a:t>
            </a:r>
          </a:p>
        </p:txBody>
      </p:sp>
      <p:sp>
        <p:nvSpPr>
          <p:cNvPr id="23604" name="圆角矩形 60">
            <a:extLst>
              <a:ext uri="{FF2B5EF4-FFF2-40B4-BE49-F238E27FC236}">
                <a16:creationId xmlns:a16="http://schemas.microsoft.com/office/drawing/2014/main" id="{A6C7A552-1696-DB4A-B5CF-B36E06B5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4918075"/>
            <a:ext cx="1560512" cy="40005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精勤修学学处</a:t>
            </a:r>
          </a:p>
        </p:txBody>
      </p:sp>
      <p:sp>
        <p:nvSpPr>
          <p:cNvPr id="23605" name="圆角矩形 60">
            <a:extLst>
              <a:ext uri="{FF2B5EF4-FFF2-40B4-BE49-F238E27FC236}">
                <a16:creationId xmlns:a16="http://schemas.microsoft.com/office/drawing/2014/main" id="{5D0BF9E2-E784-B049-90B4-DE9003DA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318125"/>
            <a:ext cx="1558925" cy="34290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修学多种知识</a:t>
            </a:r>
          </a:p>
        </p:txBody>
      </p:sp>
      <p:sp>
        <p:nvSpPr>
          <p:cNvPr id="23606" name="圆角矩形 60">
            <a:extLst>
              <a:ext uri="{FF2B5EF4-FFF2-40B4-BE49-F238E27FC236}">
                <a16:creationId xmlns:a16="http://schemas.microsoft.com/office/drawing/2014/main" id="{57EDB71E-F522-AA41-B176-358C34F0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661025"/>
            <a:ext cx="1560513" cy="32385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刻意修学利他</a:t>
            </a:r>
          </a:p>
        </p:txBody>
      </p:sp>
      <p:sp>
        <p:nvSpPr>
          <p:cNvPr id="23607" name="圆角矩形 60">
            <a:extLst>
              <a:ext uri="{FF2B5EF4-FFF2-40B4-BE49-F238E27FC236}">
                <a16:creationId xmlns:a16="http://schemas.microsoft.com/office/drawing/2014/main" id="{7D3B7DDE-88C1-5943-9228-AB75325A7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5962650"/>
            <a:ext cx="2216150" cy="31115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依止善友善知识方式</a:t>
            </a:r>
          </a:p>
        </p:txBody>
      </p:sp>
      <p:sp>
        <p:nvSpPr>
          <p:cNvPr id="23608" name="圆角矩形 60">
            <a:extLst>
              <a:ext uri="{FF2B5EF4-FFF2-40B4-BE49-F238E27FC236}">
                <a16:creationId xmlns:a16="http://schemas.microsoft.com/office/drawing/2014/main" id="{DEB96EB3-1CF6-DF40-AFBD-7ED6F17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6273800"/>
            <a:ext cx="1558925" cy="58420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为了知学处而参阅经典等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2FC2874D-F133-1E4B-B9AE-991F4FE5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AD76B5-FC64-D340-88E0-9167E986B567}" type="slidenum">
              <a:rPr lang="zh-CN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zh-CN" altLang="en-US" sz="1800"/>
          </a:p>
        </p:txBody>
      </p:sp>
      <p:sp>
        <p:nvSpPr>
          <p:cNvPr id="24579" name="直接连接符 141">
            <a:extLst>
              <a:ext uri="{FF2B5EF4-FFF2-40B4-BE49-F238E27FC236}">
                <a16:creationId xmlns:a16="http://schemas.microsoft.com/office/drawing/2014/main" id="{12464A81-D6C3-F547-AF25-3FCDA4D72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6334125"/>
            <a:ext cx="44481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0" name="组合 229">
            <a:extLst>
              <a:ext uri="{FF2B5EF4-FFF2-40B4-BE49-F238E27FC236}">
                <a16:creationId xmlns:a16="http://schemas.microsoft.com/office/drawing/2014/main" id="{5028581A-3C40-F24A-BD96-FA8AD5FAC896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419100"/>
            <a:ext cx="690563" cy="3660775"/>
            <a:chOff x="0" y="0"/>
            <a:chExt cx="691751" cy="1386357"/>
          </a:xfrm>
        </p:grpSpPr>
        <p:grpSp>
          <p:nvGrpSpPr>
            <p:cNvPr id="24697" name="组合 230">
              <a:extLst>
                <a:ext uri="{FF2B5EF4-FFF2-40B4-BE49-F238E27FC236}">
                  <a16:creationId xmlns:a16="http://schemas.microsoft.com/office/drawing/2014/main" id="{5F88CF31-759C-C042-957A-FB96E56D9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91751" cy="1386357"/>
              <a:chOff x="0" y="0"/>
              <a:chExt cx="691751" cy="1060352"/>
            </a:xfrm>
          </p:grpSpPr>
          <p:sp>
            <p:nvSpPr>
              <p:cNvPr id="24699" name="直接连接符 237">
                <a:extLst>
                  <a:ext uri="{FF2B5EF4-FFF2-40B4-BE49-F238E27FC236}">
                    <a16:creationId xmlns:a16="http://schemas.microsoft.com/office/drawing/2014/main" id="{97DF8942-76C0-294C-AF06-E0DEFE88B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0" name="直接连接符 232">
                <a:extLst>
                  <a:ext uri="{FF2B5EF4-FFF2-40B4-BE49-F238E27FC236}">
                    <a16:creationId xmlns:a16="http://schemas.microsoft.com/office/drawing/2014/main" id="{A8885D7E-58EC-6A4B-AABF-1F27873C4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1" name="直接连接符 238">
                <a:extLst>
                  <a:ext uri="{FF2B5EF4-FFF2-40B4-BE49-F238E27FC236}">
                    <a16:creationId xmlns:a16="http://schemas.microsoft.com/office/drawing/2014/main" id="{C21684E6-FC14-3642-8BE2-16220B937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27" y="0"/>
                <a:ext cx="670524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98" name="直接连接符 231">
              <a:extLst>
                <a:ext uri="{FF2B5EF4-FFF2-40B4-BE49-F238E27FC236}">
                  <a16:creationId xmlns:a16="http://schemas.microsoft.com/office/drawing/2014/main" id="{B5F18AD0-DE92-F448-90DE-4B953E38B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3" y="729785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1" name="直接连接符 228">
            <a:extLst>
              <a:ext uri="{FF2B5EF4-FFF2-40B4-BE49-F238E27FC236}">
                <a16:creationId xmlns:a16="http://schemas.microsoft.com/office/drawing/2014/main" id="{C9B55558-7E25-B246-AD7B-AEAF7CF42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168592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直接连接符 227">
            <a:extLst>
              <a:ext uri="{FF2B5EF4-FFF2-40B4-BE49-F238E27FC236}">
                <a16:creationId xmlns:a16="http://schemas.microsoft.com/office/drawing/2014/main" id="{E8123560-E527-894D-A92B-15A7DED27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2420938"/>
            <a:ext cx="86518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3" name="组合 218">
            <a:extLst>
              <a:ext uri="{FF2B5EF4-FFF2-40B4-BE49-F238E27FC236}">
                <a16:creationId xmlns:a16="http://schemas.microsoft.com/office/drawing/2014/main" id="{74F833E2-3991-3146-8FD6-FBE88405E53B}"/>
              </a:ext>
            </a:extLst>
          </p:cNvPr>
          <p:cNvGrpSpPr>
            <a:grpSpLocks/>
          </p:cNvGrpSpPr>
          <p:nvPr/>
        </p:nvGrpSpPr>
        <p:grpSpPr bwMode="auto">
          <a:xfrm>
            <a:off x="3424238" y="1085850"/>
            <a:ext cx="527050" cy="3021013"/>
            <a:chOff x="0" y="0"/>
            <a:chExt cx="526403" cy="1386357"/>
          </a:xfrm>
        </p:grpSpPr>
        <p:grpSp>
          <p:nvGrpSpPr>
            <p:cNvPr id="24692" name="组合 219">
              <a:extLst>
                <a:ext uri="{FF2B5EF4-FFF2-40B4-BE49-F238E27FC236}">
                  <a16:creationId xmlns:a16="http://schemas.microsoft.com/office/drawing/2014/main" id="{9A35432C-1BF6-6743-84F1-8F320CA13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4694" name="直接连接符 221">
                <a:extLst>
                  <a:ext uri="{FF2B5EF4-FFF2-40B4-BE49-F238E27FC236}">
                    <a16:creationId xmlns:a16="http://schemas.microsoft.com/office/drawing/2014/main" id="{0E25D6F1-DFFE-B44B-95C6-3C9C5C10F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5" name="直接连接符 225">
                <a:extLst>
                  <a:ext uri="{FF2B5EF4-FFF2-40B4-BE49-F238E27FC236}">
                    <a16:creationId xmlns:a16="http://schemas.microsoft.com/office/drawing/2014/main" id="{366237FF-1B15-264D-B4D4-3C9F41511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6" name="直接连接符 226">
                <a:extLst>
                  <a:ext uri="{FF2B5EF4-FFF2-40B4-BE49-F238E27FC236}">
                    <a16:creationId xmlns:a16="http://schemas.microsoft.com/office/drawing/2014/main" id="{8BCB63B4-F927-F14F-868E-438983826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93" name="直接连接符 220">
              <a:extLst>
                <a:ext uri="{FF2B5EF4-FFF2-40B4-BE49-F238E27FC236}">
                  <a16:creationId xmlns:a16="http://schemas.microsoft.com/office/drawing/2014/main" id="{3AF7C43E-EEB2-5640-A678-1E594459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2888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4" name="直接连接符 277">
            <a:extLst>
              <a:ext uri="{FF2B5EF4-FFF2-40B4-BE49-F238E27FC236}">
                <a16:creationId xmlns:a16="http://schemas.microsoft.com/office/drawing/2014/main" id="{A4C092A0-A9E5-5741-B287-1B392229E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1052513"/>
            <a:ext cx="70802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5" name="组合 264">
            <a:extLst>
              <a:ext uri="{FF2B5EF4-FFF2-40B4-BE49-F238E27FC236}">
                <a16:creationId xmlns:a16="http://schemas.microsoft.com/office/drawing/2014/main" id="{2D0DABBB-DF90-0A47-B3D7-660181F81E7B}"/>
              </a:ext>
            </a:extLst>
          </p:cNvPr>
          <p:cNvGrpSpPr>
            <a:grpSpLocks/>
          </p:cNvGrpSpPr>
          <p:nvPr/>
        </p:nvGrpSpPr>
        <p:grpSpPr bwMode="auto">
          <a:xfrm>
            <a:off x="2803525" y="377825"/>
            <a:ext cx="528638" cy="5356225"/>
            <a:chOff x="0" y="0"/>
            <a:chExt cx="527864" cy="1386357"/>
          </a:xfrm>
        </p:grpSpPr>
        <p:grpSp>
          <p:nvGrpSpPr>
            <p:cNvPr id="24687" name="组合 265">
              <a:extLst>
                <a:ext uri="{FF2B5EF4-FFF2-40B4-BE49-F238E27FC236}">
                  <a16:creationId xmlns:a16="http://schemas.microsoft.com/office/drawing/2014/main" id="{5F05F0C9-9FCE-A340-A7B7-06595CAAA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582" y="0"/>
              <a:ext cx="306282" cy="1386357"/>
              <a:chOff x="0" y="0"/>
              <a:chExt cx="306282" cy="1060352"/>
            </a:xfrm>
          </p:grpSpPr>
          <p:sp>
            <p:nvSpPr>
              <p:cNvPr id="24689" name="直接连接符 273">
                <a:extLst>
                  <a:ext uri="{FF2B5EF4-FFF2-40B4-BE49-F238E27FC236}">
                    <a16:creationId xmlns:a16="http://schemas.microsoft.com/office/drawing/2014/main" id="{86190931-1D33-3443-AA5A-1518518A5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0" name="直接连接符 275">
                <a:extLst>
                  <a:ext uri="{FF2B5EF4-FFF2-40B4-BE49-F238E27FC236}">
                    <a16:creationId xmlns:a16="http://schemas.microsoft.com/office/drawing/2014/main" id="{ADF7975F-9554-D345-A802-9BB39F760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直接连接符 276">
                <a:extLst>
                  <a:ext uri="{FF2B5EF4-FFF2-40B4-BE49-F238E27FC236}">
                    <a16:creationId xmlns:a16="http://schemas.microsoft.com/office/drawing/2014/main" id="{AE6578CC-9CDD-CF47-B7B0-0D1C49E67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8" name="直接连接符 272">
              <a:extLst>
                <a:ext uri="{FF2B5EF4-FFF2-40B4-BE49-F238E27FC236}">
                  <a16:creationId xmlns:a16="http://schemas.microsoft.com/office/drawing/2014/main" id="{70D1397E-C23A-9A4D-85C2-7E82975DA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85635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6" name="直接连接符 187">
            <a:extLst>
              <a:ext uri="{FF2B5EF4-FFF2-40B4-BE49-F238E27FC236}">
                <a16:creationId xmlns:a16="http://schemas.microsoft.com/office/drawing/2014/main" id="{E3F72855-79CD-2C43-BBEA-1B4D48772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5670550"/>
            <a:ext cx="322262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直接连接符 274">
            <a:extLst>
              <a:ext uri="{FF2B5EF4-FFF2-40B4-BE49-F238E27FC236}">
                <a16:creationId xmlns:a16="http://schemas.microsoft.com/office/drawing/2014/main" id="{118718E8-5028-144F-985F-AF91A6FCBB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1975" y="4079875"/>
            <a:ext cx="3194050" cy="1111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直接连接符 261">
            <a:extLst>
              <a:ext uri="{FF2B5EF4-FFF2-40B4-BE49-F238E27FC236}">
                <a16:creationId xmlns:a16="http://schemas.microsoft.com/office/drawing/2014/main" id="{B213EF04-1099-AD4B-982A-5AD7196F8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563" y="3606800"/>
            <a:ext cx="671512" cy="476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9" name="组合 249">
            <a:extLst>
              <a:ext uri="{FF2B5EF4-FFF2-40B4-BE49-F238E27FC236}">
                <a16:creationId xmlns:a16="http://schemas.microsoft.com/office/drawing/2014/main" id="{6E534F12-5223-1A47-A34C-493F34023C4D}"/>
              </a:ext>
            </a:extLst>
          </p:cNvPr>
          <p:cNvGrpSpPr>
            <a:grpSpLocks/>
          </p:cNvGrpSpPr>
          <p:nvPr/>
        </p:nvGrpSpPr>
        <p:grpSpPr bwMode="auto">
          <a:xfrm>
            <a:off x="2359025" y="1476375"/>
            <a:ext cx="371475" cy="3251200"/>
            <a:chOff x="0" y="0"/>
            <a:chExt cx="306282" cy="1060352"/>
          </a:xfrm>
        </p:grpSpPr>
        <p:sp>
          <p:nvSpPr>
            <p:cNvPr id="24684" name="直接连接符 251">
              <a:extLst>
                <a:ext uri="{FF2B5EF4-FFF2-40B4-BE49-F238E27FC236}">
                  <a16:creationId xmlns:a16="http://schemas.microsoft.com/office/drawing/2014/main" id="{1D7F40D3-2EE2-8A4D-AED2-1FE32097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直接连接符 252">
              <a:extLst>
                <a:ext uri="{FF2B5EF4-FFF2-40B4-BE49-F238E27FC236}">
                  <a16:creationId xmlns:a16="http://schemas.microsoft.com/office/drawing/2014/main" id="{211F84FC-C050-2749-BCF0-8303573F7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直接连接符 257">
              <a:extLst>
                <a:ext uri="{FF2B5EF4-FFF2-40B4-BE49-F238E27FC236}">
                  <a16:creationId xmlns:a16="http://schemas.microsoft.com/office/drawing/2014/main" id="{E0C72F96-132B-6E46-ABEF-308D337A0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0" name="直接连接符 202">
            <a:extLst>
              <a:ext uri="{FF2B5EF4-FFF2-40B4-BE49-F238E27FC236}">
                <a16:creationId xmlns:a16="http://schemas.microsoft.com/office/drawing/2014/main" id="{D0F39F69-B8F2-A548-BD61-11207FABB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560513"/>
            <a:ext cx="34083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1" name="组合 175">
            <a:extLst>
              <a:ext uri="{FF2B5EF4-FFF2-40B4-BE49-F238E27FC236}">
                <a16:creationId xmlns:a16="http://schemas.microsoft.com/office/drawing/2014/main" id="{3651EA4C-2105-1D4D-8C1C-AE2A6926502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5275" y="1903413"/>
            <a:ext cx="669925" cy="4419600"/>
            <a:chOff x="0" y="0"/>
            <a:chExt cx="670907" cy="933588"/>
          </a:xfrm>
        </p:grpSpPr>
        <p:grpSp>
          <p:nvGrpSpPr>
            <p:cNvPr id="24679" name="组合 176">
              <a:extLst>
                <a:ext uri="{FF2B5EF4-FFF2-40B4-BE49-F238E27FC236}">
                  <a16:creationId xmlns:a16="http://schemas.microsoft.com/office/drawing/2014/main" id="{E52BCD44-9115-9C40-8648-C7981953D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24681" name="直接连接符 178">
                <a:extLst>
                  <a:ext uri="{FF2B5EF4-FFF2-40B4-BE49-F238E27FC236}">
                    <a16:creationId xmlns:a16="http://schemas.microsoft.com/office/drawing/2014/main" id="{4CB621E9-938E-114C-A0EC-63EDCA172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直接连接符 198">
                <a:extLst>
                  <a:ext uri="{FF2B5EF4-FFF2-40B4-BE49-F238E27FC236}">
                    <a16:creationId xmlns:a16="http://schemas.microsoft.com/office/drawing/2014/main" id="{2BFC039C-0FB0-E645-A286-5D6D9AD1F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直接连接符 199">
                <a:extLst>
                  <a:ext uri="{FF2B5EF4-FFF2-40B4-BE49-F238E27FC236}">
                    <a16:creationId xmlns:a16="http://schemas.microsoft.com/office/drawing/2014/main" id="{C4958CF2-9516-2E46-9872-91AF7332C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" name="直接连接符 177">
              <a:extLst>
                <a:ext uri="{FF2B5EF4-FFF2-40B4-BE49-F238E27FC236}">
                  <a16:creationId xmlns:a16="http://schemas.microsoft.com/office/drawing/2014/main" id="{D89A1E96-67A5-F148-A3DA-A7E942394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2" name="直接连接符 256">
            <a:extLst>
              <a:ext uri="{FF2B5EF4-FFF2-40B4-BE49-F238E27FC236}">
                <a16:creationId xmlns:a16="http://schemas.microsoft.com/office/drawing/2014/main" id="{E1AA9BDE-00AA-7740-BE4E-F8D8ED1AB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2346325"/>
            <a:ext cx="294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直接连接符 253">
            <a:extLst>
              <a:ext uri="{FF2B5EF4-FFF2-40B4-BE49-F238E27FC236}">
                <a16:creationId xmlns:a16="http://schemas.microsoft.com/office/drawing/2014/main" id="{1C941392-1103-D74E-801A-78FEB7555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3529013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4" name="组合 179">
            <a:extLst>
              <a:ext uri="{FF2B5EF4-FFF2-40B4-BE49-F238E27FC236}">
                <a16:creationId xmlns:a16="http://schemas.microsoft.com/office/drawing/2014/main" id="{A23CA5A4-4E24-4B44-9B7F-B0FE249CEFE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12750"/>
            <a:ext cx="595313" cy="3146425"/>
            <a:chOff x="0" y="0"/>
            <a:chExt cx="669275" cy="1386357"/>
          </a:xfrm>
        </p:grpSpPr>
        <p:grpSp>
          <p:nvGrpSpPr>
            <p:cNvPr id="24674" name="组合 180">
              <a:extLst>
                <a:ext uri="{FF2B5EF4-FFF2-40B4-BE49-F238E27FC236}">
                  <a16:creationId xmlns:a16="http://schemas.microsoft.com/office/drawing/2014/main" id="{73374EAE-5502-1947-A49F-55E6397DC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24676" name="直接连接符 182">
                <a:extLst>
                  <a:ext uri="{FF2B5EF4-FFF2-40B4-BE49-F238E27FC236}">
                    <a16:creationId xmlns:a16="http://schemas.microsoft.com/office/drawing/2014/main" id="{984F87A7-A58A-FC4A-9C6A-904F2227A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直接连接符 183">
                <a:extLst>
                  <a:ext uri="{FF2B5EF4-FFF2-40B4-BE49-F238E27FC236}">
                    <a16:creationId xmlns:a16="http://schemas.microsoft.com/office/drawing/2014/main" id="{97BDC156-BB23-AF41-BCB4-2F28D34F5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直接连接符 184">
                <a:extLst>
                  <a:ext uri="{FF2B5EF4-FFF2-40B4-BE49-F238E27FC236}">
                    <a16:creationId xmlns:a16="http://schemas.microsoft.com/office/drawing/2014/main" id="{29F9FE5A-E714-D54F-9D7E-0E194D578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75" name="直接连接符 181">
              <a:extLst>
                <a:ext uri="{FF2B5EF4-FFF2-40B4-BE49-F238E27FC236}">
                  <a16:creationId xmlns:a16="http://schemas.microsoft.com/office/drawing/2014/main" id="{C458CC17-0B64-284A-BE96-475AD0BB2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5" name="直接连接符 15">
            <a:extLst>
              <a:ext uri="{FF2B5EF4-FFF2-40B4-BE49-F238E27FC236}">
                <a16:creationId xmlns:a16="http://schemas.microsoft.com/office/drawing/2014/main" id="{6A0C73AD-B10D-8142-9BA8-225A5E56E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952500"/>
            <a:ext cx="3141662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59" name="表格 82">
            <a:extLst>
              <a:ext uri="{FF2B5EF4-FFF2-40B4-BE49-F238E27FC236}">
                <a16:creationId xmlns:a16="http://schemas.microsoft.com/office/drawing/2014/main" id="{EC0FD756-589C-B04E-989B-EA637DE2625C}"/>
              </a:ext>
            </a:extLst>
          </p:cNvPr>
          <p:cNvGraphicFramePr>
            <a:graphicFrameLocks noGrp="1"/>
          </p:cNvGraphicFramePr>
          <p:nvPr/>
        </p:nvGraphicFramePr>
        <p:xfrm>
          <a:off x="6178550" y="131763"/>
          <a:ext cx="2822575" cy="6583362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2323190699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佛子不需学，毕竟皆无有，善学若如是，福德焉不至？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092417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直接或间接，所行唯利他，为利诸有情，回向大菩提。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696089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舍命亦不离，善巧大乘义，安住净律仪，珍贵善知识。应如吉祥生，修学侍师规。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814700"/>
                  </a:ext>
                </a:extLst>
              </a:tr>
              <a:tr h="2560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此及余学处，阅经即能知，经中学处广，故应阅经藏。首当先阅览，虚空藏经部，亦当勤阅读，学处总集论，佛子恒修行，学集广说故。或暂阅精简，一切经集论。亦当偶披阅，龙树二论典。经论所未遮，皆当勤修学。为护世人心，知已即当行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553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再三宜深观，身心诸状态，仅此简言之，即护正知义。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47804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法应恭谨行，徒说岂有益？唯阅疗病方，疾患云何愈？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43720"/>
                  </a:ext>
                </a:extLst>
              </a:tr>
            </a:tbl>
          </a:graphicData>
        </a:graphic>
      </p:graphicFrame>
      <p:grpSp>
        <p:nvGrpSpPr>
          <p:cNvPr id="24612" name="组合 152">
            <a:extLst>
              <a:ext uri="{FF2B5EF4-FFF2-40B4-BE49-F238E27FC236}">
                <a16:creationId xmlns:a16="http://schemas.microsoft.com/office/drawing/2014/main" id="{29229613-4D86-174C-B353-8AB1F73E574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377825"/>
            <a:ext cx="398463" cy="2365375"/>
            <a:chOff x="0" y="0"/>
            <a:chExt cx="357902" cy="1626969"/>
          </a:xfrm>
        </p:grpSpPr>
        <p:sp>
          <p:nvSpPr>
            <p:cNvPr id="24672" name="圆角矩形 136">
              <a:extLst>
                <a:ext uri="{FF2B5EF4-FFF2-40B4-BE49-F238E27FC236}">
                  <a16:creationId xmlns:a16="http://schemas.microsoft.com/office/drawing/2014/main" id="{E0F5FBA0-CF2C-4441-9E55-68E85E7A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73" name="圆角矩形 8">
              <a:extLst>
                <a:ext uri="{FF2B5EF4-FFF2-40B4-BE49-F238E27FC236}">
                  <a16:creationId xmlns:a16="http://schemas.microsoft.com/office/drawing/2014/main" id="{432E9E18-8720-7D43-A909-18534245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24613" name="组合 152">
            <a:extLst>
              <a:ext uri="{FF2B5EF4-FFF2-40B4-BE49-F238E27FC236}">
                <a16:creationId xmlns:a16="http://schemas.microsoft.com/office/drawing/2014/main" id="{1463BDA1-6CBE-804D-BFF1-D467FBA11ABB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855913"/>
            <a:ext cx="363537" cy="1220787"/>
            <a:chOff x="0" y="0"/>
            <a:chExt cx="357902" cy="1626969"/>
          </a:xfrm>
        </p:grpSpPr>
        <p:sp>
          <p:nvSpPr>
            <p:cNvPr id="24670" name="圆角矩形 190">
              <a:extLst>
                <a:ext uri="{FF2B5EF4-FFF2-40B4-BE49-F238E27FC236}">
                  <a16:creationId xmlns:a16="http://schemas.microsoft.com/office/drawing/2014/main" id="{B1EB65FB-8C01-3748-A1D7-238D61BB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71" name="圆角矩形 8">
              <a:extLst>
                <a:ext uri="{FF2B5EF4-FFF2-40B4-BE49-F238E27FC236}">
                  <a16:creationId xmlns:a16="http://schemas.microsoft.com/office/drawing/2014/main" id="{5E8C60BD-8C5E-FC40-B403-927C6C6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24614" name="组合 152">
            <a:extLst>
              <a:ext uri="{FF2B5EF4-FFF2-40B4-BE49-F238E27FC236}">
                <a16:creationId xmlns:a16="http://schemas.microsoft.com/office/drawing/2014/main" id="{58F65C22-7723-C142-94AF-F11D00372560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2805113"/>
            <a:ext cx="407988" cy="1562100"/>
            <a:chOff x="0" y="0"/>
            <a:chExt cx="357902" cy="1626969"/>
          </a:xfrm>
        </p:grpSpPr>
        <p:sp>
          <p:nvSpPr>
            <p:cNvPr id="24668" name="圆角矩形 196">
              <a:extLst>
                <a:ext uri="{FF2B5EF4-FFF2-40B4-BE49-F238E27FC236}">
                  <a16:creationId xmlns:a16="http://schemas.microsoft.com/office/drawing/2014/main" id="{423F63E0-0F03-0A44-8070-6C046252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9" name="圆角矩形 8">
              <a:extLst>
                <a:ext uri="{FF2B5EF4-FFF2-40B4-BE49-F238E27FC236}">
                  <a16:creationId xmlns:a16="http://schemas.microsoft.com/office/drawing/2014/main" id="{18ECE6D6-F84C-1740-9119-7582FC7D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24615" name="组合 152">
            <a:extLst>
              <a:ext uri="{FF2B5EF4-FFF2-40B4-BE49-F238E27FC236}">
                <a16:creationId xmlns:a16="http://schemas.microsoft.com/office/drawing/2014/main" id="{652E13D3-DA4F-B444-BC2B-FEE44309E1AF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6034088"/>
            <a:ext cx="1360487" cy="576262"/>
            <a:chOff x="0" y="0"/>
            <a:chExt cx="357902" cy="1626969"/>
          </a:xfrm>
        </p:grpSpPr>
        <p:sp>
          <p:nvSpPr>
            <p:cNvPr id="24666" name="圆角矩形 118">
              <a:extLst>
                <a:ext uri="{FF2B5EF4-FFF2-40B4-BE49-F238E27FC236}">
                  <a16:creationId xmlns:a16="http://schemas.microsoft.com/office/drawing/2014/main" id="{5B3326C6-EC2D-B040-8258-8BC09FA2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7" name="圆角矩形 8">
              <a:extLst>
                <a:ext uri="{FF2B5EF4-FFF2-40B4-BE49-F238E27FC236}">
                  <a16:creationId xmlns:a16="http://schemas.microsoft.com/office/drawing/2014/main" id="{20E21C9B-A832-5F4F-A22E-6BF821B8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sp>
        <p:nvSpPr>
          <p:cNvPr id="24616" name="矩形 173">
            <a:extLst>
              <a:ext uri="{FF2B5EF4-FFF2-40B4-BE49-F238E27FC236}">
                <a16:creationId xmlns:a16="http://schemas.microsoft.com/office/drawing/2014/main" id="{6862177A-8C9B-F74C-8794-41199B1F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24617" name="组合 152">
            <a:extLst>
              <a:ext uri="{FF2B5EF4-FFF2-40B4-BE49-F238E27FC236}">
                <a16:creationId xmlns:a16="http://schemas.microsoft.com/office/drawing/2014/main" id="{D94A83A0-14B9-3D4E-A48D-79469D8CC7CF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88900"/>
            <a:ext cx="1065212" cy="576263"/>
            <a:chOff x="0" y="0"/>
            <a:chExt cx="883803" cy="1626969"/>
          </a:xfrm>
        </p:grpSpPr>
        <p:sp>
          <p:nvSpPr>
            <p:cNvPr id="24664" name="圆角矩形 131">
              <a:extLst>
                <a:ext uri="{FF2B5EF4-FFF2-40B4-BE49-F238E27FC236}">
                  <a16:creationId xmlns:a16="http://schemas.microsoft.com/office/drawing/2014/main" id="{324851AE-6724-214B-951B-58777E917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5" name="圆角矩形 8">
              <a:extLst>
                <a:ext uri="{FF2B5EF4-FFF2-40B4-BE49-F238E27FC236}">
                  <a16:creationId xmlns:a16="http://schemas.microsoft.com/office/drawing/2014/main" id="{92AB96F1-DD45-4640-B33B-CB8B6C09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教诫护正知正念</a:t>
              </a:r>
              <a:endParaRPr lang="zh-CN" altLang="en-US"/>
            </a:p>
          </p:txBody>
        </p:sp>
      </p:grpSp>
      <p:grpSp>
        <p:nvGrpSpPr>
          <p:cNvPr id="24618" name="组合 152">
            <a:extLst>
              <a:ext uri="{FF2B5EF4-FFF2-40B4-BE49-F238E27FC236}">
                <a16:creationId xmlns:a16="http://schemas.microsoft.com/office/drawing/2014/main" id="{D093C42E-2138-964D-8FEF-1463D559DA28}"/>
              </a:ext>
            </a:extLst>
          </p:cNvPr>
          <p:cNvGrpSpPr>
            <a:grpSpLocks/>
          </p:cNvGrpSpPr>
          <p:nvPr/>
        </p:nvGrpSpPr>
        <p:grpSpPr bwMode="auto">
          <a:xfrm>
            <a:off x="1430338" y="765175"/>
            <a:ext cx="857250" cy="571500"/>
            <a:chOff x="0" y="0"/>
            <a:chExt cx="883803" cy="1626969"/>
          </a:xfrm>
        </p:grpSpPr>
        <p:sp>
          <p:nvSpPr>
            <p:cNvPr id="24662" name="圆角矩形 134">
              <a:extLst>
                <a:ext uri="{FF2B5EF4-FFF2-40B4-BE49-F238E27FC236}">
                  <a16:creationId xmlns:a16="http://schemas.microsoft.com/office/drawing/2014/main" id="{F8868C97-A195-9F46-9EEE-FACE499C1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3" name="圆角矩形 8">
              <a:extLst>
                <a:ext uri="{FF2B5EF4-FFF2-40B4-BE49-F238E27FC236}">
                  <a16:creationId xmlns:a16="http://schemas.microsoft.com/office/drawing/2014/main" id="{7EAD99C2-2C88-F046-BDD8-458CBA54F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未护之过患</a:t>
              </a:r>
              <a:endParaRPr lang="zh-CN" altLang="en-US"/>
            </a:p>
          </p:txBody>
        </p:sp>
      </p:grpSp>
      <p:grpSp>
        <p:nvGrpSpPr>
          <p:cNvPr id="24619" name="组合 152">
            <a:extLst>
              <a:ext uri="{FF2B5EF4-FFF2-40B4-BE49-F238E27FC236}">
                <a16:creationId xmlns:a16="http://schemas.microsoft.com/office/drawing/2014/main" id="{35D6EC68-BBDB-2E47-8AA9-DE553174E2BB}"/>
              </a:ext>
            </a:extLst>
          </p:cNvPr>
          <p:cNvGrpSpPr>
            <a:grpSpLocks/>
          </p:cNvGrpSpPr>
          <p:nvPr/>
        </p:nvGrpSpPr>
        <p:grpSpPr bwMode="auto">
          <a:xfrm>
            <a:off x="2535238" y="723900"/>
            <a:ext cx="388937" cy="1919288"/>
            <a:chOff x="0" y="0"/>
            <a:chExt cx="357902" cy="1626969"/>
          </a:xfrm>
        </p:grpSpPr>
        <p:sp>
          <p:nvSpPr>
            <p:cNvPr id="24660" name="圆角矩形 156">
              <a:extLst>
                <a:ext uri="{FF2B5EF4-FFF2-40B4-BE49-F238E27FC236}">
                  <a16:creationId xmlns:a16="http://schemas.microsoft.com/office/drawing/2014/main" id="{D28CC23B-B2A7-5245-B323-9C65DB63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61" name="圆角矩形 8">
              <a:extLst>
                <a:ext uri="{FF2B5EF4-FFF2-40B4-BE49-F238E27FC236}">
                  <a16:creationId xmlns:a16="http://schemas.microsoft.com/office/drawing/2014/main" id="{F68C8E20-951B-D849-A974-6ADF59AC3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护持正念之方法</a:t>
              </a:r>
              <a:endParaRPr lang="zh-CN" altLang="en-US"/>
            </a:p>
          </p:txBody>
        </p:sp>
      </p:grpSp>
      <p:grpSp>
        <p:nvGrpSpPr>
          <p:cNvPr id="24620" name="组合 152">
            <a:extLst>
              <a:ext uri="{FF2B5EF4-FFF2-40B4-BE49-F238E27FC236}">
                <a16:creationId xmlns:a16="http://schemas.microsoft.com/office/drawing/2014/main" id="{E01BEE4C-E992-D34B-869E-42E1A0EC30F7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3729038"/>
            <a:ext cx="406400" cy="1931987"/>
            <a:chOff x="0" y="0"/>
            <a:chExt cx="357902" cy="1626969"/>
          </a:xfrm>
        </p:grpSpPr>
        <p:sp>
          <p:nvSpPr>
            <p:cNvPr id="24658" name="圆角矩形 164">
              <a:extLst>
                <a:ext uri="{FF2B5EF4-FFF2-40B4-BE49-F238E27FC236}">
                  <a16:creationId xmlns:a16="http://schemas.microsoft.com/office/drawing/2014/main" id="{70954660-6280-774F-B715-736AF48B8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9" name="圆角矩形 8">
              <a:extLst>
                <a:ext uri="{FF2B5EF4-FFF2-40B4-BE49-F238E27FC236}">
                  <a16:creationId xmlns:a16="http://schemas.microsoft.com/office/drawing/2014/main" id="{C4F1CB6A-9430-3A48-9B28-335AB9A5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24621" name="组合 152">
            <a:extLst>
              <a:ext uri="{FF2B5EF4-FFF2-40B4-BE49-F238E27FC236}">
                <a16:creationId xmlns:a16="http://schemas.microsoft.com/office/drawing/2014/main" id="{6CDD2C0D-BBCF-0841-8E36-85AAD796C28B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3284538"/>
            <a:ext cx="800100" cy="631825"/>
            <a:chOff x="0" y="0"/>
            <a:chExt cx="883803" cy="1626969"/>
          </a:xfrm>
        </p:grpSpPr>
        <p:sp>
          <p:nvSpPr>
            <p:cNvPr id="24656" name="圆角矩形 192">
              <a:extLst>
                <a:ext uri="{FF2B5EF4-FFF2-40B4-BE49-F238E27FC236}">
                  <a16:creationId xmlns:a16="http://schemas.microsoft.com/office/drawing/2014/main" id="{999F8A73-29C1-B04F-93F5-0A5704250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7" name="圆角矩形 8">
              <a:extLst>
                <a:ext uri="{FF2B5EF4-FFF2-40B4-BE49-F238E27FC236}">
                  <a16:creationId xmlns:a16="http://schemas.microsoft.com/office/drawing/2014/main" id="{6A946A52-FDFC-8C43-8ECB-30635FBC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护持之方法</a:t>
              </a:r>
              <a:endParaRPr lang="zh-CN" altLang="en-US"/>
            </a:p>
          </p:txBody>
        </p:sp>
      </p:grpSp>
      <p:grpSp>
        <p:nvGrpSpPr>
          <p:cNvPr id="24622" name="组合 178">
            <a:extLst>
              <a:ext uri="{FF2B5EF4-FFF2-40B4-BE49-F238E27FC236}">
                <a16:creationId xmlns:a16="http://schemas.microsoft.com/office/drawing/2014/main" id="{4FA62311-7103-F649-B511-1B6EB07509B2}"/>
              </a:ext>
            </a:extLst>
          </p:cNvPr>
          <p:cNvGrpSpPr>
            <a:grpSpLocks/>
          </p:cNvGrpSpPr>
          <p:nvPr/>
        </p:nvGrpSpPr>
        <p:grpSpPr bwMode="auto">
          <a:xfrm>
            <a:off x="3121025" y="142875"/>
            <a:ext cx="1247775" cy="436563"/>
            <a:chOff x="0" y="0"/>
            <a:chExt cx="756888" cy="378444"/>
          </a:xfrm>
        </p:grpSpPr>
        <p:sp>
          <p:nvSpPr>
            <p:cNvPr id="24654" name="圆角矩形 139">
              <a:extLst>
                <a:ext uri="{FF2B5EF4-FFF2-40B4-BE49-F238E27FC236}">
                  <a16:creationId xmlns:a16="http://schemas.microsoft.com/office/drawing/2014/main" id="{837706E4-57AD-6140-B736-0B4CBC26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5" name="圆角矩形 60">
              <a:extLst>
                <a:ext uri="{FF2B5EF4-FFF2-40B4-BE49-F238E27FC236}">
                  <a16:creationId xmlns:a16="http://schemas.microsoft.com/office/drawing/2014/main" id="{1012E615-C509-594E-88E2-96A3316A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  <a:endParaRPr lang="zh-CN" altLang="en-US"/>
            </a:p>
          </p:txBody>
        </p:sp>
      </p:grpSp>
      <p:grpSp>
        <p:nvGrpSpPr>
          <p:cNvPr id="24623" name="组合 178">
            <a:extLst>
              <a:ext uri="{FF2B5EF4-FFF2-40B4-BE49-F238E27FC236}">
                <a16:creationId xmlns:a16="http://schemas.microsoft.com/office/drawing/2014/main" id="{AC428CB4-BBE3-464C-AE6B-0B845532EA16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1827213"/>
            <a:ext cx="382587" cy="1231900"/>
            <a:chOff x="0" y="0"/>
            <a:chExt cx="756888" cy="378444"/>
          </a:xfrm>
        </p:grpSpPr>
        <p:sp>
          <p:nvSpPr>
            <p:cNvPr id="24652" name="圆角矩形 145">
              <a:extLst>
                <a:ext uri="{FF2B5EF4-FFF2-40B4-BE49-F238E27FC236}">
                  <a16:creationId xmlns:a16="http://schemas.microsoft.com/office/drawing/2014/main" id="{F1B60904-38BB-9547-B210-AAAA3D40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3" name="圆角矩形 60">
              <a:extLst>
                <a:ext uri="{FF2B5EF4-FFF2-40B4-BE49-F238E27FC236}">
                  <a16:creationId xmlns:a16="http://schemas.microsoft.com/office/drawing/2014/main" id="{A27262C2-581C-924F-9063-E869DCC65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  <a:endParaRPr lang="zh-CN" altLang="en-US"/>
            </a:p>
          </p:txBody>
        </p:sp>
      </p:grpSp>
      <p:grpSp>
        <p:nvGrpSpPr>
          <p:cNvPr id="24624" name="组合 178">
            <a:extLst>
              <a:ext uri="{FF2B5EF4-FFF2-40B4-BE49-F238E27FC236}">
                <a16:creationId xmlns:a16="http://schemas.microsoft.com/office/drawing/2014/main" id="{C0C88F24-12FE-8740-A774-398C6F57E5DE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5335588"/>
            <a:ext cx="1247775" cy="650875"/>
            <a:chOff x="0" y="0"/>
            <a:chExt cx="756888" cy="378444"/>
          </a:xfrm>
        </p:grpSpPr>
        <p:sp>
          <p:nvSpPr>
            <p:cNvPr id="24650" name="圆角矩形 148">
              <a:extLst>
                <a:ext uri="{FF2B5EF4-FFF2-40B4-BE49-F238E27FC236}">
                  <a16:creationId xmlns:a16="http://schemas.microsoft.com/office/drawing/2014/main" id="{39C09965-7136-E548-B042-7CA68C56A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1" name="圆角矩形 60">
              <a:extLst>
                <a:ext uri="{FF2B5EF4-FFF2-40B4-BE49-F238E27FC236}">
                  <a16:creationId xmlns:a16="http://schemas.microsoft.com/office/drawing/2014/main" id="{F2E3C7F5-491D-8843-B99E-E7913F8A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  <a:endParaRPr lang="zh-CN" altLang="en-US"/>
            </a:p>
          </p:txBody>
        </p:sp>
      </p:grpSp>
      <p:grpSp>
        <p:nvGrpSpPr>
          <p:cNvPr id="24625" name="组合 178">
            <a:extLst>
              <a:ext uri="{FF2B5EF4-FFF2-40B4-BE49-F238E27FC236}">
                <a16:creationId xmlns:a16="http://schemas.microsoft.com/office/drawing/2014/main" id="{836E137E-2A76-EA4D-A54E-3E26669F5453}"/>
              </a:ext>
            </a:extLst>
          </p:cNvPr>
          <p:cNvGrpSpPr>
            <a:grpSpLocks/>
          </p:cNvGrpSpPr>
          <p:nvPr/>
        </p:nvGrpSpPr>
        <p:grpSpPr bwMode="auto">
          <a:xfrm>
            <a:off x="3789363" y="646113"/>
            <a:ext cx="941387" cy="722312"/>
            <a:chOff x="0" y="0"/>
            <a:chExt cx="756888" cy="378444"/>
          </a:xfrm>
        </p:grpSpPr>
        <p:sp>
          <p:nvSpPr>
            <p:cNvPr id="24648" name="圆角矩形 151">
              <a:extLst>
                <a:ext uri="{FF2B5EF4-FFF2-40B4-BE49-F238E27FC236}">
                  <a16:creationId xmlns:a16="http://schemas.microsoft.com/office/drawing/2014/main" id="{96C70794-E5B3-9949-93B6-5F2C1728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9" name="圆角矩形 60">
              <a:extLst>
                <a:ext uri="{FF2B5EF4-FFF2-40B4-BE49-F238E27FC236}">
                  <a16:creationId xmlns:a16="http://schemas.microsoft.com/office/drawing/2014/main" id="{F24089F8-4C07-5340-B32D-19FAB303E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  <a:endParaRPr lang="zh-CN" altLang="en-US"/>
            </a:p>
          </p:txBody>
        </p:sp>
      </p:grpSp>
      <p:grpSp>
        <p:nvGrpSpPr>
          <p:cNvPr id="24626" name="组合 178">
            <a:extLst>
              <a:ext uri="{FF2B5EF4-FFF2-40B4-BE49-F238E27FC236}">
                <a16:creationId xmlns:a16="http://schemas.microsoft.com/office/drawing/2014/main" id="{50E826E0-8690-3C41-9C27-559C4825E5F1}"/>
              </a:ext>
            </a:extLst>
          </p:cNvPr>
          <p:cNvGrpSpPr>
            <a:grpSpLocks/>
          </p:cNvGrpSpPr>
          <p:nvPr/>
        </p:nvGrpSpPr>
        <p:grpSpPr bwMode="auto">
          <a:xfrm>
            <a:off x="3797300" y="1328738"/>
            <a:ext cx="928688" cy="673100"/>
            <a:chOff x="0" y="0"/>
            <a:chExt cx="756888" cy="378444"/>
          </a:xfrm>
        </p:grpSpPr>
        <p:sp>
          <p:nvSpPr>
            <p:cNvPr id="24646" name="圆角矩形 210">
              <a:extLst>
                <a:ext uri="{FF2B5EF4-FFF2-40B4-BE49-F238E27FC236}">
                  <a16:creationId xmlns:a16="http://schemas.microsoft.com/office/drawing/2014/main" id="{B298D652-BB4F-5F44-A20C-7582E8CF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7" name="圆角矩形 60">
              <a:extLst>
                <a:ext uri="{FF2B5EF4-FFF2-40B4-BE49-F238E27FC236}">
                  <a16:creationId xmlns:a16="http://schemas.microsoft.com/office/drawing/2014/main" id="{E6A7C378-E535-B54E-89CA-7D472826C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  <a:endParaRPr lang="zh-CN" altLang="en-US"/>
            </a:p>
          </p:txBody>
        </p:sp>
      </p:grpSp>
      <p:grpSp>
        <p:nvGrpSpPr>
          <p:cNvPr id="24627" name="组合 178">
            <a:extLst>
              <a:ext uri="{FF2B5EF4-FFF2-40B4-BE49-F238E27FC236}">
                <a16:creationId xmlns:a16="http://schemas.microsoft.com/office/drawing/2014/main" id="{C42CBA79-4C44-214A-B478-F5E20149B229}"/>
              </a:ext>
            </a:extLst>
          </p:cNvPr>
          <p:cNvGrpSpPr>
            <a:grpSpLocks/>
          </p:cNvGrpSpPr>
          <p:nvPr/>
        </p:nvGrpSpPr>
        <p:grpSpPr bwMode="auto">
          <a:xfrm>
            <a:off x="3789363" y="1974850"/>
            <a:ext cx="941387" cy="936625"/>
            <a:chOff x="0" y="0"/>
            <a:chExt cx="756888" cy="378444"/>
          </a:xfrm>
        </p:grpSpPr>
        <p:sp>
          <p:nvSpPr>
            <p:cNvPr id="24644" name="圆角矩形 213">
              <a:extLst>
                <a:ext uri="{FF2B5EF4-FFF2-40B4-BE49-F238E27FC236}">
                  <a16:creationId xmlns:a16="http://schemas.microsoft.com/office/drawing/2014/main" id="{84CCC90C-66BB-4C45-AE1C-2D8CE66D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5" name="圆角矩形 60">
              <a:extLst>
                <a:ext uri="{FF2B5EF4-FFF2-40B4-BE49-F238E27FC236}">
                  <a16:creationId xmlns:a16="http://schemas.microsoft.com/office/drawing/2014/main" id="{D1B7BFA6-ADAD-5F44-9DED-89BD6E4AA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  <a:endParaRPr lang="zh-CN" altLang="en-US"/>
            </a:p>
          </p:txBody>
        </p:sp>
      </p:grpSp>
      <p:grpSp>
        <p:nvGrpSpPr>
          <p:cNvPr id="24628" name="组合 178">
            <a:extLst>
              <a:ext uri="{FF2B5EF4-FFF2-40B4-BE49-F238E27FC236}">
                <a16:creationId xmlns:a16="http://schemas.microsoft.com/office/drawing/2014/main" id="{C565486B-80B7-B943-9618-4E5D4996C662}"/>
              </a:ext>
            </a:extLst>
          </p:cNvPr>
          <p:cNvGrpSpPr>
            <a:grpSpLocks/>
          </p:cNvGrpSpPr>
          <p:nvPr/>
        </p:nvGrpSpPr>
        <p:grpSpPr bwMode="auto">
          <a:xfrm>
            <a:off x="3832225" y="3611563"/>
            <a:ext cx="800100" cy="989012"/>
            <a:chOff x="0" y="0"/>
            <a:chExt cx="756888" cy="378444"/>
          </a:xfrm>
        </p:grpSpPr>
        <p:sp>
          <p:nvSpPr>
            <p:cNvPr id="24642" name="圆角矩形 216">
              <a:extLst>
                <a:ext uri="{FF2B5EF4-FFF2-40B4-BE49-F238E27FC236}">
                  <a16:creationId xmlns:a16="http://schemas.microsoft.com/office/drawing/2014/main" id="{DB9FAF1D-B2E5-8E47-82ED-19059652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3" name="圆角矩形 60">
              <a:extLst>
                <a:ext uri="{FF2B5EF4-FFF2-40B4-BE49-F238E27FC236}">
                  <a16:creationId xmlns:a16="http://schemas.microsoft.com/office/drawing/2014/main" id="{9DDEF459-2B0C-DF4F-8D5F-9E9EF24BB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  <a:endParaRPr lang="zh-CN" altLang="en-US"/>
            </a:p>
          </p:txBody>
        </p:sp>
      </p:grpSp>
      <p:sp>
        <p:nvSpPr>
          <p:cNvPr id="24629" name="圆角矩形 60">
            <a:extLst>
              <a:ext uri="{FF2B5EF4-FFF2-40B4-BE49-F238E27FC236}">
                <a16:creationId xmlns:a16="http://schemas.microsoft.com/office/drawing/2014/main" id="{6AC692CF-D13E-124B-AC1D-A1019235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3467100"/>
            <a:ext cx="892175" cy="1133475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为了知学处而参阅经典等</a:t>
            </a:r>
            <a:endParaRPr lang="zh-CN" altLang="en-US"/>
          </a:p>
        </p:txBody>
      </p:sp>
      <p:grpSp>
        <p:nvGrpSpPr>
          <p:cNvPr id="24630" name="组合 178">
            <a:extLst>
              <a:ext uri="{FF2B5EF4-FFF2-40B4-BE49-F238E27FC236}">
                <a16:creationId xmlns:a16="http://schemas.microsoft.com/office/drawing/2014/main" id="{31A08AD6-774E-664B-A5A7-006CF7149037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49213"/>
            <a:ext cx="904875" cy="623887"/>
            <a:chOff x="0" y="0"/>
            <a:chExt cx="756888" cy="378444"/>
          </a:xfrm>
        </p:grpSpPr>
        <p:sp>
          <p:nvSpPr>
            <p:cNvPr id="24640" name="圆角矩形 128">
              <a:extLst>
                <a:ext uri="{FF2B5EF4-FFF2-40B4-BE49-F238E27FC236}">
                  <a16:creationId xmlns:a16="http://schemas.microsoft.com/office/drawing/2014/main" id="{687DD25E-8332-6149-98DC-7AFBCD60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1" name="圆角矩形 60">
              <a:extLst>
                <a:ext uri="{FF2B5EF4-FFF2-40B4-BE49-F238E27FC236}">
                  <a16:creationId xmlns:a16="http://schemas.microsoft.com/office/drawing/2014/main" id="{C0FA9C74-76B7-F847-A0B9-D1065F16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精勤修学学处</a:t>
              </a:r>
              <a:endParaRPr lang="zh-CN" altLang="en-US"/>
            </a:p>
          </p:txBody>
        </p:sp>
      </p:grpSp>
      <p:grpSp>
        <p:nvGrpSpPr>
          <p:cNvPr id="24631" name="组合 178">
            <a:extLst>
              <a:ext uri="{FF2B5EF4-FFF2-40B4-BE49-F238E27FC236}">
                <a16:creationId xmlns:a16="http://schemas.microsoft.com/office/drawing/2014/main" id="{66E06E53-4010-6A4A-992F-23B592CD538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660400"/>
            <a:ext cx="904875" cy="595313"/>
            <a:chOff x="0" y="0"/>
            <a:chExt cx="756888" cy="378444"/>
          </a:xfrm>
        </p:grpSpPr>
        <p:sp>
          <p:nvSpPr>
            <p:cNvPr id="24638" name="圆角矩形 203">
              <a:extLst>
                <a:ext uri="{FF2B5EF4-FFF2-40B4-BE49-F238E27FC236}">
                  <a16:creationId xmlns:a16="http://schemas.microsoft.com/office/drawing/2014/main" id="{E2D8A564-C7B0-C946-BE98-3BF7D6EE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9" name="圆角矩形 60">
              <a:extLst>
                <a:ext uri="{FF2B5EF4-FFF2-40B4-BE49-F238E27FC236}">
                  <a16:creationId xmlns:a16="http://schemas.microsoft.com/office/drawing/2014/main" id="{F85F52EE-B81E-7849-92A1-7DA85294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修学多种知识</a:t>
              </a:r>
              <a:endParaRPr lang="zh-CN" altLang="en-US"/>
            </a:p>
          </p:txBody>
        </p:sp>
      </p:grpSp>
      <p:grpSp>
        <p:nvGrpSpPr>
          <p:cNvPr id="24632" name="组合 178">
            <a:extLst>
              <a:ext uri="{FF2B5EF4-FFF2-40B4-BE49-F238E27FC236}">
                <a16:creationId xmlns:a16="http://schemas.microsoft.com/office/drawing/2014/main" id="{8DCF9E49-8F72-9E45-906F-1EFB64364E1C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1255713"/>
            <a:ext cx="904875" cy="642937"/>
            <a:chOff x="0" y="0"/>
            <a:chExt cx="756888" cy="378444"/>
          </a:xfrm>
        </p:grpSpPr>
        <p:sp>
          <p:nvSpPr>
            <p:cNvPr id="24636" name="圆角矩形 161">
              <a:extLst>
                <a:ext uri="{FF2B5EF4-FFF2-40B4-BE49-F238E27FC236}">
                  <a16:creationId xmlns:a16="http://schemas.microsoft.com/office/drawing/2014/main" id="{EEA10F6C-4F7C-674D-8523-41DC7C74D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7" name="圆角矩形 60">
              <a:extLst>
                <a:ext uri="{FF2B5EF4-FFF2-40B4-BE49-F238E27FC236}">
                  <a16:creationId xmlns:a16="http://schemas.microsoft.com/office/drawing/2014/main" id="{8BCCEF55-C80E-D54B-ADD5-D9F67447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刻意修学利他</a:t>
              </a:r>
              <a:endParaRPr lang="zh-CN" altLang="en-US"/>
            </a:p>
          </p:txBody>
        </p:sp>
      </p:grpSp>
      <p:grpSp>
        <p:nvGrpSpPr>
          <p:cNvPr id="24633" name="组合 178">
            <a:extLst>
              <a:ext uri="{FF2B5EF4-FFF2-40B4-BE49-F238E27FC236}">
                <a16:creationId xmlns:a16="http://schemas.microsoft.com/office/drawing/2014/main" id="{397D4C3E-791F-8A43-B57D-6443FE6111C6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1909763"/>
            <a:ext cx="904875" cy="912812"/>
            <a:chOff x="0" y="0"/>
            <a:chExt cx="756888" cy="378444"/>
          </a:xfrm>
        </p:grpSpPr>
        <p:sp>
          <p:nvSpPr>
            <p:cNvPr id="24634" name="圆角矩形 207">
              <a:extLst>
                <a:ext uri="{FF2B5EF4-FFF2-40B4-BE49-F238E27FC236}">
                  <a16:creationId xmlns:a16="http://schemas.microsoft.com/office/drawing/2014/main" id="{E6EA9BDA-0403-DE45-8835-B676B363D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5" name="圆角矩形 60">
              <a:extLst>
                <a:ext uri="{FF2B5EF4-FFF2-40B4-BE49-F238E27FC236}">
                  <a16:creationId xmlns:a16="http://schemas.microsoft.com/office/drawing/2014/main" id="{3E19FFE4-6F98-FA40-AF4A-5F2B9AC7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依止善友善知识方式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633E3414-18AE-614F-8109-CAA8C459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7F677A-F2D6-F147-93F9-AA2B876288AA}" type="slidenum">
              <a:rPr lang="zh-CN" altLang="en-US">
                <a:solidFill>
                  <a:srgbClr val="898989"/>
                </a:solidFill>
              </a:rPr>
              <a:pPr eaLnBrk="1" hangingPunct="1"/>
              <a:t>2</a:t>
            </a:fld>
            <a:endParaRPr lang="zh-CN" altLang="en-US" sz="1800"/>
          </a:p>
        </p:txBody>
      </p:sp>
      <p:sp>
        <p:nvSpPr>
          <p:cNvPr id="15363" name="直接连接符 274">
            <a:extLst>
              <a:ext uri="{FF2B5EF4-FFF2-40B4-BE49-F238E27FC236}">
                <a16:creationId xmlns:a16="http://schemas.microsoft.com/office/drawing/2014/main" id="{B2DDA632-E8B0-B649-967B-ED90A6D53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773613"/>
            <a:ext cx="2062163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直接连接符 261">
            <a:extLst>
              <a:ext uri="{FF2B5EF4-FFF2-40B4-BE49-F238E27FC236}">
                <a16:creationId xmlns:a16="http://schemas.microsoft.com/office/drawing/2014/main" id="{0F2DBF2A-39A2-4946-97C9-47C8F8DEC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525" y="2613025"/>
            <a:ext cx="465138" cy="476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5" name="组合 241">
            <a:extLst>
              <a:ext uri="{FF2B5EF4-FFF2-40B4-BE49-F238E27FC236}">
                <a16:creationId xmlns:a16="http://schemas.microsoft.com/office/drawing/2014/main" id="{0B01449D-5AD1-3F41-83DB-6C94EFD38AB5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2614613"/>
            <a:ext cx="506412" cy="3416300"/>
            <a:chOff x="0" y="0"/>
            <a:chExt cx="568414" cy="1386357"/>
          </a:xfrm>
        </p:grpSpPr>
        <p:grpSp>
          <p:nvGrpSpPr>
            <p:cNvPr id="15493" name="组合 249">
              <a:extLst>
                <a:ext uri="{FF2B5EF4-FFF2-40B4-BE49-F238E27FC236}">
                  <a16:creationId xmlns:a16="http://schemas.microsoft.com/office/drawing/2014/main" id="{1688C546-8D27-974F-8265-91FE1118D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5495" name="直接连接符 251">
                <a:extLst>
                  <a:ext uri="{FF2B5EF4-FFF2-40B4-BE49-F238E27FC236}">
                    <a16:creationId xmlns:a16="http://schemas.microsoft.com/office/drawing/2014/main" id="{4FDD831F-B1B2-6A47-B216-4A61B8A45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6" name="直接连接符 252">
                <a:extLst>
                  <a:ext uri="{FF2B5EF4-FFF2-40B4-BE49-F238E27FC236}">
                    <a16:creationId xmlns:a16="http://schemas.microsoft.com/office/drawing/2014/main" id="{310248F8-3D54-6142-9F1D-8AADE859F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7" name="直接连接符 257">
                <a:extLst>
                  <a:ext uri="{FF2B5EF4-FFF2-40B4-BE49-F238E27FC236}">
                    <a16:creationId xmlns:a16="http://schemas.microsoft.com/office/drawing/2014/main" id="{6BE55677-0E58-5743-A42A-BE7A56E2A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94" name="直接连接符 250">
              <a:extLst>
                <a:ext uri="{FF2B5EF4-FFF2-40B4-BE49-F238E27FC236}">
                  <a16:creationId xmlns:a16="http://schemas.microsoft.com/office/drawing/2014/main" id="{06275FBF-505A-E047-A978-1CE5AED99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49" y="94522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直接连接符 260">
            <a:extLst>
              <a:ext uri="{FF2B5EF4-FFF2-40B4-BE49-F238E27FC236}">
                <a16:creationId xmlns:a16="http://schemas.microsoft.com/office/drawing/2014/main" id="{6AC37EF9-1BBD-3047-BCE6-2A6207059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463" y="5399088"/>
            <a:ext cx="466725" cy="635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7" name="组合 228">
            <a:extLst>
              <a:ext uri="{FF2B5EF4-FFF2-40B4-BE49-F238E27FC236}">
                <a16:creationId xmlns:a16="http://schemas.microsoft.com/office/drawing/2014/main" id="{1B6B61BC-2133-6D40-A1D4-831B99BC9792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896938"/>
            <a:ext cx="479425" cy="2038350"/>
            <a:chOff x="0" y="0"/>
            <a:chExt cx="480343" cy="1386357"/>
          </a:xfrm>
        </p:grpSpPr>
        <p:grpSp>
          <p:nvGrpSpPr>
            <p:cNvPr id="15488" name="组合 229">
              <a:extLst>
                <a:ext uri="{FF2B5EF4-FFF2-40B4-BE49-F238E27FC236}">
                  <a16:creationId xmlns:a16="http://schemas.microsoft.com/office/drawing/2014/main" id="{56EB7CEA-936E-E847-9244-7BE11DAB3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61" y="0"/>
              <a:ext cx="306282" cy="1386357"/>
              <a:chOff x="0" y="0"/>
              <a:chExt cx="306282" cy="1060352"/>
            </a:xfrm>
          </p:grpSpPr>
          <p:sp>
            <p:nvSpPr>
              <p:cNvPr id="15490" name="直接连接符 238">
                <a:extLst>
                  <a:ext uri="{FF2B5EF4-FFF2-40B4-BE49-F238E27FC236}">
                    <a16:creationId xmlns:a16="http://schemas.microsoft.com/office/drawing/2014/main" id="{823F05AE-7CFF-0D4C-8AEF-C2A90B029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1" name="直接连接符 239">
                <a:extLst>
                  <a:ext uri="{FF2B5EF4-FFF2-40B4-BE49-F238E27FC236}">
                    <a16:creationId xmlns:a16="http://schemas.microsoft.com/office/drawing/2014/main" id="{ED3C4830-B51A-074C-BFE2-BE5BCF13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2" name="直接连接符 240">
                <a:extLst>
                  <a:ext uri="{FF2B5EF4-FFF2-40B4-BE49-F238E27FC236}">
                    <a16:creationId xmlns:a16="http://schemas.microsoft.com/office/drawing/2014/main" id="{C96068E1-E98B-CD4E-87F5-F22E263B3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89" name="直接连接符 237">
              <a:extLst>
                <a:ext uri="{FF2B5EF4-FFF2-40B4-BE49-F238E27FC236}">
                  <a16:creationId xmlns:a16="http://schemas.microsoft.com/office/drawing/2014/main" id="{430BF510-8711-6844-A1B1-69C015F77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6357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8" name="直接连接符 202">
            <a:extLst>
              <a:ext uri="{FF2B5EF4-FFF2-40B4-BE49-F238E27FC236}">
                <a16:creationId xmlns:a16="http://schemas.microsoft.com/office/drawing/2014/main" id="{1BB509FC-E26A-CE47-B364-0934BD360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1700213"/>
            <a:ext cx="294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组合 298">
            <a:extLst>
              <a:ext uri="{FF2B5EF4-FFF2-40B4-BE49-F238E27FC236}">
                <a16:creationId xmlns:a16="http://schemas.microsoft.com/office/drawing/2014/main" id="{43B7E24E-F324-7341-8769-FD3FFB42B98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532063" y="1050925"/>
            <a:ext cx="306387" cy="3457575"/>
            <a:chOff x="0" y="0"/>
            <a:chExt cx="306282" cy="1060352"/>
          </a:xfrm>
        </p:grpSpPr>
        <p:sp>
          <p:nvSpPr>
            <p:cNvPr id="15485" name="直接连接符 300">
              <a:extLst>
                <a:ext uri="{FF2B5EF4-FFF2-40B4-BE49-F238E27FC236}">
                  <a16:creationId xmlns:a16="http://schemas.microsoft.com/office/drawing/2014/main" id="{045B4C7A-3B8B-6442-BFFC-CE0F50A44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6" name="直接连接符 301">
              <a:extLst>
                <a:ext uri="{FF2B5EF4-FFF2-40B4-BE49-F238E27FC236}">
                  <a16:creationId xmlns:a16="http://schemas.microsoft.com/office/drawing/2014/main" id="{5D00A0AE-E028-5241-99F2-74006072C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7" name="直接连接符 302">
              <a:extLst>
                <a:ext uri="{FF2B5EF4-FFF2-40B4-BE49-F238E27FC236}">
                  <a16:creationId xmlns:a16="http://schemas.microsoft.com/office/drawing/2014/main" id="{B2D93B0A-CC16-DF4D-9D12-F8C2204FE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组合 175">
            <a:extLst>
              <a:ext uri="{FF2B5EF4-FFF2-40B4-BE49-F238E27FC236}">
                <a16:creationId xmlns:a16="http://schemas.microsoft.com/office/drawing/2014/main" id="{0B2973EE-6EFC-5544-A32D-414F242333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5275" y="2744788"/>
            <a:ext cx="669925" cy="3778250"/>
            <a:chOff x="0" y="0"/>
            <a:chExt cx="670907" cy="933588"/>
          </a:xfrm>
        </p:grpSpPr>
        <p:grpSp>
          <p:nvGrpSpPr>
            <p:cNvPr id="15480" name="组合 176">
              <a:extLst>
                <a:ext uri="{FF2B5EF4-FFF2-40B4-BE49-F238E27FC236}">
                  <a16:creationId xmlns:a16="http://schemas.microsoft.com/office/drawing/2014/main" id="{738ACB44-EACE-AF46-8131-7D69C38D0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15482" name="直接连接符 178">
                <a:extLst>
                  <a:ext uri="{FF2B5EF4-FFF2-40B4-BE49-F238E27FC236}">
                    <a16:creationId xmlns:a16="http://schemas.microsoft.com/office/drawing/2014/main" id="{555ED627-529D-E940-B1A7-8364A8C4B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3" name="直接连接符 198">
                <a:extLst>
                  <a:ext uri="{FF2B5EF4-FFF2-40B4-BE49-F238E27FC236}">
                    <a16:creationId xmlns:a16="http://schemas.microsoft.com/office/drawing/2014/main" id="{3AFED908-6E8E-8B42-91E7-8450428E7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4" name="直接连接符 199">
                <a:extLst>
                  <a:ext uri="{FF2B5EF4-FFF2-40B4-BE49-F238E27FC236}">
                    <a16:creationId xmlns:a16="http://schemas.microsoft.com/office/drawing/2014/main" id="{F8BB7842-A4F2-E145-9EBF-1CA41694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81" name="直接连接符 177">
              <a:extLst>
                <a:ext uri="{FF2B5EF4-FFF2-40B4-BE49-F238E27FC236}">
                  <a16:creationId xmlns:a16="http://schemas.microsoft.com/office/drawing/2014/main" id="{4C86450F-D622-6D41-88A5-135036C2E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1" name="直接连接符 315">
            <a:extLst>
              <a:ext uri="{FF2B5EF4-FFF2-40B4-BE49-F238E27FC236}">
                <a16:creationId xmlns:a16="http://schemas.microsoft.com/office/drawing/2014/main" id="{3E2FFA38-52F1-3E41-A295-586B7ED4A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5399088"/>
            <a:ext cx="8255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组合 303">
            <a:extLst>
              <a:ext uri="{FF2B5EF4-FFF2-40B4-BE49-F238E27FC236}">
                <a16:creationId xmlns:a16="http://schemas.microsoft.com/office/drawing/2014/main" id="{8F126F08-B9D7-9342-B546-944BDF6811FF}"/>
              </a:ext>
            </a:extLst>
          </p:cNvPr>
          <p:cNvGrpSpPr>
            <a:grpSpLocks/>
          </p:cNvGrpSpPr>
          <p:nvPr/>
        </p:nvGrpSpPr>
        <p:grpSpPr bwMode="auto">
          <a:xfrm>
            <a:off x="4130675" y="820738"/>
            <a:ext cx="527050" cy="4584700"/>
            <a:chOff x="0" y="0"/>
            <a:chExt cx="526403" cy="1386357"/>
          </a:xfrm>
        </p:grpSpPr>
        <p:grpSp>
          <p:nvGrpSpPr>
            <p:cNvPr id="15475" name="组合 304">
              <a:extLst>
                <a:ext uri="{FF2B5EF4-FFF2-40B4-BE49-F238E27FC236}">
                  <a16:creationId xmlns:a16="http://schemas.microsoft.com/office/drawing/2014/main" id="{57304629-75F9-2344-9947-97BC8C8BA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77" name="直接连接符 306">
                <a:extLst>
                  <a:ext uri="{FF2B5EF4-FFF2-40B4-BE49-F238E27FC236}">
                    <a16:creationId xmlns:a16="http://schemas.microsoft.com/office/drawing/2014/main" id="{9AC9E773-18C8-DA43-BC12-D712A5B97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8" name="直接连接符 307">
                <a:extLst>
                  <a:ext uri="{FF2B5EF4-FFF2-40B4-BE49-F238E27FC236}">
                    <a16:creationId xmlns:a16="http://schemas.microsoft.com/office/drawing/2014/main" id="{6A10ED9B-E4D1-224E-9666-C47173A7C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9" name="直接连接符 308">
                <a:extLst>
                  <a:ext uri="{FF2B5EF4-FFF2-40B4-BE49-F238E27FC236}">
                    <a16:creationId xmlns:a16="http://schemas.microsoft.com/office/drawing/2014/main" id="{BB0EC0AC-A42D-B541-868B-6A2474DCE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76" name="直接连接符 305">
              <a:extLst>
                <a:ext uri="{FF2B5EF4-FFF2-40B4-BE49-F238E27FC236}">
                  <a16:creationId xmlns:a16="http://schemas.microsoft.com/office/drawing/2014/main" id="{EB348F07-16FC-B445-B23B-F59E798A9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组合 157">
            <a:extLst>
              <a:ext uri="{FF2B5EF4-FFF2-40B4-BE49-F238E27FC236}">
                <a16:creationId xmlns:a16="http://schemas.microsoft.com/office/drawing/2014/main" id="{4E6EDECB-77E0-8246-B342-F77AD7B08476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398463"/>
            <a:ext cx="387350" cy="2689225"/>
            <a:chOff x="0" y="0"/>
            <a:chExt cx="306282" cy="1060352"/>
          </a:xfrm>
        </p:grpSpPr>
        <p:sp>
          <p:nvSpPr>
            <p:cNvPr id="15472" name="直接连接符 161">
              <a:extLst>
                <a:ext uri="{FF2B5EF4-FFF2-40B4-BE49-F238E27FC236}">
                  <a16:creationId xmlns:a16="http://schemas.microsoft.com/office/drawing/2014/main" id="{8ED05BEF-ADE5-EE4B-A4A9-2CB93F647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3" name="直接连接符 162">
              <a:extLst>
                <a:ext uri="{FF2B5EF4-FFF2-40B4-BE49-F238E27FC236}">
                  <a16:creationId xmlns:a16="http://schemas.microsoft.com/office/drawing/2014/main" id="{B54B58A0-DA91-6141-A2EA-E70FE612A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4" name="直接连接符 163">
              <a:extLst>
                <a:ext uri="{FF2B5EF4-FFF2-40B4-BE49-F238E27FC236}">
                  <a16:creationId xmlns:a16="http://schemas.microsoft.com/office/drawing/2014/main" id="{C723E447-0B09-EC4E-95DB-2100AEFE0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4" name="直接连接符 258">
            <a:extLst>
              <a:ext uri="{FF2B5EF4-FFF2-40B4-BE49-F238E27FC236}">
                <a16:creationId xmlns:a16="http://schemas.microsoft.com/office/drawing/2014/main" id="{25157054-7AA6-3A46-955C-46E53765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1238" y="2906713"/>
            <a:ext cx="6635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直接连接符 259">
            <a:extLst>
              <a:ext uri="{FF2B5EF4-FFF2-40B4-BE49-F238E27FC236}">
                <a16:creationId xmlns:a16="http://schemas.microsoft.com/office/drawing/2014/main" id="{3F7854C6-3F63-4F44-A790-0878D593F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3067050"/>
            <a:ext cx="488950" cy="1270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直接连接符 256">
            <a:extLst>
              <a:ext uri="{FF2B5EF4-FFF2-40B4-BE49-F238E27FC236}">
                <a16:creationId xmlns:a16="http://schemas.microsoft.com/office/drawing/2014/main" id="{B77F9748-87D6-BB4B-9B19-EB2CDBA78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062413"/>
            <a:ext cx="2951163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直接连接符 206">
            <a:extLst>
              <a:ext uri="{FF2B5EF4-FFF2-40B4-BE49-F238E27FC236}">
                <a16:creationId xmlns:a16="http://schemas.microsoft.com/office/drawing/2014/main" id="{5C145EB8-4043-8544-BAF4-E5A25021C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809875"/>
            <a:ext cx="2370138" cy="476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直接连接符 253">
            <a:extLst>
              <a:ext uri="{FF2B5EF4-FFF2-40B4-BE49-F238E27FC236}">
                <a16:creationId xmlns:a16="http://schemas.microsoft.com/office/drawing/2014/main" id="{97CB645B-FE91-4842-833C-5D25549A2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5162550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9" name="组合 179">
            <a:extLst>
              <a:ext uri="{FF2B5EF4-FFF2-40B4-BE49-F238E27FC236}">
                <a16:creationId xmlns:a16="http://schemas.microsoft.com/office/drawing/2014/main" id="{2DA918F8-380A-4449-AE02-000FDD14850F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449263"/>
            <a:ext cx="595313" cy="2228850"/>
            <a:chOff x="0" y="0"/>
            <a:chExt cx="669275" cy="1386357"/>
          </a:xfrm>
        </p:grpSpPr>
        <p:grpSp>
          <p:nvGrpSpPr>
            <p:cNvPr id="15467" name="组合 180">
              <a:extLst>
                <a:ext uri="{FF2B5EF4-FFF2-40B4-BE49-F238E27FC236}">
                  <a16:creationId xmlns:a16="http://schemas.microsoft.com/office/drawing/2014/main" id="{E1E14EDD-EBF7-204C-9B0D-7555F9C32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15469" name="直接连接符 182">
                <a:extLst>
                  <a:ext uri="{FF2B5EF4-FFF2-40B4-BE49-F238E27FC236}">
                    <a16:creationId xmlns:a16="http://schemas.microsoft.com/office/drawing/2014/main" id="{5DDFAAE6-A4A5-BA4B-A062-BA060A2FD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0" name="直接连接符 183">
                <a:extLst>
                  <a:ext uri="{FF2B5EF4-FFF2-40B4-BE49-F238E27FC236}">
                    <a16:creationId xmlns:a16="http://schemas.microsoft.com/office/drawing/2014/main" id="{3CFA0177-E526-DC4F-8C96-BEF8B27F3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" name="直接连接符 184">
                <a:extLst>
                  <a:ext uri="{FF2B5EF4-FFF2-40B4-BE49-F238E27FC236}">
                    <a16:creationId xmlns:a16="http://schemas.microsoft.com/office/drawing/2014/main" id="{933D977B-68A3-6B44-8824-79573E2C4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8" name="直接连接符 181">
              <a:extLst>
                <a:ext uri="{FF2B5EF4-FFF2-40B4-BE49-F238E27FC236}">
                  <a16:creationId xmlns:a16="http://schemas.microsoft.com/office/drawing/2014/main" id="{0F56262D-EDF1-1F4D-AF1F-124CD6820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0" name="直接连接符 15">
            <a:extLst>
              <a:ext uri="{FF2B5EF4-FFF2-40B4-BE49-F238E27FC236}">
                <a16:creationId xmlns:a16="http://schemas.microsoft.com/office/drawing/2014/main" id="{6C551777-F87B-C74A-A5B1-187935D71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774700"/>
            <a:ext cx="2717800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47" name="表格 82">
            <a:extLst>
              <a:ext uri="{FF2B5EF4-FFF2-40B4-BE49-F238E27FC236}">
                <a16:creationId xmlns:a16="http://schemas.microsoft.com/office/drawing/2014/main" id="{AB4CD2C9-E846-BA4D-8C19-4D54ED7BC97A}"/>
              </a:ext>
            </a:extLst>
          </p:cNvPr>
          <p:cNvGraphicFramePr>
            <a:graphicFrameLocks noGrp="1"/>
          </p:cNvGraphicFramePr>
          <p:nvPr/>
        </p:nvGraphicFramePr>
        <p:xfrm>
          <a:off x="6227763" y="169863"/>
          <a:ext cx="2822575" cy="6310312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700344829"/>
                    </a:ext>
                  </a:extLst>
                </a:gridCol>
              </a:tblGrid>
              <a:tr h="1463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若除众生贫，始圆施度者，今犹见饥贫，昔佛云何成？身财及果德，舍予众生心，经说施度圆，故施唯依心。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51486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遣鱼至何方，始得不遭伤？获断恶之心，说为戒度圆。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78058"/>
                  </a:ext>
                </a:extLst>
              </a:tr>
              <a:tr h="2011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顽者如虚空，岂能尽制彼？若息此嗔心，则同灭众敌。何需足量革，尽覆此大地，片革垫靴底，即同覆大地。如是吾不克，尽制诸外敌，唯应伏此心，何劳制其余？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76993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生一明定心，亦得梵天果，身口善纵勤，心弱难成就。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12680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虽久习念诵，及余众苦行，然心散它处，佛说彼无益。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41690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若不知此心，奥秘法中尊，求乐或避苦，无义终漂泊。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86523"/>
                  </a:ext>
                </a:extLst>
              </a:tr>
            </a:tbl>
          </a:graphicData>
        </a:graphic>
      </p:graphicFrame>
      <p:grpSp>
        <p:nvGrpSpPr>
          <p:cNvPr id="15397" name="组合 152">
            <a:extLst>
              <a:ext uri="{FF2B5EF4-FFF2-40B4-BE49-F238E27FC236}">
                <a16:creationId xmlns:a16="http://schemas.microsoft.com/office/drawing/2014/main" id="{65B3839B-FBB0-AA48-879B-6A048233DFAA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1558925"/>
            <a:ext cx="361950" cy="2409825"/>
            <a:chOff x="0" y="0"/>
            <a:chExt cx="357902" cy="1626969"/>
          </a:xfrm>
        </p:grpSpPr>
        <p:sp>
          <p:nvSpPr>
            <p:cNvPr id="15465" name="圆角矩形 136">
              <a:extLst>
                <a:ext uri="{FF2B5EF4-FFF2-40B4-BE49-F238E27FC236}">
                  <a16:creationId xmlns:a16="http://schemas.microsoft.com/office/drawing/2014/main" id="{054CCFAA-1DCE-B74F-943E-A9DC205D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6" name="圆角矩形 8">
              <a:extLst>
                <a:ext uri="{FF2B5EF4-FFF2-40B4-BE49-F238E27FC236}">
                  <a16:creationId xmlns:a16="http://schemas.microsoft.com/office/drawing/2014/main" id="{22CD23D2-4815-EB46-8C80-BF4EC8437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15398" name="组合 152">
            <a:extLst>
              <a:ext uri="{FF2B5EF4-FFF2-40B4-BE49-F238E27FC236}">
                <a16:creationId xmlns:a16="http://schemas.microsoft.com/office/drawing/2014/main" id="{DB9A0AF1-DC3B-BB46-9FA6-380D588D962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368675"/>
            <a:ext cx="363538" cy="1222375"/>
            <a:chOff x="0" y="0"/>
            <a:chExt cx="357902" cy="1626969"/>
          </a:xfrm>
        </p:grpSpPr>
        <p:sp>
          <p:nvSpPr>
            <p:cNvPr id="15463" name="圆角矩形 190">
              <a:extLst>
                <a:ext uri="{FF2B5EF4-FFF2-40B4-BE49-F238E27FC236}">
                  <a16:creationId xmlns:a16="http://schemas.microsoft.com/office/drawing/2014/main" id="{1A704AEC-EA47-DB45-8952-2582CC3D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4" name="圆角矩形 8">
              <a:extLst>
                <a:ext uri="{FF2B5EF4-FFF2-40B4-BE49-F238E27FC236}">
                  <a16:creationId xmlns:a16="http://schemas.microsoft.com/office/drawing/2014/main" id="{222B5D64-4BFE-A24D-951E-D580CC91F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15399" name="组合 152">
            <a:extLst>
              <a:ext uri="{FF2B5EF4-FFF2-40B4-BE49-F238E27FC236}">
                <a16:creationId xmlns:a16="http://schemas.microsoft.com/office/drawing/2014/main" id="{707BC591-B9ED-D245-B082-E3A855667713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149725"/>
            <a:ext cx="312738" cy="1962150"/>
            <a:chOff x="0" y="0"/>
            <a:chExt cx="357902" cy="1626969"/>
          </a:xfrm>
        </p:grpSpPr>
        <p:sp>
          <p:nvSpPr>
            <p:cNvPr id="15461" name="圆角矩形 196">
              <a:extLst>
                <a:ext uri="{FF2B5EF4-FFF2-40B4-BE49-F238E27FC236}">
                  <a16:creationId xmlns:a16="http://schemas.microsoft.com/office/drawing/2014/main" id="{40128402-DD1A-6C4A-B27D-C7DF076B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2" name="圆角矩形 8">
              <a:extLst>
                <a:ext uri="{FF2B5EF4-FFF2-40B4-BE49-F238E27FC236}">
                  <a16:creationId xmlns:a16="http://schemas.microsoft.com/office/drawing/2014/main" id="{291B1378-73BC-A84B-AF1B-139E622B2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15400" name="组合 152">
            <a:extLst>
              <a:ext uri="{FF2B5EF4-FFF2-40B4-BE49-F238E27FC236}">
                <a16:creationId xmlns:a16="http://schemas.microsoft.com/office/drawing/2014/main" id="{78066087-8158-EF47-B6B0-465C62EC7E53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6311900"/>
            <a:ext cx="2328862" cy="392113"/>
            <a:chOff x="0" y="0"/>
            <a:chExt cx="357902" cy="1626969"/>
          </a:xfrm>
        </p:grpSpPr>
        <p:sp>
          <p:nvSpPr>
            <p:cNvPr id="15459" name="圆角矩形 118">
              <a:extLst>
                <a:ext uri="{FF2B5EF4-FFF2-40B4-BE49-F238E27FC236}">
                  <a16:creationId xmlns:a16="http://schemas.microsoft.com/office/drawing/2014/main" id="{AEE0003B-ADE9-5644-A64B-43B56ECF1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0" name="圆角矩形 8">
              <a:extLst>
                <a:ext uri="{FF2B5EF4-FFF2-40B4-BE49-F238E27FC236}">
                  <a16:creationId xmlns:a16="http://schemas.microsoft.com/office/drawing/2014/main" id="{D09FB85D-A150-CD4B-AF2F-2C2F540F6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grpSp>
        <p:nvGrpSpPr>
          <p:cNvPr id="15401" name="组合 152">
            <a:extLst>
              <a:ext uri="{FF2B5EF4-FFF2-40B4-BE49-F238E27FC236}">
                <a16:creationId xmlns:a16="http://schemas.microsoft.com/office/drawing/2014/main" id="{87F2A0DA-6C1B-8E41-9509-EC8065A9E421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252413"/>
            <a:ext cx="773112" cy="373062"/>
            <a:chOff x="0" y="0"/>
            <a:chExt cx="357902" cy="1626969"/>
          </a:xfrm>
        </p:grpSpPr>
        <p:sp>
          <p:nvSpPr>
            <p:cNvPr id="15457" name="圆角矩形 267">
              <a:extLst>
                <a:ext uri="{FF2B5EF4-FFF2-40B4-BE49-F238E27FC236}">
                  <a16:creationId xmlns:a16="http://schemas.microsoft.com/office/drawing/2014/main" id="{F6B1E2D4-996F-2B49-BC88-CD5E6342A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8" name="圆角矩形 8">
              <a:extLst>
                <a:ext uri="{FF2B5EF4-FFF2-40B4-BE49-F238E27FC236}">
                  <a16:creationId xmlns:a16="http://schemas.microsoft.com/office/drawing/2014/main" id="{B64D8BB2-6B3E-6F47-83AD-FCF45FCE4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  <a:endParaRPr lang="zh-CN" altLang="en-US"/>
            </a:p>
          </p:txBody>
        </p:sp>
      </p:grpSp>
      <p:grpSp>
        <p:nvGrpSpPr>
          <p:cNvPr id="15402" name="组合 152">
            <a:extLst>
              <a:ext uri="{FF2B5EF4-FFF2-40B4-BE49-F238E27FC236}">
                <a16:creationId xmlns:a16="http://schemas.microsoft.com/office/drawing/2014/main" id="{CC1480B9-492C-F548-A2F9-68BF91989796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1757363"/>
            <a:ext cx="355600" cy="1677987"/>
            <a:chOff x="0" y="0"/>
            <a:chExt cx="357902" cy="2476502"/>
          </a:xfrm>
        </p:grpSpPr>
        <p:sp>
          <p:nvSpPr>
            <p:cNvPr id="15455" name="圆角矩形 270">
              <a:extLst>
                <a:ext uri="{FF2B5EF4-FFF2-40B4-BE49-F238E27FC236}">
                  <a16:creationId xmlns:a16="http://schemas.microsoft.com/office/drawing/2014/main" id="{80189C59-1F25-744A-8855-2E3AF632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6" name="圆角矩形 8">
              <a:extLst>
                <a:ext uri="{FF2B5EF4-FFF2-40B4-BE49-F238E27FC236}">
                  <a16:creationId xmlns:a16="http://schemas.microsoft.com/office/drawing/2014/main" id="{9710EC2A-0F24-D14E-B743-73CCAB46B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需护心之理由</a:t>
              </a:r>
              <a:endParaRPr lang="zh-CN" altLang="en-US"/>
            </a:p>
          </p:txBody>
        </p:sp>
      </p:grpSp>
      <p:grpSp>
        <p:nvGrpSpPr>
          <p:cNvPr id="15403" name="组合 152">
            <a:extLst>
              <a:ext uri="{FF2B5EF4-FFF2-40B4-BE49-F238E27FC236}">
                <a16:creationId xmlns:a16="http://schemas.microsoft.com/office/drawing/2014/main" id="{24BEF070-7760-A048-BF95-AAFE3C616337}"/>
              </a:ext>
            </a:extLst>
          </p:cNvPr>
          <p:cNvGrpSpPr>
            <a:grpSpLocks/>
          </p:cNvGrpSpPr>
          <p:nvPr/>
        </p:nvGrpSpPr>
        <p:grpSpPr bwMode="auto">
          <a:xfrm>
            <a:off x="2030413" y="4773613"/>
            <a:ext cx="1268412" cy="292100"/>
            <a:chOff x="0" y="0"/>
            <a:chExt cx="357902" cy="1626969"/>
          </a:xfrm>
        </p:grpSpPr>
        <p:sp>
          <p:nvSpPr>
            <p:cNvPr id="15453" name="圆角矩形 247">
              <a:extLst>
                <a:ext uri="{FF2B5EF4-FFF2-40B4-BE49-F238E27FC236}">
                  <a16:creationId xmlns:a16="http://schemas.microsoft.com/office/drawing/2014/main" id="{36808435-D166-5746-AE7D-6B3B4CBB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4" name="圆角矩形 8">
              <a:extLst>
                <a:ext uri="{FF2B5EF4-FFF2-40B4-BE49-F238E27FC236}">
                  <a16:creationId xmlns:a16="http://schemas.microsoft.com/office/drawing/2014/main" id="{3BB704DE-C08D-7A42-998C-E58293EB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护持方法</a:t>
              </a:r>
              <a:endParaRPr lang="zh-CN" altLang="en-US"/>
            </a:p>
          </p:txBody>
        </p:sp>
      </p:grpSp>
      <p:grpSp>
        <p:nvGrpSpPr>
          <p:cNvPr id="15404" name="组合 152">
            <a:extLst>
              <a:ext uri="{FF2B5EF4-FFF2-40B4-BE49-F238E27FC236}">
                <a16:creationId xmlns:a16="http://schemas.microsoft.com/office/drawing/2014/main" id="{883ADD3C-5B50-7D41-9272-46AFA6BADE8B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2243138"/>
            <a:ext cx="382588" cy="895350"/>
            <a:chOff x="0" y="0"/>
            <a:chExt cx="357902" cy="1626969"/>
          </a:xfrm>
        </p:grpSpPr>
        <p:sp>
          <p:nvSpPr>
            <p:cNvPr id="15451" name="圆角矩形 243">
              <a:extLst>
                <a:ext uri="{FF2B5EF4-FFF2-40B4-BE49-F238E27FC236}">
                  <a16:creationId xmlns:a16="http://schemas.microsoft.com/office/drawing/2014/main" id="{1894A6E3-7640-E24F-BC90-C3E938EF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2" name="圆角矩形 8">
              <a:extLst>
                <a:ext uri="{FF2B5EF4-FFF2-40B4-BE49-F238E27FC236}">
                  <a16:creationId xmlns:a16="http://schemas.microsoft.com/office/drawing/2014/main" id="{9D27EBE1-3EA4-4C4C-8787-E735912B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5405" name="组合 152">
            <a:extLst>
              <a:ext uri="{FF2B5EF4-FFF2-40B4-BE49-F238E27FC236}">
                <a16:creationId xmlns:a16="http://schemas.microsoft.com/office/drawing/2014/main" id="{B9F08F7C-09A3-004C-B17C-AE36B0B5C204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5162550"/>
            <a:ext cx="1222375" cy="485775"/>
            <a:chOff x="0" y="0"/>
            <a:chExt cx="357902" cy="1626969"/>
          </a:xfrm>
        </p:grpSpPr>
        <p:sp>
          <p:nvSpPr>
            <p:cNvPr id="15449" name="圆角矩形 254">
              <a:extLst>
                <a:ext uri="{FF2B5EF4-FFF2-40B4-BE49-F238E27FC236}">
                  <a16:creationId xmlns:a16="http://schemas.microsoft.com/office/drawing/2014/main" id="{BFF4A116-2B5C-D340-806B-39FB446F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0" name="圆角矩形 8">
              <a:extLst>
                <a:ext uri="{FF2B5EF4-FFF2-40B4-BE49-F238E27FC236}">
                  <a16:creationId xmlns:a16="http://schemas.microsoft.com/office/drawing/2014/main" id="{01C25CCC-9B55-694E-BF6C-07C7C5644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如是护持之功德</a:t>
              </a:r>
              <a:endParaRPr lang="zh-CN" altLang="en-US"/>
            </a:p>
          </p:txBody>
        </p:sp>
      </p:grpSp>
      <p:grpSp>
        <p:nvGrpSpPr>
          <p:cNvPr id="15406" name="组合 178">
            <a:extLst>
              <a:ext uri="{FF2B5EF4-FFF2-40B4-BE49-F238E27FC236}">
                <a16:creationId xmlns:a16="http://schemas.microsoft.com/office/drawing/2014/main" id="{97F1F12C-A4DE-5746-926B-3922353F78DA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1982788"/>
            <a:ext cx="366712" cy="1557337"/>
            <a:chOff x="0" y="0"/>
            <a:chExt cx="756888" cy="378444"/>
          </a:xfrm>
        </p:grpSpPr>
        <p:sp>
          <p:nvSpPr>
            <p:cNvPr id="15447" name="圆角矩形 142">
              <a:extLst>
                <a:ext uri="{FF2B5EF4-FFF2-40B4-BE49-F238E27FC236}">
                  <a16:creationId xmlns:a16="http://schemas.microsoft.com/office/drawing/2014/main" id="{EFBA5F1F-54EE-214C-BEA8-C3540A0D1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8" name="圆角矩形 60">
              <a:extLst>
                <a:ext uri="{FF2B5EF4-FFF2-40B4-BE49-F238E27FC236}">
                  <a16:creationId xmlns:a16="http://schemas.microsoft.com/office/drawing/2014/main" id="{557172BB-3F6A-394B-987C-64F7C275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护心之功德</a:t>
              </a:r>
            </a:p>
          </p:txBody>
        </p:sp>
      </p:grpSp>
      <p:grpSp>
        <p:nvGrpSpPr>
          <p:cNvPr id="15407" name="组合 178">
            <a:extLst>
              <a:ext uri="{FF2B5EF4-FFF2-40B4-BE49-F238E27FC236}">
                <a16:creationId xmlns:a16="http://schemas.microsoft.com/office/drawing/2014/main" id="{A0FA26F3-6102-B34C-8246-A3378743D446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600075"/>
            <a:ext cx="357188" cy="730250"/>
            <a:chOff x="0" y="0"/>
            <a:chExt cx="756888" cy="378444"/>
          </a:xfrm>
        </p:grpSpPr>
        <p:sp>
          <p:nvSpPr>
            <p:cNvPr id="15445" name="圆角矩形 145">
              <a:extLst>
                <a:ext uri="{FF2B5EF4-FFF2-40B4-BE49-F238E27FC236}">
                  <a16:creationId xmlns:a16="http://schemas.microsoft.com/office/drawing/2014/main" id="{DCE4F565-085A-484E-9EFF-6592EBDA5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6" name="圆角矩形 60">
              <a:extLst>
                <a:ext uri="{FF2B5EF4-FFF2-40B4-BE49-F238E27FC236}">
                  <a16:creationId xmlns:a16="http://schemas.microsoft.com/office/drawing/2014/main" id="{91F539CD-F7D8-B740-BED5-967B4DD61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5408" name="组合 178">
            <a:extLst>
              <a:ext uri="{FF2B5EF4-FFF2-40B4-BE49-F238E27FC236}">
                <a16:creationId xmlns:a16="http://schemas.microsoft.com/office/drawing/2014/main" id="{B5A78019-5FDE-3D42-85F4-47420DB1C023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2514600"/>
            <a:ext cx="323850" cy="862013"/>
            <a:chOff x="0" y="0"/>
            <a:chExt cx="756888" cy="378444"/>
          </a:xfrm>
        </p:grpSpPr>
        <p:sp>
          <p:nvSpPr>
            <p:cNvPr id="15443" name="圆角矩形 148">
              <a:extLst>
                <a:ext uri="{FF2B5EF4-FFF2-40B4-BE49-F238E27FC236}">
                  <a16:creationId xmlns:a16="http://schemas.microsoft.com/office/drawing/2014/main" id="{67EB8A1E-D74A-EE4D-9043-0447C7BC3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4" name="圆角矩形 60">
              <a:extLst>
                <a:ext uri="{FF2B5EF4-FFF2-40B4-BE49-F238E27FC236}">
                  <a16:creationId xmlns:a16="http://schemas.microsoft.com/office/drawing/2014/main" id="{7723681B-902B-624E-AB45-109A2FDC4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5409" name="组合 178">
            <a:extLst>
              <a:ext uri="{FF2B5EF4-FFF2-40B4-BE49-F238E27FC236}">
                <a16:creationId xmlns:a16="http://schemas.microsoft.com/office/drawing/2014/main" id="{52DD503D-6356-8741-92AB-3BA1793918C3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198438"/>
            <a:ext cx="393700" cy="1573212"/>
            <a:chOff x="0" y="0"/>
            <a:chExt cx="756888" cy="378444"/>
          </a:xfrm>
        </p:grpSpPr>
        <p:sp>
          <p:nvSpPr>
            <p:cNvPr id="15441" name="圆角矩形 154">
              <a:extLst>
                <a:ext uri="{FF2B5EF4-FFF2-40B4-BE49-F238E27FC236}">
                  <a16:creationId xmlns:a16="http://schemas.microsoft.com/office/drawing/2014/main" id="{6DF59F6A-F555-FA42-B328-4FBDC2D9E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2" name="圆角矩形 60">
              <a:extLst>
                <a:ext uri="{FF2B5EF4-FFF2-40B4-BE49-F238E27FC236}">
                  <a16:creationId xmlns:a16="http://schemas.microsoft.com/office/drawing/2014/main" id="{0CB7CBB7-4E81-614D-B797-9A4FD0E6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未护心之过患</a:t>
              </a:r>
            </a:p>
          </p:txBody>
        </p:sp>
      </p:grpSp>
      <p:grpSp>
        <p:nvGrpSpPr>
          <p:cNvPr id="15410" name="组合 152">
            <a:extLst>
              <a:ext uri="{FF2B5EF4-FFF2-40B4-BE49-F238E27FC236}">
                <a16:creationId xmlns:a16="http://schemas.microsoft.com/office/drawing/2014/main" id="{4BE1B47C-80E5-1642-BFEA-1E230FC4D471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5735638"/>
            <a:ext cx="1298575" cy="508000"/>
            <a:chOff x="0" y="0"/>
            <a:chExt cx="357902" cy="1626969"/>
          </a:xfrm>
        </p:grpSpPr>
        <p:sp>
          <p:nvSpPr>
            <p:cNvPr id="15439" name="圆角矩形 125">
              <a:extLst>
                <a:ext uri="{FF2B5EF4-FFF2-40B4-BE49-F238E27FC236}">
                  <a16:creationId xmlns:a16="http://schemas.microsoft.com/office/drawing/2014/main" id="{6C985943-D1AB-734A-A449-91C95F0C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0" name="圆角矩形 8">
              <a:extLst>
                <a:ext uri="{FF2B5EF4-FFF2-40B4-BE49-F238E27FC236}">
                  <a16:creationId xmlns:a16="http://schemas.microsoft.com/office/drawing/2014/main" id="{B624FB88-A03B-4D42-8FFB-B67362C2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需精勤护持之理</a:t>
              </a:r>
              <a:endParaRPr lang="zh-CN" altLang="en-US"/>
            </a:p>
          </p:txBody>
        </p:sp>
      </p:grpSp>
      <p:grpSp>
        <p:nvGrpSpPr>
          <p:cNvPr id="15411" name="组合 178">
            <a:extLst>
              <a:ext uri="{FF2B5EF4-FFF2-40B4-BE49-F238E27FC236}">
                <a16:creationId xmlns:a16="http://schemas.microsoft.com/office/drawing/2014/main" id="{27724BD0-0C48-4943-8EF2-BAE0C61D6D9F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4268788"/>
            <a:ext cx="666750" cy="395287"/>
            <a:chOff x="0" y="0"/>
            <a:chExt cx="756888" cy="378444"/>
          </a:xfrm>
        </p:grpSpPr>
        <p:sp>
          <p:nvSpPr>
            <p:cNvPr id="15437" name="圆角矩形 128">
              <a:extLst>
                <a:ext uri="{FF2B5EF4-FFF2-40B4-BE49-F238E27FC236}">
                  <a16:creationId xmlns:a16="http://schemas.microsoft.com/office/drawing/2014/main" id="{DFBF49E1-C9C7-D34C-B469-7BC580077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8" name="圆角矩形 60">
              <a:extLst>
                <a:ext uri="{FF2B5EF4-FFF2-40B4-BE49-F238E27FC236}">
                  <a16:creationId xmlns:a16="http://schemas.microsoft.com/office/drawing/2014/main" id="{45591461-D85B-BA4F-BCDF-5E946259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5412" name="组合 178">
            <a:extLst>
              <a:ext uri="{FF2B5EF4-FFF2-40B4-BE49-F238E27FC236}">
                <a16:creationId xmlns:a16="http://schemas.microsoft.com/office/drawing/2014/main" id="{22EC2DCA-4C15-8641-87F4-C442968ED44C}"/>
              </a:ext>
            </a:extLst>
          </p:cNvPr>
          <p:cNvGrpSpPr>
            <a:grpSpLocks/>
          </p:cNvGrpSpPr>
          <p:nvPr/>
        </p:nvGrpSpPr>
        <p:grpSpPr bwMode="auto">
          <a:xfrm>
            <a:off x="3859213" y="171450"/>
            <a:ext cx="1127125" cy="361950"/>
            <a:chOff x="0" y="0"/>
            <a:chExt cx="756888" cy="378444"/>
          </a:xfrm>
        </p:grpSpPr>
        <p:sp>
          <p:nvSpPr>
            <p:cNvPr id="15435" name="圆角矩形 139">
              <a:extLst>
                <a:ext uri="{FF2B5EF4-FFF2-40B4-BE49-F238E27FC236}">
                  <a16:creationId xmlns:a16="http://schemas.microsoft.com/office/drawing/2014/main" id="{E0DF99C6-D1DC-4F43-AC9A-B05C28CF9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6" name="圆角矩形 60">
              <a:extLst>
                <a:ext uri="{FF2B5EF4-FFF2-40B4-BE49-F238E27FC236}">
                  <a16:creationId xmlns:a16="http://schemas.microsoft.com/office/drawing/2014/main" id="{482CEA5F-F9B9-AB46-A35F-1CCC3A26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遣除怖畏</a:t>
              </a:r>
            </a:p>
          </p:txBody>
        </p:sp>
      </p:grpSp>
      <p:grpSp>
        <p:nvGrpSpPr>
          <p:cNvPr id="15413" name="组合 178">
            <a:extLst>
              <a:ext uri="{FF2B5EF4-FFF2-40B4-BE49-F238E27FC236}">
                <a16:creationId xmlns:a16="http://schemas.microsoft.com/office/drawing/2014/main" id="{6CBE8EE3-6CF8-3A4F-8B6F-BB4973D2A0C6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2520950"/>
            <a:ext cx="357187" cy="1285875"/>
            <a:chOff x="0" y="0"/>
            <a:chExt cx="756888" cy="378444"/>
          </a:xfrm>
        </p:grpSpPr>
        <p:sp>
          <p:nvSpPr>
            <p:cNvPr id="15433" name="圆角矩形 151">
              <a:extLst>
                <a:ext uri="{FF2B5EF4-FFF2-40B4-BE49-F238E27FC236}">
                  <a16:creationId xmlns:a16="http://schemas.microsoft.com/office/drawing/2014/main" id="{9919B9A2-25DB-E049-9DF8-3F33AFE2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4" name="圆角矩形 60">
              <a:extLst>
                <a:ext uri="{FF2B5EF4-FFF2-40B4-BE49-F238E27FC236}">
                  <a16:creationId xmlns:a16="http://schemas.microsoft.com/office/drawing/2014/main" id="{BDF1CA4E-1260-1A49-823F-017DC584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修持善法</a:t>
              </a:r>
            </a:p>
          </p:txBody>
        </p:sp>
      </p:grpSp>
      <p:grpSp>
        <p:nvGrpSpPr>
          <p:cNvPr id="15414" name="组合 178">
            <a:extLst>
              <a:ext uri="{FF2B5EF4-FFF2-40B4-BE49-F238E27FC236}">
                <a16:creationId xmlns:a16="http://schemas.microsoft.com/office/drawing/2014/main" id="{BC436372-9FC0-7242-81EE-281245D8B901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600075"/>
            <a:ext cx="939800" cy="384175"/>
            <a:chOff x="0" y="0"/>
            <a:chExt cx="756888" cy="378444"/>
          </a:xfrm>
        </p:grpSpPr>
        <p:sp>
          <p:nvSpPr>
            <p:cNvPr id="15431" name="圆角矩形 204">
              <a:extLst>
                <a:ext uri="{FF2B5EF4-FFF2-40B4-BE49-F238E27FC236}">
                  <a16:creationId xmlns:a16="http://schemas.microsoft.com/office/drawing/2014/main" id="{2E6601DF-906C-5B4F-9CC0-F1D721AF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2" name="圆角矩形 60">
              <a:extLst>
                <a:ext uri="{FF2B5EF4-FFF2-40B4-BE49-F238E27FC236}">
                  <a16:creationId xmlns:a16="http://schemas.microsoft.com/office/drawing/2014/main" id="{A6604925-7A85-F948-B0E7-4477D658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布施度</a:t>
              </a:r>
            </a:p>
          </p:txBody>
        </p:sp>
      </p:grpSp>
      <p:grpSp>
        <p:nvGrpSpPr>
          <p:cNvPr id="15415" name="组合 178">
            <a:extLst>
              <a:ext uri="{FF2B5EF4-FFF2-40B4-BE49-F238E27FC236}">
                <a16:creationId xmlns:a16="http://schemas.microsoft.com/office/drawing/2014/main" id="{6C259DE8-50B3-4041-9CCD-ABBEF7394379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524000"/>
            <a:ext cx="944563" cy="393700"/>
            <a:chOff x="0" y="0"/>
            <a:chExt cx="756888" cy="378444"/>
          </a:xfrm>
        </p:grpSpPr>
        <p:sp>
          <p:nvSpPr>
            <p:cNvPr id="15429" name="圆角矩形 208">
              <a:extLst>
                <a:ext uri="{FF2B5EF4-FFF2-40B4-BE49-F238E27FC236}">
                  <a16:creationId xmlns:a16="http://schemas.microsoft.com/office/drawing/2014/main" id="{758236F5-A638-CC44-9A01-A273E20C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0" name="圆角矩形 60">
              <a:extLst>
                <a:ext uri="{FF2B5EF4-FFF2-40B4-BE49-F238E27FC236}">
                  <a16:creationId xmlns:a16="http://schemas.microsoft.com/office/drawing/2014/main" id="{8AA94FCC-3BA5-8745-B1AE-DDA16E180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持戒度</a:t>
              </a:r>
            </a:p>
          </p:txBody>
        </p:sp>
      </p:grpSp>
      <p:grpSp>
        <p:nvGrpSpPr>
          <p:cNvPr id="15416" name="组合 178">
            <a:extLst>
              <a:ext uri="{FF2B5EF4-FFF2-40B4-BE49-F238E27FC236}">
                <a16:creationId xmlns:a16="http://schemas.microsoft.com/office/drawing/2014/main" id="{71D4EE82-86E2-BA43-8D05-FEC8D28E070A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2625725"/>
            <a:ext cx="947738" cy="427038"/>
            <a:chOff x="0" y="0"/>
            <a:chExt cx="756888" cy="378444"/>
          </a:xfrm>
        </p:grpSpPr>
        <p:sp>
          <p:nvSpPr>
            <p:cNvPr id="15427" name="圆角矩形 214">
              <a:extLst>
                <a:ext uri="{FF2B5EF4-FFF2-40B4-BE49-F238E27FC236}">
                  <a16:creationId xmlns:a16="http://schemas.microsoft.com/office/drawing/2014/main" id="{BDCD597A-0FB3-7644-A3D7-B0A83019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8" name="圆角矩形 60">
              <a:extLst>
                <a:ext uri="{FF2B5EF4-FFF2-40B4-BE49-F238E27FC236}">
                  <a16:creationId xmlns:a16="http://schemas.microsoft.com/office/drawing/2014/main" id="{32FCB686-24CD-6F41-B858-1A7F57846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安忍度</a:t>
              </a:r>
            </a:p>
          </p:txBody>
        </p:sp>
      </p:grpSp>
      <p:grpSp>
        <p:nvGrpSpPr>
          <p:cNvPr id="15417" name="组合 178">
            <a:extLst>
              <a:ext uri="{FF2B5EF4-FFF2-40B4-BE49-F238E27FC236}">
                <a16:creationId xmlns:a16="http://schemas.microsoft.com/office/drawing/2014/main" id="{9508D46E-6F20-5841-9C74-789A51B74FC8}"/>
              </a:ext>
            </a:extLst>
          </p:cNvPr>
          <p:cNvGrpSpPr>
            <a:grpSpLocks/>
          </p:cNvGrpSpPr>
          <p:nvPr/>
        </p:nvGrpSpPr>
        <p:grpSpPr bwMode="auto">
          <a:xfrm>
            <a:off x="4564063" y="3768725"/>
            <a:ext cx="973137" cy="393700"/>
            <a:chOff x="0" y="0"/>
            <a:chExt cx="756888" cy="378444"/>
          </a:xfrm>
        </p:grpSpPr>
        <p:sp>
          <p:nvSpPr>
            <p:cNvPr id="15425" name="圆角矩形 211">
              <a:extLst>
                <a:ext uri="{FF2B5EF4-FFF2-40B4-BE49-F238E27FC236}">
                  <a16:creationId xmlns:a16="http://schemas.microsoft.com/office/drawing/2014/main" id="{38B734FE-C659-D747-A261-08108AC70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6" name="圆角矩形 60">
              <a:extLst>
                <a:ext uri="{FF2B5EF4-FFF2-40B4-BE49-F238E27FC236}">
                  <a16:creationId xmlns:a16="http://schemas.microsoft.com/office/drawing/2014/main" id="{925E93CE-FBD3-CB43-AAF1-6552EF9A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精进度</a:t>
              </a:r>
            </a:p>
          </p:txBody>
        </p:sp>
      </p:grpSp>
      <p:grpSp>
        <p:nvGrpSpPr>
          <p:cNvPr id="15418" name="组合 178">
            <a:extLst>
              <a:ext uri="{FF2B5EF4-FFF2-40B4-BE49-F238E27FC236}">
                <a16:creationId xmlns:a16="http://schemas.microsoft.com/office/drawing/2014/main" id="{D30167CB-9ED1-E94B-97C4-59099F1665BE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4465638"/>
            <a:ext cx="962025" cy="417512"/>
            <a:chOff x="0" y="0"/>
            <a:chExt cx="756888" cy="378444"/>
          </a:xfrm>
        </p:grpSpPr>
        <p:sp>
          <p:nvSpPr>
            <p:cNvPr id="15423" name="圆角矩形 217">
              <a:extLst>
                <a:ext uri="{FF2B5EF4-FFF2-40B4-BE49-F238E27FC236}">
                  <a16:creationId xmlns:a16="http://schemas.microsoft.com/office/drawing/2014/main" id="{38428889-8B9B-9445-8B2A-A0AE2A75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4" name="圆角矩形 60">
              <a:extLst>
                <a:ext uri="{FF2B5EF4-FFF2-40B4-BE49-F238E27FC236}">
                  <a16:creationId xmlns:a16="http://schemas.microsoft.com/office/drawing/2014/main" id="{B9B194C4-1F88-614E-BB91-6E0A8644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静虑度</a:t>
              </a:r>
            </a:p>
          </p:txBody>
        </p:sp>
      </p:grpSp>
      <p:grpSp>
        <p:nvGrpSpPr>
          <p:cNvPr id="15419" name="组合 178">
            <a:extLst>
              <a:ext uri="{FF2B5EF4-FFF2-40B4-BE49-F238E27FC236}">
                <a16:creationId xmlns:a16="http://schemas.microsoft.com/office/drawing/2014/main" id="{C351A45B-B3B3-7D42-A8E8-3195DB9795F6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5162550"/>
            <a:ext cx="962025" cy="406400"/>
            <a:chOff x="0" y="0"/>
            <a:chExt cx="756888" cy="378444"/>
          </a:xfrm>
        </p:grpSpPr>
        <p:sp>
          <p:nvSpPr>
            <p:cNvPr id="15421" name="圆角矩形 220">
              <a:extLst>
                <a:ext uri="{FF2B5EF4-FFF2-40B4-BE49-F238E27FC236}">
                  <a16:creationId xmlns:a16="http://schemas.microsoft.com/office/drawing/2014/main" id="{5BFAE77F-EFE5-2642-8A1F-5DB03327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2" name="圆角矩形 60">
              <a:extLst>
                <a:ext uri="{FF2B5EF4-FFF2-40B4-BE49-F238E27FC236}">
                  <a16:creationId xmlns:a16="http://schemas.microsoft.com/office/drawing/2014/main" id="{949D9438-B949-FC4B-8B44-91A37237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6" y="11082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智慧度</a:t>
              </a:r>
            </a:p>
          </p:txBody>
        </p:sp>
      </p:grpSp>
      <p:sp>
        <p:nvSpPr>
          <p:cNvPr id="15420" name="矩形 173">
            <a:extLst>
              <a:ext uri="{FF2B5EF4-FFF2-40B4-BE49-F238E27FC236}">
                <a16:creationId xmlns:a16="http://schemas.microsoft.com/office/drawing/2014/main" id="{968FCE58-C5D5-274B-BE30-3AEE0AD7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4B0D40D7-D667-0544-89EA-DDA34E5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17BB3A-076A-1B42-932D-90DF739D3E9F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zh-CN" altLang="en-US" sz="1800"/>
          </a:p>
        </p:txBody>
      </p:sp>
      <p:sp>
        <p:nvSpPr>
          <p:cNvPr id="16387" name="直接连接符 277">
            <a:extLst>
              <a:ext uri="{FF2B5EF4-FFF2-40B4-BE49-F238E27FC236}">
                <a16:creationId xmlns:a16="http://schemas.microsoft.com/office/drawing/2014/main" id="{71A0CA3F-B97C-1C49-A7C0-129E3FA8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2438" y="5043488"/>
            <a:ext cx="70961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8" name="组合 264">
            <a:extLst>
              <a:ext uri="{FF2B5EF4-FFF2-40B4-BE49-F238E27FC236}">
                <a16:creationId xmlns:a16="http://schemas.microsoft.com/office/drawing/2014/main" id="{1B6DA4F4-D223-A445-85A1-315862C736B1}"/>
              </a:ext>
            </a:extLst>
          </p:cNvPr>
          <p:cNvGrpSpPr>
            <a:grpSpLocks/>
          </p:cNvGrpSpPr>
          <p:nvPr/>
        </p:nvGrpSpPr>
        <p:grpSpPr bwMode="auto">
          <a:xfrm>
            <a:off x="1495425" y="3602038"/>
            <a:ext cx="527050" cy="2276475"/>
            <a:chOff x="0" y="0"/>
            <a:chExt cx="526403" cy="1386357"/>
          </a:xfrm>
        </p:grpSpPr>
        <p:grpSp>
          <p:nvGrpSpPr>
            <p:cNvPr id="16521" name="组合 265">
              <a:extLst>
                <a:ext uri="{FF2B5EF4-FFF2-40B4-BE49-F238E27FC236}">
                  <a16:creationId xmlns:a16="http://schemas.microsoft.com/office/drawing/2014/main" id="{E7D78979-B668-2C45-9868-24135F18C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523" name="直接连接符 273">
                <a:extLst>
                  <a:ext uri="{FF2B5EF4-FFF2-40B4-BE49-F238E27FC236}">
                    <a16:creationId xmlns:a16="http://schemas.microsoft.com/office/drawing/2014/main" id="{027B41BF-5A9B-4B41-AB13-79DFC7FCF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4" name="直接连接符 275">
                <a:extLst>
                  <a:ext uri="{FF2B5EF4-FFF2-40B4-BE49-F238E27FC236}">
                    <a16:creationId xmlns:a16="http://schemas.microsoft.com/office/drawing/2014/main" id="{DEDCBFF6-3FE4-2A40-A064-513D10EA4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5" name="直接连接符 276">
                <a:extLst>
                  <a:ext uri="{FF2B5EF4-FFF2-40B4-BE49-F238E27FC236}">
                    <a16:creationId xmlns:a16="http://schemas.microsoft.com/office/drawing/2014/main" id="{102797AF-39D5-704A-AB9F-720ACAB45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22" name="直接连接符 272">
              <a:extLst>
                <a:ext uri="{FF2B5EF4-FFF2-40B4-BE49-F238E27FC236}">
                  <a16:creationId xmlns:a16="http://schemas.microsoft.com/office/drawing/2014/main" id="{31F4AF6B-19CE-AD4E-9B58-F12B3C07A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9" name="组合 233">
            <a:extLst>
              <a:ext uri="{FF2B5EF4-FFF2-40B4-BE49-F238E27FC236}">
                <a16:creationId xmlns:a16="http://schemas.microsoft.com/office/drawing/2014/main" id="{C88C1A23-D378-3C43-9B26-B1CD49C37439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4764088"/>
            <a:ext cx="527050" cy="660400"/>
            <a:chOff x="0" y="0"/>
            <a:chExt cx="526403" cy="1386357"/>
          </a:xfrm>
        </p:grpSpPr>
        <p:grpSp>
          <p:nvGrpSpPr>
            <p:cNvPr id="16516" name="组合 234">
              <a:extLst>
                <a:ext uri="{FF2B5EF4-FFF2-40B4-BE49-F238E27FC236}">
                  <a16:creationId xmlns:a16="http://schemas.microsoft.com/office/drawing/2014/main" id="{B039FC85-F03F-DF4A-BEC1-10894A652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518" name="直接连接符 236">
                <a:extLst>
                  <a:ext uri="{FF2B5EF4-FFF2-40B4-BE49-F238E27FC236}">
                    <a16:creationId xmlns:a16="http://schemas.microsoft.com/office/drawing/2014/main" id="{1E6B0F89-75BE-634E-871A-3ED0046F2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9" name="直接连接符 262">
                <a:extLst>
                  <a:ext uri="{FF2B5EF4-FFF2-40B4-BE49-F238E27FC236}">
                    <a16:creationId xmlns:a16="http://schemas.microsoft.com/office/drawing/2014/main" id="{C454BB9A-7F96-AA45-899A-15BFB13D1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0" name="直接连接符 263">
                <a:extLst>
                  <a:ext uri="{FF2B5EF4-FFF2-40B4-BE49-F238E27FC236}">
                    <a16:creationId xmlns:a16="http://schemas.microsoft.com/office/drawing/2014/main" id="{947DE614-D523-424C-BC7F-52EF89C8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7" name="直接连接符 235">
              <a:extLst>
                <a:ext uri="{FF2B5EF4-FFF2-40B4-BE49-F238E27FC236}">
                  <a16:creationId xmlns:a16="http://schemas.microsoft.com/office/drawing/2014/main" id="{49AE6DA9-3098-7C44-9AFE-DF2208B28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0" name="组合 194">
            <a:extLst>
              <a:ext uri="{FF2B5EF4-FFF2-40B4-BE49-F238E27FC236}">
                <a16:creationId xmlns:a16="http://schemas.microsoft.com/office/drawing/2014/main" id="{BB602F84-5063-3947-B52A-9D670CA03CC3}"/>
              </a:ext>
            </a:extLst>
          </p:cNvPr>
          <p:cNvGrpSpPr>
            <a:grpSpLocks/>
          </p:cNvGrpSpPr>
          <p:nvPr/>
        </p:nvGrpSpPr>
        <p:grpSpPr bwMode="auto">
          <a:xfrm>
            <a:off x="2597150" y="4251325"/>
            <a:ext cx="709613" cy="2051050"/>
            <a:chOff x="0" y="0"/>
            <a:chExt cx="797433" cy="1386357"/>
          </a:xfrm>
        </p:grpSpPr>
        <p:grpSp>
          <p:nvGrpSpPr>
            <p:cNvPr id="16511" name="组合 200">
              <a:extLst>
                <a:ext uri="{FF2B5EF4-FFF2-40B4-BE49-F238E27FC236}">
                  <a16:creationId xmlns:a16="http://schemas.microsoft.com/office/drawing/2014/main" id="{839C5C2F-A77B-D544-88F9-BD5BBFFAE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753" y="0"/>
              <a:ext cx="306282" cy="1386357"/>
              <a:chOff x="0" y="0"/>
              <a:chExt cx="306282" cy="1060352"/>
            </a:xfrm>
          </p:grpSpPr>
          <p:sp>
            <p:nvSpPr>
              <p:cNvPr id="16513" name="直接连接符 222">
                <a:extLst>
                  <a:ext uri="{FF2B5EF4-FFF2-40B4-BE49-F238E27FC236}">
                    <a16:creationId xmlns:a16="http://schemas.microsoft.com/office/drawing/2014/main" id="{71B8D919-8390-0142-BF39-5D42C5B10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4" name="直接连接符 223">
                <a:extLst>
                  <a:ext uri="{FF2B5EF4-FFF2-40B4-BE49-F238E27FC236}">
                    <a16:creationId xmlns:a16="http://schemas.microsoft.com/office/drawing/2014/main" id="{1EC19B11-9E08-A049-8ED4-B945B21B2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5" name="直接连接符 224">
                <a:extLst>
                  <a:ext uri="{FF2B5EF4-FFF2-40B4-BE49-F238E27FC236}">
                    <a16:creationId xmlns:a16="http://schemas.microsoft.com/office/drawing/2014/main" id="{A55940D5-988F-A849-921E-06D94D21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2" name="直接连接符 201">
              <a:extLst>
                <a:ext uri="{FF2B5EF4-FFF2-40B4-BE49-F238E27FC236}">
                  <a16:creationId xmlns:a16="http://schemas.microsoft.com/office/drawing/2014/main" id="{214FD972-5076-CC46-A547-7CFF14C20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41915"/>
              <a:ext cx="79743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1" name="直接连接符 187">
            <a:extLst>
              <a:ext uri="{FF2B5EF4-FFF2-40B4-BE49-F238E27FC236}">
                <a16:creationId xmlns:a16="http://schemas.microsoft.com/office/drawing/2014/main" id="{4AB8EC71-A657-CD4F-97D3-75D8A2BF2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3" y="3624263"/>
            <a:ext cx="322262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直接连接符 186">
            <a:extLst>
              <a:ext uri="{FF2B5EF4-FFF2-40B4-BE49-F238E27FC236}">
                <a16:creationId xmlns:a16="http://schemas.microsoft.com/office/drawing/2014/main" id="{7E964000-A12F-9447-ABB7-8C507A895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5349875"/>
            <a:ext cx="8255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直接连接符 274">
            <a:extLst>
              <a:ext uri="{FF2B5EF4-FFF2-40B4-BE49-F238E27FC236}">
                <a16:creationId xmlns:a16="http://schemas.microsoft.com/office/drawing/2014/main" id="{B594296B-5D13-6C47-85FA-D87CB8EBE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4208463"/>
            <a:ext cx="3195638" cy="11112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直接连接符 261">
            <a:extLst>
              <a:ext uri="{FF2B5EF4-FFF2-40B4-BE49-F238E27FC236}">
                <a16:creationId xmlns:a16="http://schemas.microsoft.com/office/drawing/2014/main" id="{D0A52FD4-FE37-3E40-BE2C-01FC72A80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0" y="1870075"/>
            <a:ext cx="671513" cy="476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5" name="组合 241">
            <a:extLst>
              <a:ext uri="{FF2B5EF4-FFF2-40B4-BE49-F238E27FC236}">
                <a16:creationId xmlns:a16="http://schemas.microsoft.com/office/drawing/2014/main" id="{F93F5639-D194-DC47-A59C-93C6FC041B05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749300"/>
            <a:ext cx="504825" cy="2251075"/>
            <a:chOff x="0" y="0"/>
            <a:chExt cx="568414" cy="1386357"/>
          </a:xfrm>
        </p:grpSpPr>
        <p:grpSp>
          <p:nvGrpSpPr>
            <p:cNvPr id="16506" name="组合 249">
              <a:extLst>
                <a:ext uri="{FF2B5EF4-FFF2-40B4-BE49-F238E27FC236}">
                  <a16:creationId xmlns:a16="http://schemas.microsoft.com/office/drawing/2014/main" id="{DB587CDD-8FF9-C144-9CD4-668CAB518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6508" name="直接连接符 251">
                <a:extLst>
                  <a:ext uri="{FF2B5EF4-FFF2-40B4-BE49-F238E27FC236}">
                    <a16:creationId xmlns:a16="http://schemas.microsoft.com/office/drawing/2014/main" id="{42A6B199-5B6F-6E45-A355-3B65ABF3B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直接连接符 252">
                <a:extLst>
                  <a:ext uri="{FF2B5EF4-FFF2-40B4-BE49-F238E27FC236}">
                    <a16:creationId xmlns:a16="http://schemas.microsoft.com/office/drawing/2014/main" id="{49AB23A7-CC46-584E-9ECB-34C7C7730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0" name="直接连接符 257">
                <a:extLst>
                  <a:ext uri="{FF2B5EF4-FFF2-40B4-BE49-F238E27FC236}">
                    <a16:creationId xmlns:a16="http://schemas.microsoft.com/office/drawing/2014/main" id="{83411FAD-2478-FB4D-8EDC-3C53D1CC5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07" name="直接连接符 250">
              <a:extLst>
                <a:ext uri="{FF2B5EF4-FFF2-40B4-BE49-F238E27FC236}">
                  <a16:creationId xmlns:a16="http://schemas.microsoft.com/office/drawing/2014/main" id="{CDFB9975-280E-AC47-9E4D-39C592F0F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49" y="1033163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6" name="直接连接符 260">
            <a:extLst>
              <a:ext uri="{FF2B5EF4-FFF2-40B4-BE49-F238E27FC236}">
                <a16:creationId xmlns:a16="http://schemas.microsoft.com/office/drawing/2014/main" id="{4083F755-777D-3F41-B349-52D71EE1E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6237288"/>
            <a:ext cx="1617663" cy="635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直接连接符 202">
            <a:extLst>
              <a:ext uri="{FF2B5EF4-FFF2-40B4-BE49-F238E27FC236}">
                <a16:creationId xmlns:a16="http://schemas.microsoft.com/office/drawing/2014/main" id="{FBB835AB-228D-A64A-8BBC-D31496513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0" y="1700213"/>
            <a:ext cx="294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8" name="组合 298">
            <a:extLst>
              <a:ext uri="{FF2B5EF4-FFF2-40B4-BE49-F238E27FC236}">
                <a16:creationId xmlns:a16="http://schemas.microsoft.com/office/drawing/2014/main" id="{37A4F620-C44E-C44C-9C59-A9E66D31377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29125" y="141288"/>
            <a:ext cx="158750" cy="627062"/>
            <a:chOff x="0" y="0"/>
            <a:chExt cx="306282" cy="1058358"/>
          </a:xfrm>
        </p:grpSpPr>
        <p:sp>
          <p:nvSpPr>
            <p:cNvPr id="16503" name="直接连接符 300">
              <a:extLst>
                <a:ext uri="{FF2B5EF4-FFF2-40B4-BE49-F238E27FC236}">
                  <a16:creationId xmlns:a16="http://schemas.microsoft.com/office/drawing/2014/main" id="{D34204ED-C518-DB43-A580-399E018F4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58358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4" name="直接连接符 301">
              <a:extLst>
                <a:ext uri="{FF2B5EF4-FFF2-40B4-BE49-F238E27FC236}">
                  <a16:creationId xmlns:a16="http://schemas.microsoft.com/office/drawing/2014/main" id="{8C114E7D-445E-9743-AF50-310A872C4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0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5" name="直接连接符 302">
              <a:extLst>
                <a:ext uri="{FF2B5EF4-FFF2-40B4-BE49-F238E27FC236}">
                  <a16:creationId xmlns:a16="http://schemas.microsoft.com/office/drawing/2014/main" id="{03C50447-BC0E-794D-ACB6-64C9EDD7E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0264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9" name="组合 175">
            <a:extLst>
              <a:ext uri="{FF2B5EF4-FFF2-40B4-BE49-F238E27FC236}">
                <a16:creationId xmlns:a16="http://schemas.microsoft.com/office/drawing/2014/main" id="{020BD473-6AF6-D74A-B9D0-B7E4C7A8384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5275" y="1903413"/>
            <a:ext cx="669925" cy="4619625"/>
            <a:chOff x="0" y="0"/>
            <a:chExt cx="670907" cy="933588"/>
          </a:xfrm>
        </p:grpSpPr>
        <p:grpSp>
          <p:nvGrpSpPr>
            <p:cNvPr id="16498" name="组合 176">
              <a:extLst>
                <a:ext uri="{FF2B5EF4-FFF2-40B4-BE49-F238E27FC236}">
                  <a16:creationId xmlns:a16="http://schemas.microsoft.com/office/drawing/2014/main" id="{49FD0909-0EB3-F64F-BB3B-0C4FA284F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16500" name="直接连接符 178">
                <a:extLst>
                  <a:ext uri="{FF2B5EF4-FFF2-40B4-BE49-F238E27FC236}">
                    <a16:creationId xmlns:a16="http://schemas.microsoft.com/office/drawing/2014/main" id="{B492A969-5454-F946-B57B-205163C7B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1" name="直接连接符 198">
                <a:extLst>
                  <a:ext uri="{FF2B5EF4-FFF2-40B4-BE49-F238E27FC236}">
                    <a16:creationId xmlns:a16="http://schemas.microsoft.com/office/drawing/2014/main" id="{83440E34-59C2-2C42-A27C-59F0FF1D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2" name="直接连接符 199">
                <a:extLst>
                  <a:ext uri="{FF2B5EF4-FFF2-40B4-BE49-F238E27FC236}">
                    <a16:creationId xmlns:a16="http://schemas.microsoft.com/office/drawing/2014/main" id="{3CD49C12-6407-3F41-A06A-5D504B1D8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9" name="直接连接符 177">
              <a:extLst>
                <a:ext uri="{FF2B5EF4-FFF2-40B4-BE49-F238E27FC236}">
                  <a16:creationId xmlns:a16="http://schemas.microsoft.com/office/drawing/2014/main" id="{04689636-3DC1-3A4B-92ED-7892FF7E1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0" name="直接连接符 315">
            <a:extLst>
              <a:ext uri="{FF2B5EF4-FFF2-40B4-BE49-F238E27FC236}">
                <a16:creationId xmlns:a16="http://schemas.microsoft.com/office/drawing/2014/main" id="{B44FC919-9324-F147-8E6D-C5FD19EBA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4797425"/>
            <a:ext cx="8255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直接连接符 258">
            <a:extLst>
              <a:ext uri="{FF2B5EF4-FFF2-40B4-BE49-F238E27FC236}">
                <a16:creationId xmlns:a16="http://schemas.microsoft.com/office/drawing/2014/main" id="{226E3F5C-EB74-8C4B-B693-799EC0E15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1720850"/>
            <a:ext cx="6635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直接连接符 256">
            <a:extLst>
              <a:ext uri="{FF2B5EF4-FFF2-40B4-BE49-F238E27FC236}">
                <a16:creationId xmlns:a16="http://schemas.microsoft.com/office/drawing/2014/main" id="{3DB1FB4E-BD4C-8C49-ADC1-6870AA2EA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2982913"/>
            <a:ext cx="29495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直接连接符 206">
            <a:extLst>
              <a:ext uri="{FF2B5EF4-FFF2-40B4-BE49-F238E27FC236}">
                <a16:creationId xmlns:a16="http://schemas.microsoft.com/office/drawing/2014/main" id="{8D3BB8E2-42EC-AB45-A24C-4D5D35D9B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382838"/>
            <a:ext cx="2894013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直接连接符 253">
            <a:extLst>
              <a:ext uri="{FF2B5EF4-FFF2-40B4-BE49-F238E27FC236}">
                <a16:creationId xmlns:a16="http://schemas.microsoft.com/office/drawing/2014/main" id="{8D815D16-874E-9F49-8C68-A5489653C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4724400"/>
            <a:ext cx="31432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5" name="组合 179">
            <a:extLst>
              <a:ext uri="{FF2B5EF4-FFF2-40B4-BE49-F238E27FC236}">
                <a16:creationId xmlns:a16="http://schemas.microsoft.com/office/drawing/2014/main" id="{6FC134F0-2525-9F44-B916-8005AA4FF886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412750"/>
            <a:ext cx="595312" cy="1457325"/>
            <a:chOff x="0" y="0"/>
            <a:chExt cx="669275" cy="1386357"/>
          </a:xfrm>
        </p:grpSpPr>
        <p:grpSp>
          <p:nvGrpSpPr>
            <p:cNvPr id="16493" name="组合 180">
              <a:extLst>
                <a:ext uri="{FF2B5EF4-FFF2-40B4-BE49-F238E27FC236}">
                  <a16:creationId xmlns:a16="http://schemas.microsoft.com/office/drawing/2014/main" id="{9C851DA5-8E42-1E49-B66A-26925FDE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16495" name="直接连接符 182">
                <a:extLst>
                  <a:ext uri="{FF2B5EF4-FFF2-40B4-BE49-F238E27FC236}">
                    <a16:creationId xmlns:a16="http://schemas.microsoft.com/office/drawing/2014/main" id="{26E33DA4-FD87-A040-816E-D8C79330B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6" name="直接连接符 183">
                <a:extLst>
                  <a:ext uri="{FF2B5EF4-FFF2-40B4-BE49-F238E27FC236}">
                    <a16:creationId xmlns:a16="http://schemas.microsoft.com/office/drawing/2014/main" id="{4E145925-12FD-784B-85A8-D381825EB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7" name="直接连接符 184">
                <a:extLst>
                  <a:ext uri="{FF2B5EF4-FFF2-40B4-BE49-F238E27FC236}">
                    <a16:creationId xmlns:a16="http://schemas.microsoft.com/office/drawing/2014/main" id="{B2F62323-CEFC-A24A-857D-6393675AA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4" name="直接连接符 181">
              <a:extLst>
                <a:ext uri="{FF2B5EF4-FFF2-40B4-BE49-F238E27FC236}">
                  <a16:creationId xmlns:a16="http://schemas.microsoft.com/office/drawing/2014/main" id="{859046F4-02BF-144B-B428-1728CA78B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6" name="直接连接符 15">
            <a:extLst>
              <a:ext uri="{FF2B5EF4-FFF2-40B4-BE49-F238E27FC236}">
                <a16:creationId xmlns:a16="http://schemas.microsoft.com/office/drawing/2014/main" id="{C981D0D7-0C1A-1642-9A22-E2906C31F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765175"/>
            <a:ext cx="3141663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75" name="表格 82">
            <a:extLst>
              <a:ext uri="{FF2B5EF4-FFF2-40B4-BE49-F238E27FC236}">
                <a16:creationId xmlns:a16="http://schemas.microsoft.com/office/drawing/2014/main" id="{6BBC2782-8DD2-F24D-879F-7240C12C5070}"/>
              </a:ext>
            </a:extLst>
          </p:cNvPr>
          <p:cNvGraphicFramePr>
            <a:graphicFrameLocks noGrp="1"/>
          </p:cNvGraphicFramePr>
          <p:nvPr/>
        </p:nvGraphicFramePr>
        <p:xfrm>
          <a:off x="6234113" y="377825"/>
          <a:ext cx="2822575" cy="6362700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1685323374"/>
                    </a:ext>
                  </a:extLst>
                </a:gridCol>
              </a:tblGrid>
              <a:tr h="693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故吾当善持，善护此道心，除此护心戒，何劳戒其余？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171095"/>
                  </a:ext>
                </a:extLst>
              </a:tr>
              <a:tr h="1071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如处乱众中，人皆慎护疮，置身恶人群，常护此心伤。若惧小疮痛，犹慎护疮伤，畏山夹毁者，何不护心伤？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58211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行为若如斯，纵住恶人群，抑处女人窝，勤律终不退。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30049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吾宁失利养，资身众活计，亦宁失余善，终不损此心。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34999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合掌诚劝请，欲护自心者，致力恒守护，正念与正知。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45359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身疾所困者，无力为诸业，如是惑扰心，无力成善业。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39843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心无正知者，闻思修所得，如漏瓶中水，不复住正念。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60846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纵信复多闻，数数勤精进，然因无正知，终染犯堕垢。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67"/>
                  </a:ext>
                </a:extLst>
              </a:tr>
              <a:tr h="1076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惑贼无正知，尾随念失后，盗昔所聚福，令堕诸恶趣。此群烦恼贼，寻隙欲打劫，得便夺善财，复毁善趣命。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7186"/>
                  </a:ext>
                </a:extLst>
              </a:tr>
            </a:tbl>
          </a:graphicData>
        </a:graphic>
      </p:graphicFrame>
      <p:grpSp>
        <p:nvGrpSpPr>
          <p:cNvPr id="16429" name="组合 152">
            <a:extLst>
              <a:ext uri="{FF2B5EF4-FFF2-40B4-BE49-F238E27FC236}">
                <a16:creationId xmlns:a16="http://schemas.microsoft.com/office/drawing/2014/main" id="{0413F4F5-09FB-544F-8E48-704869E8C3CE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152525"/>
            <a:ext cx="609600" cy="1536700"/>
            <a:chOff x="0" y="0"/>
            <a:chExt cx="357902" cy="1626969"/>
          </a:xfrm>
        </p:grpSpPr>
        <p:sp>
          <p:nvSpPr>
            <p:cNvPr id="16491" name="圆角矩形 136">
              <a:extLst>
                <a:ext uri="{FF2B5EF4-FFF2-40B4-BE49-F238E27FC236}">
                  <a16:creationId xmlns:a16="http://schemas.microsoft.com/office/drawing/2014/main" id="{61C1BB2B-CB7B-3744-9421-D70518840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92" name="圆角矩形 8">
              <a:extLst>
                <a:ext uri="{FF2B5EF4-FFF2-40B4-BE49-F238E27FC236}">
                  <a16:creationId xmlns:a16="http://schemas.microsoft.com/office/drawing/2014/main" id="{12E996A7-7D0C-4344-91E0-E6A6A256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16430" name="组合 152">
            <a:extLst>
              <a:ext uri="{FF2B5EF4-FFF2-40B4-BE49-F238E27FC236}">
                <a16:creationId xmlns:a16="http://schemas.microsoft.com/office/drawing/2014/main" id="{D57BC2FB-F2A8-0847-9750-54E8B261556F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855913"/>
            <a:ext cx="363537" cy="1220787"/>
            <a:chOff x="0" y="0"/>
            <a:chExt cx="357902" cy="1626969"/>
          </a:xfrm>
        </p:grpSpPr>
        <p:sp>
          <p:nvSpPr>
            <p:cNvPr id="16489" name="圆角矩形 190">
              <a:extLst>
                <a:ext uri="{FF2B5EF4-FFF2-40B4-BE49-F238E27FC236}">
                  <a16:creationId xmlns:a16="http://schemas.microsoft.com/office/drawing/2014/main" id="{57826432-BBC6-1841-B55F-D3BDA788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90" name="圆角矩形 8">
              <a:extLst>
                <a:ext uri="{FF2B5EF4-FFF2-40B4-BE49-F238E27FC236}">
                  <a16:creationId xmlns:a16="http://schemas.microsoft.com/office/drawing/2014/main" id="{54B7AFF2-CDB7-134C-8B08-1CCD26A5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16431" name="组合 152">
            <a:extLst>
              <a:ext uri="{FF2B5EF4-FFF2-40B4-BE49-F238E27FC236}">
                <a16:creationId xmlns:a16="http://schemas.microsoft.com/office/drawing/2014/main" id="{6D6FA453-49C8-1A46-9185-0A3B570F37CA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4210050"/>
            <a:ext cx="627063" cy="1068388"/>
            <a:chOff x="0" y="0"/>
            <a:chExt cx="357902" cy="1626969"/>
          </a:xfrm>
        </p:grpSpPr>
        <p:sp>
          <p:nvSpPr>
            <p:cNvPr id="16487" name="圆角矩形 196">
              <a:extLst>
                <a:ext uri="{FF2B5EF4-FFF2-40B4-BE49-F238E27FC236}">
                  <a16:creationId xmlns:a16="http://schemas.microsoft.com/office/drawing/2014/main" id="{F330F26B-8D08-C14D-BD61-81FA3357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8" name="圆角矩形 8">
              <a:extLst>
                <a:ext uri="{FF2B5EF4-FFF2-40B4-BE49-F238E27FC236}">
                  <a16:creationId xmlns:a16="http://schemas.microsoft.com/office/drawing/2014/main" id="{6D9C66FA-E055-6644-BFAD-E1CCFFE95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16432" name="组合 152">
            <a:extLst>
              <a:ext uri="{FF2B5EF4-FFF2-40B4-BE49-F238E27FC236}">
                <a16:creationId xmlns:a16="http://schemas.microsoft.com/office/drawing/2014/main" id="{DF3A1EEA-665B-BF42-912E-3DB71BAE19A1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6299200"/>
            <a:ext cx="1358900" cy="503238"/>
            <a:chOff x="0" y="0"/>
            <a:chExt cx="357902" cy="1626969"/>
          </a:xfrm>
        </p:grpSpPr>
        <p:sp>
          <p:nvSpPr>
            <p:cNvPr id="16485" name="圆角矩形 118">
              <a:extLst>
                <a:ext uri="{FF2B5EF4-FFF2-40B4-BE49-F238E27FC236}">
                  <a16:creationId xmlns:a16="http://schemas.microsoft.com/office/drawing/2014/main" id="{94922F02-3658-E14C-86DE-018C05C6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6" name="圆角矩形 8">
              <a:extLst>
                <a:ext uri="{FF2B5EF4-FFF2-40B4-BE49-F238E27FC236}">
                  <a16:creationId xmlns:a16="http://schemas.microsoft.com/office/drawing/2014/main" id="{BEFECDB2-11CF-2746-A487-CA6FF03D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grpSp>
        <p:nvGrpSpPr>
          <p:cNvPr id="16433" name="组合 152">
            <a:extLst>
              <a:ext uri="{FF2B5EF4-FFF2-40B4-BE49-F238E27FC236}">
                <a16:creationId xmlns:a16="http://schemas.microsoft.com/office/drawing/2014/main" id="{9F7855F5-B8BA-3242-8A58-5EAA8E847A91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171450"/>
            <a:ext cx="701675" cy="373063"/>
            <a:chOff x="0" y="0"/>
            <a:chExt cx="357902" cy="1626969"/>
          </a:xfrm>
        </p:grpSpPr>
        <p:sp>
          <p:nvSpPr>
            <p:cNvPr id="16483" name="圆角矩形 267">
              <a:extLst>
                <a:ext uri="{FF2B5EF4-FFF2-40B4-BE49-F238E27FC236}">
                  <a16:creationId xmlns:a16="http://schemas.microsoft.com/office/drawing/2014/main" id="{CDB66DDB-F844-1A44-8C6E-92008D41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4" name="圆角矩形 8">
              <a:extLst>
                <a:ext uri="{FF2B5EF4-FFF2-40B4-BE49-F238E27FC236}">
                  <a16:creationId xmlns:a16="http://schemas.microsoft.com/office/drawing/2014/main" id="{C9F46A01-7923-E643-B412-81EA8279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  <a:endParaRPr lang="zh-CN" altLang="en-US"/>
            </a:p>
          </p:txBody>
        </p:sp>
      </p:grpSp>
      <p:grpSp>
        <p:nvGrpSpPr>
          <p:cNvPr id="16434" name="组合 152">
            <a:extLst>
              <a:ext uri="{FF2B5EF4-FFF2-40B4-BE49-F238E27FC236}">
                <a16:creationId xmlns:a16="http://schemas.microsoft.com/office/drawing/2014/main" id="{98033B75-D21A-0441-AEBD-809B41B7786F}"/>
              </a:ext>
            </a:extLst>
          </p:cNvPr>
          <p:cNvGrpSpPr>
            <a:grpSpLocks/>
          </p:cNvGrpSpPr>
          <p:nvPr/>
        </p:nvGrpSpPr>
        <p:grpSpPr bwMode="auto">
          <a:xfrm>
            <a:off x="3111500" y="454025"/>
            <a:ext cx="866775" cy="622300"/>
            <a:chOff x="0" y="0"/>
            <a:chExt cx="357902" cy="2476502"/>
          </a:xfrm>
        </p:grpSpPr>
        <p:sp>
          <p:nvSpPr>
            <p:cNvPr id="16481" name="圆角矩形 270">
              <a:extLst>
                <a:ext uri="{FF2B5EF4-FFF2-40B4-BE49-F238E27FC236}">
                  <a16:creationId xmlns:a16="http://schemas.microsoft.com/office/drawing/2014/main" id="{A96319DA-2C51-2847-921C-58A12CEED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2" name="圆角矩形 8">
              <a:extLst>
                <a:ext uri="{FF2B5EF4-FFF2-40B4-BE49-F238E27FC236}">
                  <a16:creationId xmlns:a16="http://schemas.microsoft.com/office/drawing/2014/main" id="{7425AAF3-EE53-034F-B764-E6479F88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需护心之理由</a:t>
              </a:r>
              <a:endParaRPr lang="zh-CN" altLang="en-US"/>
            </a:p>
          </p:txBody>
        </p:sp>
      </p:grpSp>
      <p:grpSp>
        <p:nvGrpSpPr>
          <p:cNvPr id="16435" name="组合 152">
            <a:extLst>
              <a:ext uri="{FF2B5EF4-FFF2-40B4-BE49-F238E27FC236}">
                <a16:creationId xmlns:a16="http://schemas.microsoft.com/office/drawing/2014/main" id="{F5886A47-1A4B-434F-B63F-279A9AD5A31C}"/>
              </a:ext>
            </a:extLst>
          </p:cNvPr>
          <p:cNvGrpSpPr>
            <a:grpSpLocks/>
          </p:cNvGrpSpPr>
          <p:nvPr/>
        </p:nvGrpSpPr>
        <p:grpSpPr bwMode="auto">
          <a:xfrm>
            <a:off x="3111500" y="1527175"/>
            <a:ext cx="1268413" cy="374650"/>
            <a:chOff x="0" y="0"/>
            <a:chExt cx="357902" cy="1626969"/>
          </a:xfrm>
        </p:grpSpPr>
        <p:sp>
          <p:nvSpPr>
            <p:cNvPr id="16479" name="圆角矩形 247">
              <a:extLst>
                <a:ext uri="{FF2B5EF4-FFF2-40B4-BE49-F238E27FC236}">
                  <a16:creationId xmlns:a16="http://schemas.microsoft.com/office/drawing/2014/main" id="{7497AB7A-5EF9-1E47-8752-FA2E17703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0" name="圆角矩形 8">
              <a:extLst>
                <a:ext uri="{FF2B5EF4-FFF2-40B4-BE49-F238E27FC236}">
                  <a16:creationId xmlns:a16="http://schemas.microsoft.com/office/drawing/2014/main" id="{EA381E19-16CC-384F-987F-B885E096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护持方法</a:t>
              </a:r>
              <a:endParaRPr lang="zh-CN" altLang="en-US"/>
            </a:p>
          </p:txBody>
        </p:sp>
      </p:grpSp>
      <p:grpSp>
        <p:nvGrpSpPr>
          <p:cNvPr id="16436" name="组合 152">
            <a:extLst>
              <a:ext uri="{FF2B5EF4-FFF2-40B4-BE49-F238E27FC236}">
                <a16:creationId xmlns:a16="http://schemas.microsoft.com/office/drawing/2014/main" id="{9AD5119E-3A55-064F-84EE-766552B445ED}"/>
              </a:ext>
            </a:extLst>
          </p:cNvPr>
          <p:cNvGrpSpPr>
            <a:grpSpLocks/>
          </p:cNvGrpSpPr>
          <p:nvPr/>
        </p:nvGrpSpPr>
        <p:grpSpPr bwMode="auto">
          <a:xfrm>
            <a:off x="1911350" y="1695450"/>
            <a:ext cx="642938" cy="384175"/>
            <a:chOff x="0" y="0"/>
            <a:chExt cx="357902" cy="1626969"/>
          </a:xfrm>
        </p:grpSpPr>
        <p:sp>
          <p:nvSpPr>
            <p:cNvPr id="16477" name="圆角矩形 243">
              <a:extLst>
                <a:ext uri="{FF2B5EF4-FFF2-40B4-BE49-F238E27FC236}">
                  <a16:creationId xmlns:a16="http://schemas.microsoft.com/office/drawing/2014/main" id="{E476C2BA-CA23-604D-8A9F-928F7015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8" name="圆角矩形 8">
              <a:extLst>
                <a:ext uri="{FF2B5EF4-FFF2-40B4-BE49-F238E27FC236}">
                  <a16:creationId xmlns:a16="http://schemas.microsoft.com/office/drawing/2014/main" id="{FF8A8985-9334-9440-9F5D-A296632D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6437" name="组合 152">
            <a:extLst>
              <a:ext uri="{FF2B5EF4-FFF2-40B4-BE49-F238E27FC236}">
                <a16:creationId xmlns:a16="http://schemas.microsoft.com/office/drawing/2014/main" id="{1C31FE7A-7055-554C-8E5D-FEFE6DF35814}"/>
              </a:ext>
            </a:extLst>
          </p:cNvPr>
          <p:cNvGrpSpPr>
            <a:grpSpLocks/>
          </p:cNvGrpSpPr>
          <p:nvPr/>
        </p:nvGrpSpPr>
        <p:grpSpPr bwMode="auto">
          <a:xfrm>
            <a:off x="3087688" y="2076450"/>
            <a:ext cx="1222375" cy="617538"/>
            <a:chOff x="0" y="0"/>
            <a:chExt cx="357902" cy="1626969"/>
          </a:xfrm>
        </p:grpSpPr>
        <p:sp>
          <p:nvSpPr>
            <p:cNvPr id="16475" name="圆角矩形 254">
              <a:extLst>
                <a:ext uri="{FF2B5EF4-FFF2-40B4-BE49-F238E27FC236}">
                  <a16:creationId xmlns:a16="http://schemas.microsoft.com/office/drawing/2014/main" id="{CAA28FE2-4A26-8F44-B24D-FA267AE08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6" name="圆角矩形 8">
              <a:extLst>
                <a:ext uri="{FF2B5EF4-FFF2-40B4-BE49-F238E27FC236}">
                  <a16:creationId xmlns:a16="http://schemas.microsoft.com/office/drawing/2014/main" id="{A3D5AC8D-8BD7-6448-B369-DCB13D01B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如是护持之功德</a:t>
              </a:r>
              <a:endParaRPr lang="zh-CN" altLang="en-US"/>
            </a:p>
          </p:txBody>
        </p:sp>
      </p:grpSp>
      <p:grpSp>
        <p:nvGrpSpPr>
          <p:cNvPr id="16438" name="组合 178">
            <a:extLst>
              <a:ext uri="{FF2B5EF4-FFF2-40B4-BE49-F238E27FC236}">
                <a16:creationId xmlns:a16="http://schemas.microsoft.com/office/drawing/2014/main" id="{3004A3E2-7B2D-174A-AD3C-08C081D85B06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34925"/>
            <a:ext cx="1508125" cy="346075"/>
            <a:chOff x="0" y="0"/>
            <a:chExt cx="756888" cy="378444"/>
          </a:xfrm>
        </p:grpSpPr>
        <p:sp>
          <p:nvSpPr>
            <p:cNvPr id="16473" name="圆角矩形 154">
              <a:extLst>
                <a:ext uri="{FF2B5EF4-FFF2-40B4-BE49-F238E27FC236}">
                  <a16:creationId xmlns:a16="http://schemas.microsoft.com/office/drawing/2014/main" id="{0089EF8B-0437-E542-925D-6B20A1DA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4" name="圆角矩形 60">
              <a:extLst>
                <a:ext uri="{FF2B5EF4-FFF2-40B4-BE49-F238E27FC236}">
                  <a16:creationId xmlns:a16="http://schemas.microsoft.com/office/drawing/2014/main" id="{7580FB50-F599-B841-9879-34CD9DE8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未护心之过患</a:t>
              </a:r>
            </a:p>
          </p:txBody>
        </p:sp>
      </p:grpSp>
      <p:grpSp>
        <p:nvGrpSpPr>
          <p:cNvPr id="16439" name="组合 152">
            <a:extLst>
              <a:ext uri="{FF2B5EF4-FFF2-40B4-BE49-F238E27FC236}">
                <a16:creationId xmlns:a16="http://schemas.microsoft.com/office/drawing/2014/main" id="{D48B22AD-6D04-5F41-AF51-D461A594F142}"/>
              </a:ext>
            </a:extLst>
          </p:cNvPr>
          <p:cNvGrpSpPr>
            <a:grpSpLocks/>
          </p:cNvGrpSpPr>
          <p:nvPr/>
        </p:nvGrpSpPr>
        <p:grpSpPr bwMode="auto">
          <a:xfrm>
            <a:off x="3111500" y="2811463"/>
            <a:ext cx="1841500" cy="377825"/>
            <a:chOff x="0" y="0"/>
            <a:chExt cx="357902" cy="1626969"/>
          </a:xfrm>
        </p:grpSpPr>
        <p:sp>
          <p:nvSpPr>
            <p:cNvPr id="16471" name="圆角矩形 125">
              <a:extLst>
                <a:ext uri="{FF2B5EF4-FFF2-40B4-BE49-F238E27FC236}">
                  <a16:creationId xmlns:a16="http://schemas.microsoft.com/office/drawing/2014/main" id="{F21F2870-02FB-0E4F-B821-2C50E15F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2" name="圆角矩形 8">
              <a:extLst>
                <a:ext uri="{FF2B5EF4-FFF2-40B4-BE49-F238E27FC236}">
                  <a16:creationId xmlns:a16="http://schemas.microsoft.com/office/drawing/2014/main" id="{B85994D4-BC6C-1543-88D7-968C2EE9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需精勤护持之理</a:t>
              </a:r>
              <a:endParaRPr lang="zh-CN" altLang="en-US"/>
            </a:p>
          </p:txBody>
        </p:sp>
      </p:grpSp>
      <p:sp>
        <p:nvSpPr>
          <p:cNvPr id="16440" name="矩形 173">
            <a:extLst>
              <a:ext uri="{FF2B5EF4-FFF2-40B4-BE49-F238E27FC236}">
                <a16:creationId xmlns:a16="http://schemas.microsoft.com/office/drawing/2014/main" id="{CD5B524B-F71A-1840-A249-7B324B67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16441" name="组合 178">
            <a:extLst>
              <a:ext uri="{FF2B5EF4-FFF2-40B4-BE49-F238E27FC236}">
                <a16:creationId xmlns:a16="http://schemas.microsoft.com/office/drawing/2014/main" id="{02A08F26-6D43-D649-8AB3-22E2B66FD456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381000"/>
            <a:ext cx="1520825" cy="296863"/>
            <a:chOff x="0" y="0"/>
            <a:chExt cx="756888" cy="378444"/>
          </a:xfrm>
        </p:grpSpPr>
        <p:sp>
          <p:nvSpPr>
            <p:cNvPr id="16469" name="圆角矩形 142">
              <a:extLst>
                <a:ext uri="{FF2B5EF4-FFF2-40B4-BE49-F238E27FC236}">
                  <a16:creationId xmlns:a16="http://schemas.microsoft.com/office/drawing/2014/main" id="{71A693F3-FE20-A84B-A6C0-88C60A655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0" name="圆角矩形 60">
              <a:extLst>
                <a:ext uri="{FF2B5EF4-FFF2-40B4-BE49-F238E27FC236}">
                  <a16:creationId xmlns:a16="http://schemas.microsoft.com/office/drawing/2014/main" id="{1528DB39-E096-9446-B544-F3493531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护心之功德</a:t>
              </a:r>
            </a:p>
          </p:txBody>
        </p:sp>
      </p:grpSp>
      <p:grpSp>
        <p:nvGrpSpPr>
          <p:cNvPr id="16442" name="组合 178">
            <a:extLst>
              <a:ext uri="{FF2B5EF4-FFF2-40B4-BE49-F238E27FC236}">
                <a16:creationId xmlns:a16="http://schemas.microsoft.com/office/drawing/2014/main" id="{99F193FD-6BCB-EA43-8226-8E43C8BA6E2D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638175"/>
            <a:ext cx="739775" cy="290513"/>
            <a:chOff x="0" y="0"/>
            <a:chExt cx="756888" cy="378444"/>
          </a:xfrm>
        </p:grpSpPr>
        <p:sp>
          <p:nvSpPr>
            <p:cNvPr id="16467" name="圆角矩形 128">
              <a:extLst>
                <a:ext uri="{FF2B5EF4-FFF2-40B4-BE49-F238E27FC236}">
                  <a16:creationId xmlns:a16="http://schemas.microsoft.com/office/drawing/2014/main" id="{1944BD85-20D2-454E-B3B8-E1A08333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8" name="圆角矩形 60">
              <a:extLst>
                <a:ext uri="{FF2B5EF4-FFF2-40B4-BE49-F238E27FC236}">
                  <a16:creationId xmlns:a16="http://schemas.microsoft.com/office/drawing/2014/main" id="{6BED9453-CEAC-EF48-8C0C-885A3F5F5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6443" name="组合 152">
            <a:extLst>
              <a:ext uri="{FF2B5EF4-FFF2-40B4-BE49-F238E27FC236}">
                <a16:creationId xmlns:a16="http://schemas.microsoft.com/office/drawing/2014/main" id="{8FFA0329-04E9-4847-8690-66C0B6C338A7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414713"/>
            <a:ext cx="1906588" cy="373062"/>
            <a:chOff x="0" y="0"/>
            <a:chExt cx="883803" cy="1626969"/>
          </a:xfrm>
        </p:grpSpPr>
        <p:sp>
          <p:nvSpPr>
            <p:cNvPr id="16465" name="圆角矩形 131">
              <a:extLst>
                <a:ext uri="{FF2B5EF4-FFF2-40B4-BE49-F238E27FC236}">
                  <a16:creationId xmlns:a16="http://schemas.microsoft.com/office/drawing/2014/main" id="{A70654C9-4913-7645-8559-5A9B354A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6" name="圆角矩形 8">
              <a:extLst>
                <a:ext uri="{FF2B5EF4-FFF2-40B4-BE49-F238E27FC236}">
                  <a16:creationId xmlns:a16="http://schemas.microsoft.com/office/drawing/2014/main" id="{FAD3DBE6-E96E-044B-B29A-2B60E80BE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教诫护正知正念</a:t>
              </a:r>
              <a:endParaRPr lang="zh-CN" altLang="en-US"/>
            </a:p>
          </p:txBody>
        </p:sp>
      </p:grpSp>
      <p:grpSp>
        <p:nvGrpSpPr>
          <p:cNvPr id="16444" name="组合 152">
            <a:extLst>
              <a:ext uri="{FF2B5EF4-FFF2-40B4-BE49-F238E27FC236}">
                <a16:creationId xmlns:a16="http://schemas.microsoft.com/office/drawing/2014/main" id="{EBD163E9-1EBD-1442-85C6-B6DBD92D5A92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4686300"/>
            <a:ext cx="801688" cy="739775"/>
            <a:chOff x="0" y="0"/>
            <a:chExt cx="883803" cy="1626969"/>
          </a:xfrm>
        </p:grpSpPr>
        <p:sp>
          <p:nvSpPr>
            <p:cNvPr id="16463" name="圆角矩形 134">
              <a:extLst>
                <a:ext uri="{FF2B5EF4-FFF2-40B4-BE49-F238E27FC236}">
                  <a16:creationId xmlns:a16="http://schemas.microsoft.com/office/drawing/2014/main" id="{B66E54ED-AB91-9E40-ABAE-53FD29F4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4" name="圆角矩形 8">
              <a:extLst>
                <a:ext uri="{FF2B5EF4-FFF2-40B4-BE49-F238E27FC236}">
                  <a16:creationId xmlns:a16="http://schemas.microsoft.com/office/drawing/2014/main" id="{144DF01A-DC4C-4D42-9413-836B50D5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未护之过患</a:t>
              </a:r>
              <a:endParaRPr lang="zh-CN" altLang="en-US"/>
            </a:p>
          </p:txBody>
        </p:sp>
      </p:grpSp>
      <p:grpSp>
        <p:nvGrpSpPr>
          <p:cNvPr id="16445" name="组合 152">
            <a:extLst>
              <a:ext uri="{FF2B5EF4-FFF2-40B4-BE49-F238E27FC236}">
                <a16:creationId xmlns:a16="http://schemas.microsoft.com/office/drawing/2014/main" id="{1040C541-1BBB-A44B-9D06-8328D65CD7B2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3919538"/>
            <a:ext cx="1268412" cy="573087"/>
            <a:chOff x="0" y="0"/>
            <a:chExt cx="357902" cy="1626969"/>
          </a:xfrm>
        </p:grpSpPr>
        <p:sp>
          <p:nvSpPr>
            <p:cNvPr id="16461" name="圆角矩形 156">
              <a:extLst>
                <a:ext uri="{FF2B5EF4-FFF2-40B4-BE49-F238E27FC236}">
                  <a16:creationId xmlns:a16="http://schemas.microsoft.com/office/drawing/2014/main" id="{9B39A360-879E-0B4F-BF6A-3022E8371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2" name="圆角矩形 8">
              <a:extLst>
                <a:ext uri="{FF2B5EF4-FFF2-40B4-BE49-F238E27FC236}">
                  <a16:creationId xmlns:a16="http://schemas.microsoft.com/office/drawing/2014/main" id="{B47D7814-E33D-8148-95D3-AF3E7F60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未护正知正念之过患</a:t>
              </a:r>
              <a:endParaRPr lang="zh-CN" altLang="en-US"/>
            </a:p>
          </p:txBody>
        </p:sp>
      </p:grpSp>
      <p:grpSp>
        <p:nvGrpSpPr>
          <p:cNvPr id="16446" name="组合 152">
            <a:extLst>
              <a:ext uri="{FF2B5EF4-FFF2-40B4-BE49-F238E27FC236}">
                <a16:creationId xmlns:a16="http://schemas.microsoft.com/office/drawing/2014/main" id="{BDFE6EDB-A015-C749-8692-A17693A4DE64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4711700"/>
            <a:ext cx="1190625" cy="687388"/>
            <a:chOff x="0" y="0"/>
            <a:chExt cx="357902" cy="1626969"/>
          </a:xfrm>
        </p:grpSpPr>
        <p:sp>
          <p:nvSpPr>
            <p:cNvPr id="16459" name="圆角矩形 164">
              <a:extLst>
                <a:ext uri="{FF2B5EF4-FFF2-40B4-BE49-F238E27FC236}">
                  <a16:creationId xmlns:a16="http://schemas.microsoft.com/office/drawing/2014/main" id="{DC5FD3D6-7525-3541-9ED5-142381F9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0" name="圆角矩形 8">
              <a:extLst>
                <a:ext uri="{FF2B5EF4-FFF2-40B4-BE49-F238E27FC236}">
                  <a16:creationId xmlns:a16="http://schemas.microsoft.com/office/drawing/2014/main" id="{C77168D7-DE4A-C741-A435-37A7253C2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未护正知之过患</a:t>
              </a:r>
              <a:endParaRPr lang="zh-CN" altLang="en-US"/>
            </a:p>
          </p:txBody>
        </p:sp>
      </p:grpSp>
      <p:grpSp>
        <p:nvGrpSpPr>
          <p:cNvPr id="16447" name="组合 178">
            <a:extLst>
              <a:ext uri="{FF2B5EF4-FFF2-40B4-BE49-F238E27FC236}">
                <a16:creationId xmlns:a16="http://schemas.microsoft.com/office/drawing/2014/main" id="{7B5810D5-72EE-4843-8EFD-C0BAB8B42D61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4559300"/>
            <a:ext cx="1047750" cy="423863"/>
            <a:chOff x="0" y="0"/>
            <a:chExt cx="756888" cy="378444"/>
          </a:xfrm>
        </p:grpSpPr>
        <p:sp>
          <p:nvSpPr>
            <p:cNvPr id="16457" name="圆角矩形 167">
              <a:extLst>
                <a:ext uri="{FF2B5EF4-FFF2-40B4-BE49-F238E27FC236}">
                  <a16:creationId xmlns:a16="http://schemas.microsoft.com/office/drawing/2014/main" id="{2AA301DA-E4EE-CF40-895A-2F8B28E1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8" name="圆角矩形 60">
              <a:extLst>
                <a:ext uri="{FF2B5EF4-FFF2-40B4-BE49-F238E27FC236}">
                  <a16:creationId xmlns:a16="http://schemas.microsoft.com/office/drawing/2014/main" id="{29D79EE1-23AF-0848-B8B0-7219CEDE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失毁智慧</a:t>
              </a:r>
            </a:p>
          </p:txBody>
        </p:sp>
      </p:grpSp>
      <p:grpSp>
        <p:nvGrpSpPr>
          <p:cNvPr id="16448" name="组合 178">
            <a:extLst>
              <a:ext uri="{FF2B5EF4-FFF2-40B4-BE49-F238E27FC236}">
                <a16:creationId xmlns:a16="http://schemas.microsoft.com/office/drawing/2014/main" id="{1E28432F-EEED-2545-B7B0-032A686BD765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5114925"/>
            <a:ext cx="1046162" cy="436563"/>
            <a:chOff x="0" y="0"/>
            <a:chExt cx="756888" cy="378444"/>
          </a:xfrm>
        </p:grpSpPr>
        <p:sp>
          <p:nvSpPr>
            <p:cNvPr id="16455" name="圆角矩形 170">
              <a:extLst>
                <a:ext uri="{FF2B5EF4-FFF2-40B4-BE49-F238E27FC236}">
                  <a16:creationId xmlns:a16="http://schemas.microsoft.com/office/drawing/2014/main" id="{8A0F0F54-AC95-BF45-8F58-08AD0383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6" name="圆角矩形 60">
              <a:extLst>
                <a:ext uri="{FF2B5EF4-FFF2-40B4-BE49-F238E27FC236}">
                  <a16:creationId xmlns:a16="http://schemas.microsoft.com/office/drawing/2014/main" id="{87055C74-07CC-C34C-9DBD-7330F6AB0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失毁戒律</a:t>
              </a:r>
            </a:p>
          </p:txBody>
        </p:sp>
      </p:grpSp>
      <p:grpSp>
        <p:nvGrpSpPr>
          <p:cNvPr id="16449" name="组合 152">
            <a:extLst>
              <a:ext uri="{FF2B5EF4-FFF2-40B4-BE49-F238E27FC236}">
                <a16:creationId xmlns:a16="http://schemas.microsoft.com/office/drawing/2014/main" id="{2CCD2738-926F-D847-98DE-2103FB66FA8C}"/>
              </a:ext>
            </a:extLst>
          </p:cNvPr>
          <p:cNvGrpSpPr>
            <a:grpSpLocks/>
          </p:cNvGrpSpPr>
          <p:nvPr/>
        </p:nvGrpSpPr>
        <p:grpSpPr bwMode="auto">
          <a:xfrm>
            <a:off x="3119438" y="6100763"/>
            <a:ext cx="1906587" cy="374650"/>
            <a:chOff x="0" y="0"/>
            <a:chExt cx="357902" cy="1626969"/>
          </a:xfrm>
        </p:grpSpPr>
        <p:sp>
          <p:nvSpPr>
            <p:cNvPr id="16453" name="圆角矩形 174">
              <a:extLst>
                <a:ext uri="{FF2B5EF4-FFF2-40B4-BE49-F238E27FC236}">
                  <a16:creationId xmlns:a16="http://schemas.microsoft.com/office/drawing/2014/main" id="{1C8DAFD4-601A-EB48-85C5-9DA2C74C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4" name="圆角矩形 8">
              <a:extLst>
                <a:ext uri="{FF2B5EF4-FFF2-40B4-BE49-F238E27FC236}">
                  <a16:creationId xmlns:a16="http://schemas.microsoft.com/office/drawing/2014/main" id="{384C6B25-FF0F-B44A-B9D9-399CAD6C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未护正念之过患</a:t>
              </a:r>
              <a:endParaRPr lang="zh-CN" altLang="en-US"/>
            </a:p>
          </p:txBody>
        </p:sp>
      </p:grpSp>
      <p:grpSp>
        <p:nvGrpSpPr>
          <p:cNvPr id="16450" name="组合 152">
            <a:extLst>
              <a:ext uri="{FF2B5EF4-FFF2-40B4-BE49-F238E27FC236}">
                <a16:creationId xmlns:a16="http://schemas.microsoft.com/office/drawing/2014/main" id="{0C1F8F2A-E6CD-974B-9B5E-BC450043393A}"/>
              </a:ext>
            </a:extLst>
          </p:cNvPr>
          <p:cNvGrpSpPr>
            <a:grpSpLocks/>
          </p:cNvGrpSpPr>
          <p:nvPr/>
        </p:nvGrpSpPr>
        <p:grpSpPr bwMode="auto">
          <a:xfrm>
            <a:off x="1895475" y="5562600"/>
            <a:ext cx="800100" cy="631825"/>
            <a:chOff x="0" y="0"/>
            <a:chExt cx="883803" cy="1626969"/>
          </a:xfrm>
        </p:grpSpPr>
        <p:sp>
          <p:nvSpPr>
            <p:cNvPr id="16451" name="圆角矩形 192">
              <a:extLst>
                <a:ext uri="{FF2B5EF4-FFF2-40B4-BE49-F238E27FC236}">
                  <a16:creationId xmlns:a16="http://schemas.microsoft.com/office/drawing/2014/main" id="{CD98BE20-3E5C-B74B-BB6C-81401D6E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2" name="圆角矩形 8">
              <a:extLst>
                <a:ext uri="{FF2B5EF4-FFF2-40B4-BE49-F238E27FC236}">
                  <a16:creationId xmlns:a16="http://schemas.microsoft.com/office/drawing/2014/main" id="{776A2A85-E8B4-FF44-A3C8-65EA610D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护持之方法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005BBDBB-AFD7-3443-A83C-B9B2AEBB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905FFE-9A56-EF49-8C34-1D1398884E5F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zh-CN" altLang="en-US" sz="1800"/>
          </a:p>
        </p:txBody>
      </p:sp>
      <p:grpSp>
        <p:nvGrpSpPr>
          <p:cNvPr id="17411" name="组合 229">
            <a:extLst>
              <a:ext uri="{FF2B5EF4-FFF2-40B4-BE49-F238E27FC236}">
                <a16:creationId xmlns:a16="http://schemas.microsoft.com/office/drawing/2014/main" id="{35560D30-04FA-EE4D-8C9A-BC3A901502A5}"/>
              </a:ext>
            </a:extLst>
          </p:cNvPr>
          <p:cNvGrpSpPr>
            <a:grpSpLocks/>
          </p:cNvGrpSpPr>
          <p:nvPr/>
        </p:nvGrpSpPr>
        <p:grpSpPr bwMode="auto">
          <a:xfrm>
            <a:off x="4560888" y="4251325"/>
            <a:ext cx="669925" cy="1897063"/>
            <a:chOff x="0" y="0"/>
            <a:chExt cx="670524" cy="1386357"/>
          </a:xfrm>
        </p:grpSpPr>
        <p:grpSp>
          <p:nvGrpSpPr>
            <p:cNvPr id="17537" name="组合 230">
              <a:extLst>
                <a:ext uri="{FF2B5EF4-FFF2-40B4-BE49-F238E27FC236}">
                  <a16:creationId xmlns:a16="http://schemas.microsoft.com/office/drawing/2014/main" id="{40BBAC6F-76B3-9842-BB4D-FB2469358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70524" cy="1386357"/>
              <a:chOff x="0" y="0"/>
              <a:chExt cx="670524" cy="1060352"/>
            </a:xfrm>
          </p:grpSpPr>
          <p:sp>
            <p:nvSpPr>
              <p:cNvPr id="17539" name="直接连接符 237">
                <a:extLst>
                  <a:ext uri="{FF2B5EF4-FFF2-40B4-BE49-F238E27FC236}">
                    <a16:creationId xmlns:a16="http://schemas.microsoft.com/office/drawing/2014/main" id="{68767DC3-8352-2C45-A602-444951316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128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0" name="直接连接符 232">
                <a:extLst>
                  <a:ext uri="{FF2B5EF4-FFF2-40B4-BE49-F238E27FC236}">
                    <a16:creationId xmlns:a16="http://schemas.microsoft.com/office/drawing/2014/main" id="{1DCD9F58-DE5D-424A-9FBF-E7AD45AA6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28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直接连接符 238">
                <a:extLst>
                  <a:ext uri="{FF2B5EF4-FFF2-40B4-BE49-F238E27FC236}">
                    <a16:creationId xmlns:a16="http://schemas.microsoft.com/office/drawing/2014/main" id="{B3CFFA2E-47C6-FA43-BC86-885547650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670524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38" name="直接连接符 231">
              <a:extLst>
                <a:ext uri="{FF2B5EF4-FFF2-40B4-BE49-F238E27FC236}">
                  <a16:creationId xmlns:a16="http://schemas.microsoft.com/office/drawing/2014/main" id="{C26DAA2C-26FB-6740-85CE-DF0B9CBCA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55" y="93379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2" name="直接连接符 228">
            <a:extLst>
              <a:ext uri="{FF2B5EF4-FFF2-40B4-BE49-F238E27FC236}">
                <a16:creationId xmlns:a16="http://schemas.microsoft.com/office/drawing/2014/main" id="{7B1FE979-9537-7D43-8573-A6ACAC181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5538" y="472757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直接连接符 227">
            <a:extLst>
              <a:ext uri="{FF2B5EF4-FFF2-40B4-BE49-F238E27FC236}">
                <a16:creationId xmlns:a16="http://schemas.microsoft.com/office/drawing/2014/main" id="{E761E575-143F-3B4F-8043-619C7E842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0" y="527367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4" name="组合 218">
            <a:extLst>
              <a:ext uri="{FF2B5EF4-FFF2-40B4-BE49-F238E27FC236}">
                <a16:creationId xmlns:a16="http://schemas.microsoft.com/office/drawing/2014/main" id="{2D7FE1E9-A9A9-8D43-8028-B423F2BC1511}"/>
              </a:ext>
            </a:extLst>
          </p:cNvPr>
          <p:cNvGrpSpPr>
            <a:grpSpLocks/>
          </p:cNvGrpSpPr>
          <p:nvPr/>
        </p:nvGrpSpPr>
        <p:grpSpPr bwMode="auto">
          <a:xfrm>
            <a:off x="3433763" y="4140200"/>
            <a:ext cx="525462" cy="1658938"/>
            <a:chOff x="0" y="0"/>
            <a:chExt cx="526403" cy="1386357"/>
          </a:xfrm>
        </p:grpSpPr>
        <p:grpSp>
          <p:nvGrpSpPr>
            <p:cNvPr id="17532" name="组合 219">
              <a:extLst>
                <a:ext uri="{FF2B5EF4-FFF2-40B4-BE49-F238E27FC236}">
                  <a16:creationId xmlns:a16="http://schemas.microsoft.com/office/drawing/2014/main" id="{53B65200-ACC7-7C44-B47C-93C81EC61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7534" name="直接连接符 221">
                <a:extLst>
                  <a:ext uri="{FF2B5EF4-FFF2-40B4-BE49-F238E27FC236}">
                    <a16:creationId xmlns:a16="http://schemas.microsoft.com/office/drawing/2014/main" id="{47194620-B49E-5B4B-8206-695D36658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5" name="直接连接符 225">
                <a:extLst>
                  <a:ext uri="{FF2B5EF4-FFF2-40B4-BE49-F238E27FC236}">
                    <a16:creationId xmlns:a16="http://schemas.microsoft.com/office/drawing/2014/main" id="{56B8406B-E969-974E-AED2-D3839FD55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直接连接符 226">
                <a:extLst>
                  <a:ext uri="{FF2B5EF4-FFF2-40B4-BE49-F238E27FC236}">
                    <a16:creationId xmlns:a16="http://schemas.microsoft.com/office/drawing/2014/main" id="{8041EE26-0CF3-D44B-BD76-7B8468DDE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33" name="直接连接符 220">
              <a:extLst>
                <a:ext uri="{FF2B5EF4-FFF2-40B4-BE49-F238E27FC236}">
                  <a16:creationId xmlns:a16="http://schemas.microsoft.com/office/drawing/2014/main" id="{7BDC2CCB-BC7E-BB46-A814-36C600E32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5" name="直接连接符 277">
            <a:extLst>
              <a:ext uri="{FF2B5EF4-FFF2-40B4-BE49-F238E27FC236}">
                <a16:creationId xmlns:a16="http://schemas.microsoft.com/office/drawing/2014/main" id="{F2D0207A-5E4D-AD45-B611-B2320F7DE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1052513"/>
            <a:ext cx="70802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6" name="组合 264">
            <a:extLst>
              <a:ext uri="{FF2B5EF4-FFF2-40B4-BE49-F238E27FC236}">
                <a16:creationId xmlns:a16="http://schemas.microsoft.com/office/drawing/2014/main" id="{497DCBF0-1E13-E645-946E-FB2770BB13B1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3667125"/>
            <a:ext cx="419100" cy="2755900"/>
            <a:chOff x="0" y="0"/>
            <a:chExt cx="418391" cy="1386357"/>
          </a:xfrm>
        </p:grpSpPr>
        <p:grpSp>
          <p:nvGrpSpPr>
            <p:cNvPr id="17527" name="组合 265">
              <a:extLst>
                <a:ext uri="{FF2B5EF4-FFF2-40B4-BE49-F238E27FC236}">
                  <a16:creationId xmlns:a16="http://schemas.microsoft.com/office/drawing/2014/main" id="{86099484-B10D-114C-951F-BAD469EE9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109" y="0"/>
              <a:ext cx="306282" cy="1386357"/>
              <a:chOff x="0" y="0"/>
              <a:chExt cx="306282" cy="1060352"/>
            </a:xfrm>
          </p:grpSpPr>
          <p:sp>
            <p:nvSpPr>
              <p:cNvPr id="17529" name="直接连接符 273">
                <a:extLst>
                  <a:ext uri="{FF2B5EF4-FFF2-40B4-BE49-F238E27FC236}">
                    <a16:creationId xmlns:a16="http://schemas.microsoft.com/office/drawing/2014/main" id="{315099D1-C114-F14A-A37F-1A6213F84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0" name="直接连接符 275">
                <a:extLst>
                  <a:ext uri="{FF2B5EF4-FFF2-40B4-BE49-F238E27FC236}">
                    <a16:creationId xmlns:a16="http://schemas.microsoft.com/office/drawing/2014/main" id="{7FB4C96B-1EB0-B74E-9048-90E390372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1" name="直接连接符 276">
                <a:extLst>
                  <a:ext uri="{FF2B5EF4-FFF2-40B4-BE49-F238E27FC236}">
                    <a16:creationId xmlns:a16="http://schemas.microsoft.com/office/drawing/2014/main" id="{6BE8B944-96C0-404C-97CB-A819DA78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28" name="直接连接符 272">
              <a:extLst>
                <a:ext uri="{FF2B5EF4-FFF2-40B4-BE49-F238E27FC236}">
                  <a16:creationId xmlns:a16="http://schemas.microsoft.com/office/drawing/2014/main" id="{5431601C-EB80-3D4D-BDC4-A0B794414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21343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7" name="组合 233">
            <a:extLst>
              <a:ext uri="{FF2B5EF4-FFF2-40B4-BE49-F238E27FC236}">
                <a16:creationId xmlns:a16="http://schemas.microsoft.com/office/drawing/2014/main" id="{38A6B3EC-1C76-F64B-998C-53882FD7FAE3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792163"/>
            <a:ext cx="527050" cy="1998662"/>
            <a:chOff x="0" y="0"/>
            <a:chExt cx="526403" cy="1386357"/>
          </a:xfrm>
        </p:grpSpPr>
        <p:grpSp>
          <p:nvGrpSpPr>
            <p:cNvPr id="17522" name="组合 234">
              <a:extLst>
                <a:ext uri="{FF2B5EF4-FFF2-40B4-BE49-F238E27FC236}">
                  <a16:creationId xmlns:a16="http://schemas.microsoft.com/office/drawing/2014/main" id="{78CA4DF7-29CC-294B-ADAA-353B6E42D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7524" name="直接连接符 236">
                <a:extLst>
                  <a:ext uri="{FF2B5EF4-FFF2-40B4-BE49-F238E27FC236}">
                    <a16:creationId xmlns:a16="http://schemas.microsoft.com/office/drawing/2014/main" id="{022BFC61-942A-8542-9969-3077F5812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5" name="直接连接符 262">
                <a:extLst>
                  <a:ext uri="{FF2B5EF4-FFF2-40B4-BE49-F238E27FC236}">
                    <a16:creationId xmlns:a16="http://schemas.microsoft.com/office/drawing/2014/main" id="{1777968B-A7E2-7A4D-9ED1-D6D31B305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6" name="直接连接符 263">
                <a:extLst>
                  <a:ext uri="{FF2B5EF4-FFF2-40B4-BE49-F238E27FC236}">
                    <a16:creationId xmlns:a16="http://schemas.microsoft.com/office/drawing/2014/main" id="{16CDB024-5C9D-9340-890F-1673B0CE1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23" name="直接连接符 235">
              <a:extLst>
                <a:ext uri="{FF2B5EF4-FFF2-40B4-BE49-F238E27FC236}">
                  <a16:creationId xmlns:a16="http://schemas.microsoft.com/office/drawing/2014/main" id="{5CBAD22C-50C7-0440-85CF-6F341A22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8" name="直接连接符 187">
            <a:extLst>
              <a:ext uri="{FF2B5EF4-FFF2-40B4-BE49-F238E27FC236}">
                <a16:creationId xmlns:a16="http://schemas.microsoft.com/office/drawing/2014/main" id="{5243DB9A-725A-B447-9DED-60F550EF6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717925"/>
            <a:ext cx="32226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直接连接符 274">
            <a:extLst>
              <a:ext uri="{FF2B5EF4-FFF2-40B4-BE49-F238E27FC236}">
                <a16:creationId xmlns:a16="http://schemas.microsoft.com/office/drawing/2014/main" id="{0EB76E6A-FAA9-FF4B-A70E-C2606905F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4356100"/>
            <a:ext cx="3194050" cy="1111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直接连接符 261">
            <a:extLst>
              <a:ext uri="{FF2B5EF4-FFF2-40B4-BE49-F238E27FC236}">
                <a16:creationId xmlns:a16="http://schemas.microsoft.com/office/drawing/2014/main" id="{534A9121-AD38-034B-9993-BE5B8114B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563" y="3606800"/>
            <a:ext cx="671512" cy="476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1" name="组合 249">
            <a:extLst>
              <a:ext uri="{FF2B5EF4-FFF2-40B4-BE49-F238E27FC236}">
                <a16:creationId xmlns:a16="http://schemas.microsoft.com/office/drawing/2014/main" id="{A63E8C91-E250-D546-99EE-00EB5B747A3B}"/>
              </a:ext>
            </a:extLst>
          </p:cNvPr>
          <p:cNvGrpSpPr>
            <a:grpSpLocks/>
          </p:cNvGrpSpPr>
          <p:nvPr/>
        </p:nvGrpSpPr>
        <p:grpSpPr bwMode="auto">
          <a:xfrm>
            <a:off x="2359025" y="1476375"/>
            <a:ext cx="371475" cy="3251200"/>
            <a:chOff x="0" y="0"/>
            <a:chExt cx="306282" cy="1060352"/>
          </a:xfrm>
        </p:grpSpPr>
        <p:sp>
          <p:nvSpPr>
            <p:cNvPr id="17519" name="直接连接符 251">
              <a:extLst>
                <a:ext uri="{FF2B5EF4-FFF2-40B4-BE49-F238E27FC236}">
                  <a16:creationId xmlns:a16="http://schemas.microsoft.com/office/drawing/2014/main" id="{4FD86126-6F23-FE43-ADB5-3C050F75D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" name="直接连接符 252">
              <a:extLst>
                <a:ext uri="{FF2B5EF4-FFF2-40B4-BE49-F238E27FC236}">
                  <a16:creationId xmlns:a16="http://schemas.microsoft.com/office/drawing/2014/main" id="{99AC8E26-C263-BC45-B16E-355ABD5A8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1" name="直接连接符 257">
              <a:extLst>
                <a:ext uri="{FF2B5EF4-FFF2-40B4-BE49-F238E27FC236}">
                  <a16:creationId xmlns:a16="http://schemas.microsoft.com/office/drawing/2014/main" id="{AB58B79F-6A98-8242-A7BE-4F6BDF29D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2" name="直接连接符 202">
            <a:extLst>
              <a:ext uri="{FF2B5EF4-FFF2-40B4-BE49-F238E27FC236}">
                <a16:creationId xmlns:a16="http://schemas.microsoft.com/office/drawing/2014/main" id="{883DA741-F79F-4E41-8FDB-A00F05502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6888" y="1770063"/>
            <a:ext cx="3408362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3" name="组合 175">
            <a:extLst>
              <a:ext uri="{FF2B5EF4-FFF2-40B4-BE49-F238E27FC236}">
                <a16:creationId xmlns:a16="http://schemas.microsoft.com/office/drawing/2014/main" id="{F07A07E7-23AF-0C4D-B8F0-FEC8DADDDFF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5275" y="1903413"/>
            <a:ext cx="669925" cy="4619625"/>
            <a:chOff x="0" y="0"/>
            <a:chExt cx="670907" cy="933588"/>
          </a:xfrm>
        </p:grpSpPr>
        <p:grpSp>
          <p:nvGrpSpPr>
            <p:cNvPr id="17514" name="组合 176">
              <a:extLst>
                <a:ext uri="{FF2B5EF4-FFF2-40B4-BE49-F238E27FC236}">
                  <a16:creationId xmlns:a16="http://schemas.microsoft.com/office/drawing/2014/main" id="{1C4534B9-44A2-974B-8CB4-EBC049D88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17516" name="直接连接符 178">
                <a:extLst>
                  <a:ext uri="{FF2B5EF4-FFF2-40B4-BE49-F238E27FC236}">
                    <a16:creationId xmlns:a16="http://schemas.microsoft.com/office/drawing/2014/main" id="{352F538A-34D9-4E4B-A826-0E0FB818B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7" name="直接连接符 198">
                <a:extLst>
                  <a:ext uri="{FF2B5EF4-FFF2-40B4-BE49-F238E27FC236}">
                    <a16:creationId xmlns:a16="http://schemas.microsoft.com/office/drawing/2014/main" id="{AA66E5DC-4215-A24A-95C2-BB1FEB8AE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" name="直接连接符 199">
                <a:extLst>
                  <a:ext uri="{FF2B5EF4-FFF2-40B4-BE49-F238E27FC236}">
                    <a16:creationId xmlns:a16="http://schemas.microsoft.com/office/drawing/2014/main" id="{1CD5CAAD-7373-4341-8492-A8658BC35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15" name="直接连接符 177">
              <a:extLst>
                <a:ext uri="{FF2B5EF4-FFF2-40B4-BE49-F238E27FC236}">
                  <a16:creationId xmlns:a16="http://schemas.microsoft.com/office/drawing/2014/main" id="{DBBCEEE5-0E73-0F41-B1F5-B432BD877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4" name="直接连接符 256">
            <a:extLst>
              <a:ext uri="{FF2B5EF4-FFF2-40B4-BE49-F238E27FC236}">
                <a16:creationId xmlns:a16="http://schemas.microsoft.com/office/drawing/2014/main" id="{66EEE2AB-7275-9D40-AAF7-F27FEC8DB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775" y="2789238"/>
            <a:ext cx="2951163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直接连接符 253">
            <a:extLst>
              <a:ext uri="{FF2B5EF4-FFF2-40B4-BE49-F238E27FC236}">
                <a16:creationId xmlns:a16="http://schemas.microsoft.com/office/drawing/2014/main" id="{D4911930-7B73-3147-A7A6-72F3D61AA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3529013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6" name="组合 179">
            <a:extLst>
              <a:ext uri="{FF2B5EF4-FFF2-40B4-BE49-F238E27FC236}">
                <a16:creationId xmlns:a16="http://schemas.microsoft.com/office/drawing/2014/main" id="{9C88911F-45B2-8E48-8378-3B855E081D9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12750"/>
            <a:ext cx="595313" cy="3146425"/>
            <a:chOff x="0" y="0"/>
            <a:chExt cx="669275" cy="1386357"/>
          </a:xfrm>
        </p:grpSpPr>
        <p:grpSp>
          <p:nvGrpSpPr>
            <p:cNvPr id="17509" name="组合 180">
              <a:extLst>
                <a:ext uri="{FF2B5EF4-FFF2-40B4-BE49-F238E27FC236}">
                  <a16:creationId xmlns:a16="http://schemas.microsoft.com/office/drawing/2014/main" id="{F592F372-F30A-C949-AD0E-9D4649DD0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17511" name="直接连接符 182">
                <a:extLst>
                  <a:ext uri="{FF2B5EF4-FFF2-40B4-BE49-F238E27FC236}">
                    <a16:creationId xmlns:a16="http://schemas.microsoft.com/office/drawing/2014/main" id="{203EC0F0-06DF-B145-AE4D-4C2D88BDC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2" name="直接连接符 183">
                <a:extLst>
                  <a:ext uri="{FF2B5EF4-FFF2-40B4-BE49-F238E27FC236}">
                    <a16:creationId xmlns:a16="http://schemas.microsoft.com/office/drawing/2014/main" id="{2E3BE66D-1818-F341-B176-9BBA8DB5A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3" name="直接连接符 184">
                <a:extLst>
                  <a:ext uri="{FF2B5EF4-FFF2-40B4-BE49-F238E27FC236}">
                    <a16:creationId xmlns:a16="http://schemas.microsoft.com/office/drawing/2014/main" id="{1D25EEA9-0943-7148-8D5C-2992261C5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10" name="直接连接符 181">
              <a:extLst>
                <a:ext uri="{FF2B5EF4-FFF2-40B4-BE49-F238E27FC236}">
                  <a16:creationId xmlns:a16="http://schemas.microsoft.com/office/drawing/2014/main" id="{D163C1A8-51B4-114E-9885-ACB889FC7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7" name="直接连接符 15">
            <a:extLst>
              <a:ext uri="{FF2B5EF4-FFF2-40B4-BE49-F238E27FC236}">
                <a16:creationId xmlns:a16="http://schemas.microsoft.com/office/drawing/2014/main" id="{A22AC9AA-D138-BF41-B506-1389C3A1A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5" y="765175"/>
            <a:ext cx="3141663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" name="表格 82">
            <a:extLst>
              <a:ext uri="{FF2B5EF4-FFF2-40B4-BE49-F238E27FC236}">
                <a16:creationId xmlns:a16="http://schemas.microsoft.com/office/drawing/2014/main" id="{077142F4-A8F1-F941-999F-53EA1F2EF284}"/>
              </a:ext>
            </a:extLst>
          </p:cNvPr>
          <p:cNvGraphicFramePr>
            <a:graphicFrameLocks noGrp="1"/>
          </p:cNvGraphicFramePr>
          <p:nvPr/>
        </p:nvGraphicFramePr>
        <p:xfrm>
          <a:off x="6215063" y="150813"/>
          <a:ext cx="2822575" cy="6492875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3452692271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故终不稍纵，正念离意门，离则思诸患，复住于正念。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45561"/>
                  </a:ext>
                </a:extLst>
              </a:tr>
              <a:tr h="1463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恒随上师尊，堪布赐开示，畏敬有缘者，恒易生正念。佛及菩萨众，无碍见一切，故吾诸言行，必现彼等前。如是思维已，则生惭敬畏。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7181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循此复极易，殷殷随念佛。为护心意门，安住正念已，正知即随临，逝者亦复返。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87395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心意初生际，知其有过已，即时当稳重，坚持住如树。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92074"/>
                  </a:ext>
                </a:extLst>
              </a:tr>
              <a:tr h="283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吾终不应当，无义散漫望，决志当恒常，垂眼向下看。苏息吾眼故，偶宜顾四方，若见有人至，正视道善来。为察道途险，四处频观望，憩时宜回顾，背面细检索。前后视察已，续行或折返，故于一切时，应视所需行。欲身如是住，安妥威仪已，时时应细察，此身云何住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31062"/>
                  </a:ext>
                </a:extLst>
              </a:tr>
            </a:tbl>
          </a:graphicData>
        </a:graphic>
      </p:graphicFrame>
      <p:grpSp>
        <p:nvGrpSpPr>
          <p:cNvPr id="17442" name="组合 152">
            <a:extLst>
              <a:ext uri="{FF2B5EF4-FFF2-40B4-BE49-F238E27FC236}">
                <a16:creationId xmlns:a16="http://schemas.microsoft.com/office/drawing/2014/main" id="{C231E6FA-01D2-314D-86DF-5D2D649A5652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377825"/>
            <a:ext cx="398463" cy="2365375"/>
            <a:chOff x="0" y="0"/>
            <a:chExt cx="357902" cy="1626969"/>
          </a:xfrm>
        </p:grpSpPr>
        <p:sp>
          <p:nvSpPr>
            <p:cNvPr id="17507" name="圆角矩形 136">
              <a:extLst>
                <a:ext uri="{FF2B5EF4-FFF2-40B4-BE49-F238E27FC236}">
                  <a16:creationId xmlns:a16="http://schemas.microsoft.com/office/drawing/2014/main" id="{B5DD355A-F82E-9645-8C3C-4617E1DB3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8" name="圆角矩形 8">
              <a:extLst>
                <a:ext uri="{FF2B5EF4-FFF2-40B4-BE49-F238E27FC236}">
                  <a16:creationId xmlns:a16="http://schemas.microsoft.com/office/drawing/2014/main" id="{E35C3352-C805-B049-9D31-353BE0C64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17443" name="组合 152">
            <a:extLst>
              <a:ext uri="{FF2B5EF4-FFF2-40B4-BE49-F238E27FC236}">
                <a16:creationId xmlns:a16="http://schemas.microsoft.com/office/drawing/2014/main" id="{F6AF2429-8C65-9A4D-9C1C-1A2879A6106D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855913"/>
            <a:ext cx="363537" cy="1220787"/>
            <a:chOff x="0" y="0"/>
            <a:chExt cx="357902" cy="1626969"/>
          </a:xfrm>
        </p:grpSpPr>
        <p:sp>
          <p:nvSpPr>
            <p:cNvPr id="17505" name="圆角矩形 190">
              <a:extLst>
                <a:ext uri="{FF2B5EF4-FFF2-40B4-BE49-F238E27FC236}">
                  <a16:creationId xmlns:a16="http://schemas.microsoft.com/office/drawing/2014/main" id="{82D666A6-8E77-B549-A9FF-CE8D7050A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6" name="圆角矩形 8">
              <a:extLst>
                <a:ext uri="{FF2B5EF4-FFF2-40B4-BE49-F238E27FC236}">
                  <a16:creationId xmlns:a16="http://schemas.microsoft.com/office/drawing/2014/main" id="{52863C0C-B2B2-F040-92F3-D27F4E21D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17444" name="组合 152">
            <a:extLst>
              <a:ext uri="{FF2B5EF4-FFF2-40B4-BE49-F238E27FC236}">
                <a16:creationId xmlns:a16="http://schemas.microsoft.com/office/drawing/2014/main" id="{68637056-A20C-754F-A06E-CC6DA16FF71E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2805113"/>
            <a:ext cx="407988" cy="1562100"/>
            <a:chOff x="0" y="0"/>
            <a:chExt cx="357902" cy="1626969"/>
          </a:xfrm>
        </p:grpSpPr>
        <p:sp>
          <p:nvSpPr>
            <p:cNvPr id="17503" name="圆角矩形 196">
              <a:extLst>
                <a:ext uri="{FF2B5EF4-FFF2-40B4-BE49-F238E27FC236}">
                  <a16:creationId xmlns:a16="http://schemas.microsoft.com/office/drawing/2014/main" id="{8DDB7334-A5FA-784B-881A-EF88C25C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4" name="圆角矩形 8">
              <a:extLst>
                <a:ext uri="{FF2B5EF4-FFF2-40B4-BE49-F238E27FC236}">
                  <a16:creationId xmlns:a16="http://schemas.microsoft.com/office/drawing/2014/main" id="{07718616-CB8E-6342-AC59-3BEBB3879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17445" name="组合 152">
            <a:extLst>
              <a:ext uri="{FF2B5EF4-FFF2-40B4-BE49-F238E27FC236}">
                <a16:creationId xmlns:a16="http://schemas.microsoft.com/office/drawing/2014/main" id="{33B8B82B-7279-F143-8053-597A3D7D9789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6299200"/>
            <a:ext cx="1358900" cy="503238"/>
            <a:chOff x="0" y="0"/>
            <a:chExt cx="357902" cy="1626969"/>
          </a:xfrm>
        </p:grpSpPr>
        <p:sp>
          <p:nvSpPr>
            <p:cNvPr id="17501" name="圆角矩形 118">
              <a:extLst>
                <a:ext uri="{FF2B5EF4-FFF2-40B4-BE49-F238E27FC236}">
                  <a16:creationId xmlns:a16="http://schemas.microsoft.com/office/drawing/2014/main" id="{265BC757-8EE8-0643-857E-DA117AC20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2" name="圆角矩形 8">
              <a:extLst>
                <a:ext uri="{FF2B5EF4-FFF2-40B4-BE49-F238E27FC236}">
                  <a16:creationId xmlns:a16="http://schemas.microsoft.com/office/drawing/2014/main" id="{31073124-017D-EB44-ABA0-DD7F9E135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sp>
        <p:nvSpPr>
          <p:cNvPr id="17446" name="矩形 173">
            <a:extLst>
              <a:ext uri="{FF2B5EF4-FFF2-40B4-BE49-F238E27FC236}">
                <a16:creationId xmlns:a16="http://schemas.microsoft.com/office/drawing/2014/main" id="{2A22F3A3-51F0-2D41-9A3E-186189CD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17447" name="组合 152">
            <a:extLst>
              <a:ext uri="{FF2B5EF4-FFF2-40B4-BE49-F238E27FC236}">
                <a16:creationId xmlns:a16="http://schemas.microsoft.com/office/drawing/2014/main" id="{68E3E51D-D6A8-7345-8142-5389088F1C46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88900"/>
            <a:ext cx="1065212" cy="576263"/>
            <a:chOff x="0" y="0"/>
            <a:chExt cx="883803" cy="1626969"/>
          </a:xfrm>
        </p:grpSpPr>
        <p:sp>
          <p:nvSpPr>
            <p:cNvPr id="17499" name="圆角矩形 131">
              <a:extLst>
                <a:ext uri="{FF2B5EF4-FFF2-40B4-BE49-F238E27FC236}">
                  <a16:creationId xmlns:a16="http://schemas.microsoft.com/office/drawing/2014/main" id="{4F190365-567E-4F42-8C00-6B8D8813E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00" name="圆角矩形 8">
              <a:extLst>
                <a:ext uri="{FF2B5EF4-FFF2-40B4-BE49-F238E27FC236}">
                  <a16:creationId xmlns:a16="http://schemas.microsoft.com/office/drawing/2014/main" id="{8CCDAD77-E844-7047-A409-5123AC7F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教诫护正知正念</a:t>
              </a:r>
              <a:endParaRPr lang="zh-CN" altLang="en-US"/>
            </a:p>
          </p:txBody>
        </p:sp>
      </p:grpSp>
      <p:grpSp>
        <p:nvGrpSpPr>
          <p:cNvPr id="17448" name="组合 152">
            <a:extLst>
              <a:ext uri="{FF2B5EF4-FFF2-40B4-BE49-F238E27FC236}">
                <a16:creationId xmlns:a16="http://schemas.microsoft.com/office/drawing/2014/main" id="{3C222BC3-E847-CE4A-9389-2CF9397E73FB}"/>
              </a:ext>
            </a:extLst>
          </p:cNvPr>
          <p:cNvGrpSpPr>
            <a:grpSpLocks/>
          </p:cNvGrpSpPr>
          <p:nvPr/>
        </p:nvGrpSpPr>
        <p:grpSpPr bwMode="auto">
          <a:xfrm>
            <a:off x="1430338" y="765175"/>
            <a:ext cx="857250" cy="571500"/>
            <a:chOff x="0" y="0"/>
            <a:chExt cx="883803" cy="1626969"/>
          </a:xfrm>
        </p:grpSpPr>
        <p:sp>
          <p:nvSpPr>
            <p:cNvPr id="17497" name="圆角矩形 134">
              <a:extLst>
                <a:ext uri="{FF2B5EF4-FFF2-40B4-BE49-F238E27FC236}">
                  <a16:creationId xmlns:a16="http://schemas.microsoft.com/office/drawing/2014/main" id="{BBA22D8B-3DFB-8A4A-A567-E14B69FB1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98" name="圆角矩形 8">
              <a:extLst>
                <a:ext uri="{FF2B5EF4-FFF2-40B4-BE49-F238E27FC236}">
                  <a16:creationId xmlns:a16="http://schemas.microsoft.com/office/drawing/2014/main" id="{10A280F7-D1CC-CE44-85BF-E5EAA4FC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未护之过患</a:t>
              </a:r>
              <a:endParaRPr lang="zh-CN" altLang="en-US"/>
            </a:p>
          </p:txBody>
        </p:sp>
      </p:grpSp>
      <p:grpSp>
        <p:nvGrpSpPr>
          <p:cNvPr id="17449" name="组合 152">
            <a:extLst>
              <a:ext uri="{FF2B5EF4-FFF2-40B4-BE49-F238E27FC236}">
                <a16:creationId xmlns:a16="http://schemas.microsoft.com/office/drawing/2014/main" id="{3D0C6E30-68E7-7045-BA5E-9DF6BB6A29FA}"/>
              </a:ext>
            </a:extLst>
          </p:cNvPr>
          <p:cNvGrpSpPr>
            <a:grpSpLocks/>
          </p:cNvGrpSpPr>
          <p:nvPr/>
        </p:nvGrpSpPr>
        <p:grpSpPr bwMode="auto">
          <a:xfrm>
            <a:off x="2535238" y="723900"/>
            <a:ext cx="388937" cy="1919288"/>
            <a:chOff x="0" y="0"/>
            <a:chExt cx="357902" cy="1626969"/>
          </a:xfrm>
        </p:grpSpPr>
        <p:sp>
          <p:nvSpPr>
            <p:cNvPr id="17495" name="圆角矩形 156">
              <a:extLst>
                <a:ext uri="{FF2B5EF4-FFF2-40B4-BE49-F238E27FC236}">
                  <a16:creationId xmlns:a16="http://schemas.microsoft.com/office/drawing/2014/main" id="{1E1DF208-DC68-C540-AE3F-47638F865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96" name="圆角矩形 8">
              <a:extLst>
                <a:ext uri="{FF2B5EF4-FFF2-40B4-BE49-F238E27FC236}">
                  <a16:creationId xmlns:a16="http://schemas.microsoft.com/office/drawing/2014/main" id="{81D23944-A729-9B4D-B83F-BC6FF060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护持正念之方法</a:t>
              </a:r>
              <a:endParaRPr lang="zh-CN" altLang="en-US"/>
            </a:p>
          </p:txBody>
        </p:sp>
      </p:grpSp>
      <p:grpSp>
        <p:nvGrpSpPr>
          <p:cNvPr id="17450" name="组合 152">
            <a:extLst>
              <a:ext uri="{FF2B5EF4-FFF2-40B4-BE49-F238E27FC236}">
                <a16:creationId xmlns:a16="http://schemas.microsoft.com/office/drawing/2014/main" id="{F586FCDF-0433-7344-B03E-FCB3C3584B19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3729038"/>
            <a:ext cx="406400" cy="1931987"/>
            <a:chOff x="0" y="0"/>
            <a:chExt cx="357902" cy="1626969"/>
          </a:xfrm>
        </p:grpSpPr>
        <p:sp>
          <p:nvSpPr>
            <p:cNvPr id="17493" name="圆角矩形 164">
              <a:extLst>
                <a:ext uri="{FF2B5EF4-FFF2-40B4-BE49-F238E27FC236}">
                  <a16:creationId xmlns:a16="http://schemas.microsoft.com/office/drawing/2014/main" id="{AFDCF19A-1A65-A847-AA38-61A069FB4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94" name="圆角矩形 8">
              <a:extLst>
                <a:ext uri="{FF2B5EF4-FFF2-40B4-BE49-F238E27FC236}">
                  <a16:creationId xmlns:a16="http://schemas.microsoft.com/office/drawing/2014/main" id="{83AC1B2A-923F-3E4B-B15F-34B8F5964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17451" name="组合 178">
            <a:extLst>
              <a:ext uri="{FF2B5EF4-FFF2-40B4-BE49-F238E27FC236}">
                <a16:creationId xmlns:a16="http://schemas.microsoft.com/office/drawing/2014/main" id="{6375C42C-D96F-1847-BBD7-7C84A43FBAD0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568325"/>
            <a:ext cx="1046162" cy="425450"/>
            <a:chOff x="0" y="0"/>
            <a:chExt cx="756888" cy="378444"/>
          </a:xfrm>
        </p:grpSpPr>
        <p:sp>
          <p:nvSpPr>
            <p:cNvPr id="17491" name="圆角矩形 167">
              <a:extLst>
                <a:ext uri="{FF2B5EF4-FFF2-40B4-BE49-F238E27FC236}">
                  <a16:creationId xmlns:a16="http://schemas.microsoft.com/office/drawing/2014/main" id="{FBFFDBC7-D355-C147-86CB-B980E5D1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92" name="圆角矩形 60">
              <a:extLst>
                <a:ext uri="{FF2B5EF4-FFF2-40B4-BE49-F238E27FC236}">
                  <a16:creationId xmlns:a16="http://schemas.microsoft.com/office/drawing/2014/main" id="{AE52DEE7-1CD9-2F42-A01B-F1324955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护持方式</a:t>
              </a:r>
            </a:p>
          </p:txBody>
        </p:sp>
      </p:grpSp>
      <p:grpSp>
        <p:nvGrpSpPr>
          <p:cNvPr id="17452" name="组合 178">
            <a:extLst>
              <a:ext uri="{FF2B5EF4-FFF2-40B4-BE49-F238E27FC236}">
                <a16:creationId xmlns:a16="http://schemas.microsoft.com/office/drawing/2014/main" id="{4BED5125-51A0-3E41-A3F9-1FAB990E50A5}"/>
              </a:ext>
            </a:extLst>
          </p:cNvPr>
          <p:cNvGrpSpPr>
            <a:grpSpLocks/>
          </p:cNvGrpSpPr>
          <p:nvPr/>
        </p:nvGrpSpPr>
        <p:grpSpPr bwMode="auto">
          <a:xfrm>
            <a:off x="3114675" y="1530350"/>
            <a:ext cx="1046163" cy="434975"/>
            <a:chOff x="0" y="0"/>
            <a:chExt cx="756888" cy="378444"/>
          </a:xfrm>
        </p:grpSpPr>
        <p:sp>
          <p:nvSpPr>
            <p:cNvPr id="17489" name="圆角矩形 170">
              <a:extLst>
                <a:ext uri="{FF2B5EF4-FFF2-40B4-BE49-F238E27FC236}">
                  <a16:creationId xmlns:a16="http://schemas.microsoft.com/office/drawing/2014/main" id="{6E422447-CBDE-624F-AE5B-D11A12DE2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90" name="圆角矩形 60">
              <a:extLst>
                <a:ext uri="{FF2B5EF4-FFF2-40B4-BE49-F238E27FC236}">
                  <a16:creationId xmlns:a16="http://schemas.microsoft.com/office/drawing/2014/main" id="{E14F5009-EF1A-6049-AACD-6FC674CB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生起之因</a:t>
              </a:r>
            </a:p>
          </p:txBody>
        </p:sp>
      </p:grpSp>
      <p:grpSp>
        <p:nvGrpSpPr>
          <p:cNvPr id="17453" name="组合 152">
            <a:extLst>
              <a:ext uri="{FF2B5EF4-FFF2-40B4-BE49-F238E27FC236}">
                <a16:creationId xmlns:a16="http://schemas.microsoft.com/office/drawing/2014/main" id="{B398EFF0-BA32-0749-9725-C943C30FF694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3284538"/>
            <a:ext cx="800100" cy="631825"/>
            <a:chOff x="0" y="0"/>
            <a:chExt cx="883803" cy="1626969"/>
          </a:xfrm>
        </p:grpSpPr>
        <p:sp>
          <p:nvSpPr>
            <p:cNvPr id="17487" name="圆角矩形 192">
              <a:extLst>
                <a:ext uri="{FF2B5EF4-FFF2-40B4-BE49-F238E27FC236}">
                  <a16:creationId xmlns:a16="http://schemas.microsoft.com/office/drawing/2014/main" id="{E1715662-4014-7347-882D-039EAF77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8" name="圆角矩形 8">
              <a:extLst>
                <a:ext uri="{FF2B5EF4-FFF2-40B4-BE49-F238E27FC236}">
                  <a16:creationId xmlns:a16="http://schemas.microsoft.com/office/drawing/2014/main" id="{B19F0D22-08AB-4343-AAAD-907399484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护持之方法</a:t>
              </a:r>
              <a:endParaRPr lang="zh-CN" altLang="en-US"/>
            </a:p>
          </p:txBody>
        </p:sp>
      </p:grpSp>
      <p:grpSp>
        <p:nvGrpSpPr>
          <p:cNvPr id="17454" name="组合 178">
            <a:extLst>
              <a:ext uri="{FF2B5EF4-FFF2-40B4-BE49-F238E27FC236}">
                <a16:creationId xmlns:a16="http://schemas.microsoft.com/office/drawing/2014/main" id="{E39D0167-43B1-8242-8AF9-F577D75464F9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2573338"/>
            <a:ext cx="1046162" cy="436562"/>
            <a:chOff x="0" y="0"/>
            <a:chExt cx="756888" cy="378444"/>
          </a:xfrm>
        </p:grpSpPr>
        <p:sp>
          <p:nvSpPr>
            <p:cNvPr id="17485" name="圆角矩形 121">
              <a:extLst>
                <a:ext uri="{FF2B5EF4-FFF2-40B4-BE49-F238E27FC236}">
                  <a16:creationId xmlns:a16="http://schemas.microsoft.com/office/drawing/2014/main" id="{B2C3C105-51F1-284A-ADB4-D2D7943B9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6" name="圆角矩形 60">
              <a:extLst>
                <a:ext uri="{FF2B5EF4-FFF2-40B4-BE49-F238E27FC236}">
                  <a16:creationId xmlns:a16="http://schemas.microsoft.com/office/drawing/2014/main" id="{5182B47D-1E73-9345-8A57-E9977E744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护持之果</a:t>
              </a:r>
            </a:p>
          </p:txBody>
        </p:sp>
      </p:grpSp>
      <p:grpSp>
        <p:nvGrpSpPr>
          <p:cNvPr id="17455" name="组合 178">
            <a:extLst>
              <a:ext uri="{FF2B5EF4-FFF2-40B4-BE49-F238E27FC236}">
                <a16:creationId xmlns:a16="http://schemas.microsoft.com/office/drawing/2014/main" id="{79145E58-13B8-554F-B1A2-BAE0CE32E2B8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3465513"/>
            <a:ext cx="1249362" cy="436562"/>
            <a:chOff x="0" y="0"/>
            <a:chExt cx="756888" cy="378444"/>
          </a:xfrm>
        </p:grpSpPr>
        <p:sp>
          <p:nvSpPr>
            <p:cNvPr id="17483" name="圆角矩形 139">
              <a:extLst>
                <a:ext uri="{FF2B5EF4-FFF2-40B4-BE49-F238E27FC236}">
                  <a16:creationId xmlns:a16="http://schemas.microsoft.com/office/drawing/2014/main" id="{890B11EB-CD38-CE48-A85D-48697193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4" name="圆角矩形 60">
              <a:extLst>
                <a:ext uri="{FF2B5EF4-FFF2-40B4-BE49-F238E27FC236}">
                  <a16:creationId xmlns:a16="http://schemas.microsoft.com/office/drawing/2014/main" id="{24116ACF-18AF-C74D-A6AF-330873EF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</a:p>
          </p:txBody>
        </p:sp>
      </p:grpSp>
      <p:grpSp>
        <p:nvGrpSpPr>
          <p:cNvPr id="17456" name="组合 178">
            <a:extLst>
              <a:ext uri="{FF2B5EF4-FFF2-40B4-BE49-F238E27FC236}">
                <a16:creationId xmlns:a16="http://schemas.microsoft.com/office/drawing/2014/main" id="{08F012E3-28C8-DA4A-83B6-166E18CA1AFE}"/>
              </a:ext>
            </a:extLst>
          </p:cNvPr>
          <p:cNvGrpSpPr>
            <a:grpSpLocks/>
          </p:cNvGrpSpPr>
          <p:nvPr/>
        </p:nvGrpSpPr>
        <p:grpSpPr bwMode="auto">
          <a:xfrm>
            <a:off x="3130550" y="4111625"/>
            <a:ext cx="381000" cy="1231900"/>
            <a:chOff x="0" y="0"/>
            <a:chExt cx="756888" cy="378444"/>
          </a:xfrm>
        </p:grpSpPr>
        <p:sp>
          <p:nvSpPr>
            <p:cNvPr id="17481" name="圆角矩形 145">
              <a:extLst>
                <a:ext uri="{FF2B5EF4-FFF2-40B4-BE49-F238E27FC236}">
                  <a16:creationId xmlns:a16="http://schemas.microsoft.com/office/drawing/2014/main" id="{AF92D2A9-BB5C-AD47-935C-0E79FDCB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2" name="圆角矩形 60">
              <a:extLst>
                <a:ext uri="{FF2B5EF4-FFF2-40B4-BE49-F238E27FC236}">
                  <a16:creationId xmlns:a16="http://schemas.microsoft.com/office/drawing/2014/main" id="{EA98E46C-E36A-DC43-B43D-10E39035D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</a:p>
          </p:txBody>
        </p:sp>
      </p:grpSp>
      <p:grpSp>
        <p:nvGrpSpPr>
          <p:cNvPr id="17457" name="组合 178">
            <a:extLst>
              <a:ext uri="{FF2B5EF4-FFF2-40B4-BE49-F238E27FC236}">
                <a16:creationId xmlns:a16="http://schemas.microsoft.com/office/drawing/2014/main" id="{9A1B3615-ACEA-F143-9FEE-B511514992C5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6129338"/>
            <a:ext cx="1249362" cy="650875"/>
            <a:chOff x="0" y="0"/>
            <a:chExt cx="756888" cy="378444"/>
          </a:xfrm>
        </p:grpSpPr>
        <p:sp>
          <p:nvSpPr>
            <p:cNvPr id="17479" name="圆角矩形 148">
              <a:extLst>
                <a:ext uri="{FF2B5EF4-FFF2-40B4-BE49-F238E27FC236}">
                  <a16:creationId xmlns:a16="http://schemas.microsoft.com/office/drawing/2014/main" id="{D9B6964B-DCEB-0A4A-A4F8-E7FA12E6E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0" name="圆角矩形 60">
              <a:extLst>
                <a:ext uri="{FF2B5EF4-FFF2-40B4-BE49-F238E27FC236}">
                  <a16:creationId xmlns:a16="http://schemas.microsoft.com/office/drawing/2014/main" id="{83C8C030-3FAC-7A49-BC66-F530612D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</a:p>
          </p:txBody>
        </p:sp>
      </p:grpSp>
      <p:grpSp>
        <p:nvGrpSpPr>
          <p:cNvPr id="17458" name="组合 178">
            <a:extLst>
              <a:ext uri="{FF2B5EF4-FFF2-40B4-BE49-F238E27FC236}">
                <a16:creationId xmlns:a16="http://schemas.microsoft.com/office/drawing/2014/main" id="{704FA15C-8FF6-4344-B2CF-B0906DCFE69B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3894138"/>
            <a:ext cx="928687" cy="566737"/>
            <a:chOff x="0" y="0"/>
            <a:chExt cx="756888" cy="378444"/>
          </a:xfrm>
        </p:grpSpPr>
        <p:sp>
          <p:nvSpPr>
            <p:cNvPr id="17477" name="圆角矩形 151">
              <a:extLst>
                <a:ext uri="{FF2B5EF4-FFF2-40B4-BE49-F238E27FC236}">
                  <a16:creationId xmlns:a16="http://schemas.microsoft.com/office/drawing/2014/main" id="{19EB40B0-6D7F-1F47-887F-D14F031C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8" name="圆角矩形 60">
              <a:extLst>
                <a:ext uri="{FF2B5EF4-FFF2-40B4-BE49-F238E27FC236}">
                  <a16:creationId xmlns:a16="http://schemas.microsoft.com/office/drawing/2014/main" id="{9B2274B6-9754-554D-9515-878190431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</a:p>
          </p:txBody>
        </p:sp>
      </p:grpSp>
      <p:grpSp>
        <p:nvGrpSpPr>
          <p:cNvPr id="17459" name="组合 178">
            <a:extLst>
              <a:ext uri="{FF2B5EF4-FFF2-40B4-BE49-F238E27FC236}">
                <a16:creationId xmlns:a16="http://schemas.microsoft.com/office/drawing/2014/main" id="{BEC48522-25E1-4E48-ADA5-69A732E22E1D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4032250"/>
            <a:ext cx="904875" cy="642938"/>
            <a:chOff x="0" y="0"/>
            <a:chExt cx="756888" cy="378444"/>
          </a:xfrm>
        </p:grpSpPr>
        <p:sp>
          <p:nvSpPr>
            <p:cNvPr id="17475" name="圆角矩形 161">
              <a:extLst>
                <a:ext uri="{FF2B5EF4-FFF2-40B4-BE49-F238E27FC236}">
                  <a16:creationId xmlns:a16="http://schemas.microsoft.com/office/drawing/2014/main" id="{40475824-FBF9-5B49-8A00-7D138D37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6" name="圆角矩形 60">
              <a:extLst>
                <a:ext uri="{FF2B5EF4-FFF2-40B4-BE49-F238E27FC236}">
                  <a16:creationId xmlns:a16="http://schemas.microsoft.com/office/drawing/2014/main" id="{B09CCE63-1BD3-E348-BF4D-2781D1DC0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观察身体所做</a:t>
              </a:r>
            </a:p>
          </p:txBody>
        </p:sp>
      </p:grpSp>
      <p:grpSp>
        <p:nvGrpSpPr>
          <p:cNvPr id="17460" name="组合 178">
            <a:extLst>
              <a:ext uri="{FF2B5EF4-FFF2-40B4-BE49-F238E27FC236}">
                <a16:creationId xmlns:a16="http://schemas.microsoft.com/office/drawing/2014/main" id="{8AFBC27D-C49B-8F48-97E5-F34FB740AA59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5194300"/>
            <a:ext cx="904875" cy="642938"/>
            <a:chOff x="0" y="0"/>
            <a:chExt cx="756888" cy="378444"/>
          </a:xfrm>
        </p:grpSpPr>
        <p:sp>
          <p:nvSpPr>
            <p:cNvPr id="17473" name="圆角矩形 203">
              <a:extLst>
                <a:ext uri="{FF2B5EF4-FFF2-40B4-BE49-F238E27FC236}">
                  <a16:creationId xmlns:a16="http://schemas.microsoft.com/office/drawing/2014/main" id="{129459FD-6BA0-5344-86F0-32D490E6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4" name="圆角矩形 60">
              <a:extLst>
                <a:ext uri="{FF2B5EF4-FFF2-40B4-BE49-F238E27FC236}">
                  <a16:creationId xmlns:a16="http://schemas.microsoft.com/office/drawing/2014/main" id="{2B721014-A748-F849-B77F-BC498500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观察心之动态</a:t>
              </a:r>
            </a:p>
          </p:txBody>
        </p:sp>
      </p:grpSp>
      <p:grpSp>
        <p:nvGrpSpPr>
          <p:cNvPr id="17461" name="组合 178">
            <a:extLst>
              <a:ext uri="{FF2B5EF4-FFF2-40B4-BE49-F238E27FC236}">
                <a16:creationId xmlns:a16="http://schemas.microsoft.com/office/drawing/2014/main" id="{C43D8081-A714-2C4C-A6F8-88AF545FC83F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5799138"/>
            <a:ext cx="904875" cy="642937"/>
            <a:chOff x="0" y="0"/>
            <a:chExt cx="756888" cy="378444"/>
          </a:xfrm>
        </p:grpSpPr>
        <p:sp>
          <p:nvSpPr>
            <p:cNvPr id="17471" name="圆角矩形 207">
              <a:extLst>
                <a:ext uri="{FF2B5EF4-FFF2-40B4-BE49-F238E27FC236}">
                  <a16:creationId xmlns:a16="http://schemas.microsoft.com/office/drawing/2014/main" id="{990F0CB8-B1E5-2E48-B71A-6FCB7524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2" name="圆角矩形 60">
              <a:extLst>
                <a:ext uri="{FF2B5EF4-FFF2-40B4-BE49-F238E27FC236}">
                  <a16:creationId xmlns:a16="http://schemas.microsoft.com/office/drawing/2014/main" id="{2014C3E6-93B6-E742-A4E0-02E5701B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开许放松之时</a:t>
              </a:r>
            </a:p>
          </p:txBody>
        </p:sp>
      </p:grpSp>
      <p:grpSp>
        <p:nvGrpSpPr>
          <p:cNvPr id="17462" name="组合 178">
            <a:extLst>
              <a:ext uri="{FF2B5EF4-FFF2-40B4-BE49-F238E27FC236}">
                <a16:creationId xmlns:a16="http://schemas.microsoft.com/office/drawing/2014/main" id="{105C819E-77A5-934C-AA47-81A5E7CB0568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4419600"/>
            <a:ext cx="928688" cy="566738"/>
            <a:chOff x="0" y="0"/>
            <a:chExt cx="756888" cy="378444"/>
          </a:xfrm>
        </p:grpSpPr>
        <p:sp>
          <p:nvSpPr>
            <p:cNvPr id="17469" name="圆角矩形 210">
              <a:extLst>
                <a:ext uri="{FF2B5EF4-FFF2-40B4-BE49-F238E27FC236}">
                  <a16:creationId xmlns:a16="http://schemas.microsoft.com/office/drawing/2014/main" id="{8334A83B-AD4F-E043-A6CC-B588F4C1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0" name="圆角矩形 60">
              <a:extLst>
                <a:ext uri="{FF2B5EF4-FFF2-40B4-BE49-F238E27FC236}">
                  <a16:creationId xmlns:a16="http://schemas.microsoft.com/office/drawing/2014/main" id="{C356C9EB-343B-F64F-B288-64CD7910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</a:p>
          </p:txBody>
        </p:sp>
      </p:grpSp>
      <p:grpSp>
        <p:nvGrpSpPr>
          <p:cNvPr id="17463" name="组合 178">
            <a:extLst>
              <a:ext uri="{FF2B5EF4-FFF2-40B4-BE49-F238E27FC236}">
                <a16:creationId xmlns:a16="http://schemas.microsoft.com/office/drawing/2014/main" id="{2B8057E3-F327-DE4F-95F7-33924415ED85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4970463"/>
            <a:ext cx="1069975" cy="568325"/>
            <a:chOff x="0" y="0"/>
            <a:chExt cx="756888" cy="378444"/>
          </a:xfrm>
        </p:grpSpPr>
        <p:sp>
          <p:nvSpPr>
            <p:cNvPr id="17467" name="圆角矩形 213">
              <a:extLst>
                <a:ext uri="{FF2B5EF4-FFF2-40B4-BE49-F238E27FC236}">
                  <a16:creationId xmlns:a16="http://schemas.microsoft.com/office/drawing/2014/main" id="{3B2C656B-4245-3345-9EC2-4963DEB02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8" name="圆角矩形 60">
              <a:extLst>
                <a:ext uri="{FF2B5EF4-FFF2-40B4-BE49-F238E27FC236}">
                  <a16:creationId xmlns:a16="http://schemas.microsoft.com/office/drawing/2014/main" id="{340AFF9C-4D1C-F54B-8149-FCC8EFF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</a:p>
          </p:txBody>
        </p:sp>
      </p:grpSp>
      <p:grpSp>
        <p:nvGrpSpPr>
          <p:cNvPr id="17464" name="组合 178">
            <a:extLst>
              <a:ext uri="{FF2B5EF4-FFF2-40B4-BE49-F238E27FC236}">
                <a16:creationId xmlns:a16="http://schemas.microsoft.com/office/drawing/2014/main" id="{76E6AEAE-2ECE-414F-9268-CD2CAE814FCF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5516563"/>
            <a:ext cx="1085850" cy="566737"/>
            <a:chOff x="0" y="0"/>
            <a:chExt cx="756888" cy="378444"/>
          </a:xfrm>
        </p:grpSpPr>
        <p:sp>
          <p:nvSpPr>
            <p:cNvPr id="17465" name="圆角矩形 216">
              <a:extLst>
                <a:ext uri="{FF2B5EF4-FFF2-40B4-BE49-F238E27FC236}">
                  <a16:creationId xmlns:a16="http://schemas.microsoft.com/office/drawing/2014/main" id="{63150413-1EBB-C044-8EAD-8F0EDE3C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6" name="圆角矩形 60">
              <a:extLst>
                <a:ext uri="{FF2B5EF4-FFF2-40B4-BE49-F238E27FC236}">
                  <a16:creationId xmlns:a16="http://schemas.microsoft.com/office/drawing/2014/main" id="{B720CB3A-8150-5042-A496-409709669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A7EAE904-45E3-1C44-8181-F4931A5B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3CEBDA-4221-8442-9060-FEBE0E719F79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zh-CN" altLang="en-US" sz="1800"/>
          </a:p>
        </p:txBody>
      </p:sp>
      <p:sp>
        <p:nvSpPr>
          <p:cNvPr id="18435" name="直接连接符 247">
            <a:extLst>
              <a:ext uri="{FF2B5EF4-FFF2-40B4-BE49-F238E27FC236}">
                <a16:creationId xmlns:a16="http://schemas.microsoft.com/office/drawing/2014/main" id="{40246EC6-4FD6-DB4C-9A56-43781E65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3284538"/>
            <a:ext cx="2698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直接连接符 246">
            <a:extLst>
              <a:ext uri="{FF2B5EF4-FFF2-40B4-BE49-F238E27FC236}">
                <a16:creationId xmlns:a16="http://schemas.microsoft.com/office/drawing/2014/main" id="{59502BE8-6A06-E948-8993-5B9157DF9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3287713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7" name="组合 224">
            <a:extLst>
              <a:ext uri="{FF2B5EF4-FFF2-40B4-BE49-F238E27FC236}">
                <a16:creationId xmlns:a16="http://schemas.microsoft.com/office/drawing/2014/main" id="{46531522-1755-3C4A-B17B-A5429054AD1B}"/>
              </a:ext>
            </a:extLst>
          </p:cNvPr>
          <p:cNvGrpSpPr>
            <a:grpSpLocks/>
          </p:cNvGrpSpPr>
          <p:nvPr/>
        </p:nvGrpSpPr>
        <p:grpSpPr bwMode="auto">
          <a:xfrm>
            <a:off x="5053013" y="4614863"/>
            <a:ext cx="525462" cy="1185862"/>
            <a:chOff x="0" y="0"/>
            <a:chExt cx="526403" cy="2276640"/>
          </a:xfrm>
        </p:grpSpPr>
        <p:sp>
          <p:nvSpPr>
            <p:cNvPr id="18594" name="直接连接符 239">
              <a:extLst>
                <a:ext uri="{FF2B5EF4-FFF2-40B4-BE49-F238E27FC236}">
                  <a16:creationId xmlns:a16="http://schemas.microsoft.com/office/drawing/2014/main" id="{6263636F-B11E-A54E-8080-8C222DF69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60" y="15429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95" name="组合 240">
              <a:extLst>
                <a:ext uri="{FF2B5EF4-FFF2-40B4-BE49-F238E27FC236}">
                  <a16:creationId xmlns:a16="http://schemas.microsoft.com/office/drawing/2014/main" id="{C2D4CA53-50FA-1946-AE8B-D775E4326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6403" cy="2276640"/>
              <a:chOff x="0" y="0"/>
              <a:chExt cx="526403" cy="1387077"/>
            </a:xfrm>
          </p:grpSpPr>
          <p:grpSp>
            <p:nvGrpSpPr>
              <p:cNvPr id="18596" name="组合 241">
                <a:extLst>
                  <a:ext uri="{FF2B5EF4-FFF2-40B4-BE49-F238E27FC236}">
                    <a16:creationId xmlns:a16="http://schemas.microsoft.com/office/drawing/2014/main" id="{EA476219-A60E-DD40-8AAD-8C7C51A45C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21" y="720"/>
                <a:ext cx="306282" cy="1386357"/>
                <a:chOff x="0" y="0"/>
                <a:chExt cx="306282" cy="1060352"/>
              </a:xfrm>
            </p:grpSpPr>
            <p:sp>
              <p:nvSpPr>
                <p:cNvPr id="18598" name="直接连接符 243">
                  <a:extLst>
                    <a:ext uri="{FF2B5EF4-FFF2-40B4-BE49-F238E27FC236}">
                      <a16:creationId xmlns:a16="http://schemas.microsoft.com/office/drawing/2014/main" id="{C50E8C7E-D75B-3C47-9DFB-68AC7ED5D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86" y="1060352"/>
                  <a:ext cx="295396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9" name="直接连接符 244">
                  <a:extLst>
                    <a:ext uri="{FF2B5EF4-FFF2-40B4-BE49-F238E27FC236}">
                      <a16:creationId xmlns:a16="http://schemas.microsoft.com/office/drawing/2014/main" id="{9C9C8AE6-B128-2546-98CA-60DC23819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86" y="1994"/>
                  <a:ext cx="1" cy="105835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0" name="直接连接符 245">
                  <a:extLst>
                    <a:ext uri="{FF2B5EF4-FFF2-40B4-BE49-F238E27FC236}">
                      <a16:creationId xmlns:a16="http://schemas.microsoft.com/office/drawing/2014/main" id="{7F13BC02-3557-C645-9D19-D408D4C7D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06282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7" name="直接连接符 242">
                <a:extLst>
                  <a:ext uri="{FF2B5EF4-FFF2-40B4-BE49-F238E27FC236}">
                    <a16:creationId xmlns:a16="http://schemas.microsoft.com/office/drawing/2014/main" id="{18B32DDA-80CD-A74E-B2B2-004A39D8D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16024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38" name="直接连接符 223">
            <a:extLst>
              <a:ext uri="{FF2B5EF4-FFF2-40B4-BE49-F238E27FC236}">
                <a16:creationId xmlns:a16="http://schemas.microsoft.com/office/drawing/2014/main" id="{380D4AA9-1E4D-F447-95F5-DF6A8045E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3336925"/>
            <a:ext cx="32226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9" name="组合 185">
            <a:extLst>
              <a:ext uri="{FF2B5EF4-FFF2-40B4-BE49-F238E27FC236}">
                <a16:creationId xmlns:a16="http://schemas.microsoft.com/office/drawing/2014/main" id="{F15AEC96-4776-D348-8611-2EB69FAE357A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3336925"/>
            <a:ext cx="525463" cy="1436688"/>
            <a:chOff x="0" y="0"/>
            <a:chExt cx="526403" cy="2276640"/>
          </a:xfrm>
        </p:grpSpPr>
        <p:sp>
          <p:nvSpPr>
            <p:cNvPr id="18587" name="直接连接符 186">
              <a:extLst>
                <a:ext uri="{FF2B5EF4-FFF2-40B4-BE49-F238E27FC236}">
                  <a16:creationId xmlns:a16="http://schemas.microsoft.com/office/drawing/2014/main" id="{0CE90E18-9261-D24F-A74C-C369DA9FC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19" y="973980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88" name="组合 194">
              <a:extLst>
                <a:ext uri="{FF2B5EF4-FFF2-40B4-BE49-F238E27FC236}">
                  <a16:creationId xmlns:a16="http://schemas.microsoft.com/office/drawing/2014/main" id="{64DCD715-225E-2A40-BC12-D3C5DA5B8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6403" cy="2276640"/>
              <a:chOff x="0" y="0"/>
              <a:chExt cx="526403" cy="1387077"/>
            </a:xfrm>
          </p:grpSpPr>
          <p:grpSp>
            <p:nvGrpSpPr>
              <p:cNvPr id="18589" name="组合 200">
                <a:extLst>
                  <a:ext uri="{FF2B5EF4-FFF2-40B4-BE49-F238E27FC236}">
                    <a16:creationId xmlns:a16="http://schemas.microsoft.com/office/drawing/2014/main" id="{C2E9E257-0EDF-1A4F-BC67-67C87F4C6C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21" y="720"/>
                <a:ext cx="306282" cy="1386357"/>
                <a:chOff x="0" y="0"/>
                <a:chExt cx="306282" cy="1060352"/>
              </a:xfrm>
            </p:grpSpPr>
            <p:sp>
              <p:nvSpPr>
                <p:cNvPr id="18591" name="直接连接符 202">
                  <a:extLst>
                    <a:ext uri="{FF2B5EF4-FFF2-40B4-BE49-F238E27FC236}">
                      <a16:creationId xmlns:a16="http://schemas.microsoft.com/office/drawing/2014/main" id="{0796F92F-2E45-9343-9929-A689D3B6D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86" y="1060352"/>
                  <a:ext cx="295396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2" name="直接连接符 206">
                  <a:extLst>
                    <a:ext uri="{FF2B5EF4-FFF2-40B4-BE49-F238E27FC236}">
                      <a16:creationId xmlns:a16="http://schemas.microsoft.com/office/drawing/2014/main" id="{F96C5E06-CE59-B742-BA8F-119046485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86" y="1994"/>
                  <a:ext cx="1" cy="105835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3" name="直接连接符 222">
                  <a:extLst>
                    <a:ext uri="{FF2B5EF4-FFF2-40B4-BE49-F238E27FC236}">
                      <a16:creationId xmlns:a16="http://schemas.microsoft.com/office/drawing/2014/main" id="{A7D5E72B-5EA3-3942-9D14-50F3B89BE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06282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0" name="直接连接符 201">
                <a:extLst>
                  <a:ext uri="{FF2B5EF4-FFF2-40B4-BE49-F238E27FC236}">
                    <a16:creationId xmlns:a16="http://schemas.microsoft.com/office/drawing/2014/main" id="{F3455BD5-8614-174B-8009-C1EB44D23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16024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440" name="组合 229">
            <a:extLst>
              <a:ext uri="{FF2B5EF4-FFF2-40B4-BE49-F238E27FC236}">
                <a16:creationId xmlns:a16="http://schemas.microsoft.com/office/drawing/2014/main" id="{5CD5AC5B-F8C6-264D-88DB-B8C967702DEA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169863"/>
            <a:ext cx="603250" cy="1851025"/>
            <a:chOff x="0" y="0"/>
            <a:chExt cx="944693" cy="1383750"/>
          </a:xfrm>
        </p:grpSpPr>
        <p:grpSp>
          <p:nvGrpSpPr>
            <p:cNvPr id="18582" name="组合 230">
              <a:extLst>
                <a:ext uri="{FF2B5EF4-FFF2-40B4-BE49-F238E27FC236}">
                  <a16:creationId xmlns:a16="http://schemas.microsoft.com/office/drawing/2014/main" id="{1D28995F-25D8-6A46-B392-E0F1770E1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44693" cy="1383750"/>
              <a:chOff x="0" y="0"/>
              <a:chExt cx="944693" cy="1058358"/>
            </a:xfrm>
          </p:grpSpPr>
          <p:sp>
            <p:nvSpPr>
              <p:cNvPr id="18584" name="直接连接符 237">
                <a:extLst>
                  <a:ext uri="{FF2B5EF4-FFF2-40B4-BE49-F238E27FC236}">
                    <a16:creationId xmlns:a16="http://schemas.microsoft.com/office/drawing/2014/main" id="{34944B65-E6A4-7645-B57B-0D9160062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9297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直接连接符 232">
                <a:extLst>
                  <a:ext uri="{FF2B5EF4-FFF2-40B4-BE49-F238E27FC236}">
                    <a16:creationId xmlns:a16="http://schemas.microsoft.com/office/drawing/2014/main" id="{2013D9C2-5F3B-8247-829C-E1CF99C38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297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直接连接符 238">
                <a:extLst>
                  <a:ext uri="{FF2B5EF4-FFF2-40B4-BE49-F238E27FC236}">
                    <a16:creationId xmlns:a16="http://schemas.microsoft.com/office/drawing/2014/main" id="{9407CDFF-B3CD-6F4E-A67E-B244F6C11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529013"/>
                <a:ext cx="670524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83" name="直接连接符 231">
              <a:extLst>
                <a:ext uri="{FF2B5EF4-FFF2-40B4-BE49-F238E27FC236}">
                  <a16:creationId xmlns:a16="http://schemas.microsoft.com/office/drawing/2014/main" id="{B716D519-48C9-2649-B0E0-A72B086E9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059" y="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1" name="直接连接符 227">
            <a:extLst>
              <a:ext uri="{FF2B5EF4-FFF2-40B4-BE49-F238E27FC236}">
                <a16:creationId xmlns:a16="http://schemas.microsoft.com/office/drawing/2014/main" id="{AE24BCC6-AB43-EA4D-B84B-BBB77E6F5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5210175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2" name="组合 5">
            <a:extLst>
              <a:ext uri="{FF2B5EF4-FFF2-40B4-BE49-F238E27FC236}">
                <a16:creationId xmlns:a16="http://schemas.microsoft.com/office/drawing/2014/main" id="{1E83CFA9-C023-EB4C-85F4-113FFC22E2B6}"/>
              </a:ext>
            </a:extLst>
          </p:cNvPr>
          <p:cNvGrpSpPr>
            <a:grpSpLocks/>
          </p:cNvGrpSpPr>
          <p:nvPr/>
        </p:nvGrpSpPr>
        <p:grpSpPr bwMode="auto">
          <a:xfrm>
            <a:off x="3355975" y="3336925"/>
            <a:ext cx="534988" cy="2276475"/>
            <a:chOff x="0" y="0"/>
            <a:chExt cx="536017" cy="2276640"/>
          </a:xfrm>
        </p:grpSpPr>
        <p:sp>
          <p:nvSpPr>
            <p:cNvPr id="18575" name="直接连接符 228">
              <a:extLst>
                <a:ext uri="{FF2B5EF4-FFF2-40B4-BE49-F238E27FC236}">
                  <a16:creationId xmlns:a16="http://schemas.microsoft.com/office/drawing/2014/main" id="{A84E356F-87E8-8C4B-9E86-C57C59F8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21" y="1286595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76" name="组合 218">
              <a:extLst>
                <a:ext uri="{FF2B5EF4-FFF2-40B4-BE49-F238E27FC236}">
                  <a16:creationId xmlns:a16="http://schemas.microsoft.com/office/drawing/2014/main" id="{B38EF969-7894-0E48-8A5A-680E6CDAE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6403" cy="2276640"/>
              <a:chOff x="0" y="0"/>
              <a:chExt cx="526403" cy="1387077"/>
            </a:xfrm>
          </p:grpSpPr>
          <p:grpSp>
            <p:nvGrpSpPr>
              <p:cNvPr id="18577" name="组合 219">
                <a:extLst>
                  <a:ext uri="{FF2B5EF4-FFF2-40B4-BE49-F238E27FC236}">
                    <a16:creationId xmlns:a16="http://schemas.microsoft.com/office/drawing/2014/main" id="{0160B93E-5460-194D-9EAC-883650F278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21" y="720"/>
                <a:ext cx="306282" cy="1386357"/>
                <a:chOff x="0" y="0"/>
                <a:chExt cx="306282" cy="1060352"/>
              </a:xfrm>
            </p:grpSpPr>
            <p:sp>
              <p:nvSpPr>
                <p:cNvPr id="18579" name="直接连接符 221">
                  <a:extLst>
                    <a:ext uri="{FF2B5EF4-FFF2-40B4-BE49-F238E27FC236}">
                      <a16:creationId xmlns:a16="http://schemas.microsoft.com/office/drawing/2014/main" id="{1C7746BD-39AA-C940-A63D-C3F9CF9F2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86" y="1060352"/>
                  <a:ext cx="295396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0" name="直接连接符 225">
                  <a:extLst>
                    <a:ext uri="{FF2B5EF4-FFF2-40B4-BE49-F238E27FC236}">
                      <a16:creationId xmlns:a16="http://schemas.microsoft.com/office/drawing/2014/main" id="{BA72B423-6243-5A44-9CF2-E137A5092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86" y="1994"/>
                  <a:ext cx="1" cy="105835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1" name="直接连接符 226">
                  <a:extLst>
                    <a:ext uri="{FF2B5EF4-FFF2-40B4-BE49-F238E27FC236}">
                      <a16:creationId xmlns:a16="http://schemas.microsoft.com/office/drawing/2014/main" id="{8E87B368-7B26-684B-878C-9194D6894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06282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8" name="直接连接符 220">
                <a:extLst>
                  <a:ext uri="{FF2B5EF4-FFF2-40B4-BE49-F238E27FC236}">
                    <a16:creationId xmlns:a16="http://schemas.microsoft.com/office/drawing/2014/main" id="{41F06243-DA17-9341-8987-838453F2E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16024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43" name="直接连接符 277">
            <a:extLst>
              <a:ext uri="{FF2B5EF4-FFF2-40B4-BE49-F238E27FC236}">
                <a16:creationId xmlns:a16="http://schemas.microsoft.com/office/drawing/2014/main" id="{5A58CCC2-2588-8A4C-BB1F-4F3BCE401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1052513"/>
            <a:ext cx="70802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4" name="组合 264">
            <a:extLst>
              <a:ext uri="{FF2B5EF4-FFF2-40B4-BE49-F238E27FC236}">
                <a16:creationId xmlns:a16="http://schemas.microsoft.com/office/drawing/2014/main" id="{CFD7D2C9-25EF-2745-80BD-62F316F602F9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970088"/>
            <a:ext cx="584200" cy="3457575"/>
            <a:chOff x="0" y="0"/>
            <a:chExt cx="583270" cy="1386357"/>
          </a:xfrm>
        </p:grpSpPr>
        <p:grpSp>
          <p:nvGrpSpPr>
            <p:cNvPr id="18570" name="组合 265">
              <a:extLst>
                <a:ext uri="{FF2B5EF4-FFF2-40B4-BE49-F238E27FC236}">
                  <a16:creationId xmlns:a16="http://schemas.microsoft.com/office/drawing/2014/main" id="{20531B9E-14E4-B14F-9FD3-FD7B7C46F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88" y="0"/>
              <a:ext cx="306282" cy="1386357"/>
              <a:chOff x="0" y="0"/>
              <a:chExt cx="306282" cy="1060352"/>
            </a:xfrm>
          </p:grpSpPr>
          <p:sp>
            <p:nvSpPr>
              <p:cNvPr id="18572" name="直接连接符 273">
                <a:extLst>
                  <a:ext uri="{FF2B5EF4-FFF2-40B4-BE49-F238E27FC236}">
                    <a16:creationId xmlns:a16="http://schemas.microsoft.com/office/drawing/2014/main" id="{AAFDB3D1-749C-3744-BFDE-82AD7A1B6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3" name="直接连接符 275">
                <a:extLst>
                  <a:ext uri="{FF2B5EF4-FFF2-40B4-BE49-F238E27FC236}">
                    <a16:creationId xmlns:a16="http://schemas.microsoft.com/office/drawing/2014/main" id="{328AE83D-3157-A748-9DAA-0D2280B96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4" name="直接连接符 276">
                <a:extLst>
                  <a:ext uri="{FF2B5EF4-FFF2-40B4-BE49-F238E27FC236}">
                    <a16:creationId xmlns:a16="http://schemas.microsoft.com/office/drawing/2014/main" id="{981868FA-8FA2-0548-BD5D-9D1612763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71" name="直接连接符 272">
              <a:extLst>
                <a:ext uri="{FF2B5EF4-FFF2-40B4-BE49-F238E27FC236}">
                  <a16:creationId xmlns:a16="http://schemas.microsoft.com/office/drawing/2014/main" id="{F0E723DE-83E5-A141-9EC0-053A57362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4154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5" name="组合 233">
            <a:extLst>
              <a:ext uri="{FF2B5EF4-FFF2-40B4-BE49-F238E27FC236}">
                <a16:creationId xmlns:a16="http://schemas.microsoft.com/office/drawing/2014/main" id="{2D4EE57B-05A7-284F-8FD5-D4B65CF6B95D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1082675"/>
            <a:ext cx="525462" cy="5494338"/>
            <a:chOff x="0" y="0"/>
            <a:chExt cx="526403" cy="1386357"/>
          </a:xfrm>
        </p:grpSpPr>
        <p:grpSp>
          <p:nvGrpSpPr>
            <p:cNvPr id="18565" name="组合 234">
              <a:extLst>
                <a:ext uri="{FF2B5EF4-FFF2-40B4-BE49-F238E27FC236}">
                  <a16:creationId xmlns:a16="http://schemas.microsoft.com/office/drawing/2014/main" id="{28A43AA8-B43E-F843-AFAC-BABF91E57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8567" name="直接连接符 236">
                <a:extLst>
                  <a:ext uri="{FF2B5EF4-FFF2-40B4-BE49-F238E27FC236}">
                    <a16:creationId xmlns:a16="http://schemas.microsoft.com/office/drawing/2014/main" id="{D2A36DA5-1ADE-EB49-9D60-DEB8302D2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8" name="直接连接符 262">
                <a:extLst>
                  <a:ext uri="{FF2B5EF4-FFF2-40B4-BE49-F238E27FC236}">
                    <a16:creationId xmlns:a16="http://schemas.microsoft.com/office/drawing/2014/main" id="{2A2AA2FA-2D47-4C46-9FF1-2AF7E40AC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9" name="直接连接符 263">
                <a:extLst>
                  <a:ext uri="{FF2B5EF4-FFF2-40B4-BE49-F238E27FC236}">
                    <a16:creationId xmlns:a16="http://schemas.microsoft.com/office/drawing/2014/main" id="{497BAF0E-455A-EE4B-905E-1DE50281A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66" name="直接连接符 235">
              <a:extLst>
                <a:ext uri="{FF2B5EF4-FFF2-40B4-BE49-F238E27FC236}">
                  <a16:creationId xmlns:a16="http://schemas.microsoft.com/office/drawing/2014/main" id="{656EA120-49AC-294D-8907-D153803D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570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6" name="直接连接符 187">
            <a:extLst>
              <a:ext uri="{FF2B5EF4-FFF2-40B4-BE49-F238E27FC236}">
                <a16:creationId xmlns:a16="http://schemas.microsoft.com/office/drawing/2014/main" id="{6EC7AB6E-805B-FC4E-AB6B-C3256B69D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3954463"/>
            <a:ext cx="32226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直接连接符 274">
            <a:extLst>
              <a:ext uri="{FF2B5EF4-FFF2-40B4-BE49-F238E27FC236}">
                <a16:creationId xmlns:a16="http://schemas.microsoft.com/office/drawing/2014/main" id="{341241B7-A347-1A42-9892-B47290D0E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7075" y="4610100"/>
            <a:ext cx="3195638" cy="11113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直接连接符 261">
            <a:extLst>
              <a:ext uri="{FF2B5EF4-FFF2-40B4-BE49-F238E27FC236}">
                <a16:creationId xmlns:a16="http://schemas.microsoft.com/office/drawing/2014/main" id="{E025849C-EF8D-FA46-89CF-03D2ABBBD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606800"/>
            <a:ext cx="3079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9" name="组合 249">
            <a:extLst>
              <a:ext uri="{FF2B5EF4-FFF2-40B4-BE49-F238E27FC236}">
                <a16:creationId xmlns:a16="http://schemas.microsoft.com/office/drawing/2014/main" id="{BF58E017-5E1B-284A-A902-BC7E1F386076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305050"/>
            <a:ext cx="357187" cy="2571750"/>
            <a:chOff x="0" y="0"/>
            <a:chExt cx="306282" cy="1060352"/>
          </a:xfrm>
        </p:grpSpPr>
        <p:sp>
          <p:nvSpPr>
            <p:cNvPr id="18562" name="直接连接符 251">
              <a:extLst>
                <a:ext uri="{FF2B5EF4-FFF2-40B4-BE49-F238E27FC236}">
                  <a16:creationId xmlns:a16="http://schemas.microsoft.com/office/drawing/2014/main" id="{B5E854BC-1BB7-7D4A-AE59-813F510EA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3" name="直接连接符 252">
              <a:extLst>
                <a:ext uri="{FF2B5EF4-FFF2-40B4-BE49-F238E27FC236}">
                  <a16:creationId xmlns:a16="http://schemas.microsoft.com/office/drawing/2014/main" id="{37CAEC1A-51B7-2640-ADD4-75C48A8E0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4" name="直接连接符 257">
              <a:extLst>
                <a:ext uri="{FF2B5EF4-FFF2-40B4-BE49-F238E27FC236}">
                  <a16:creationId xmlns:a16="http://schemas.microsoft.com/office/drawing/2014/main" id="{8D733A52-700D-A945-B85C-C218BB9A0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50" name="组合 175">
            <a:extLst>
              <a:ext uri="{FF2B5EF4-FFF2-40B4-BE49-F238E27FC236}">
                <a16:creationId xmlns:a16="http://schemas.microsoft.com/office/drawing/2014/main" id="{F2B332B9-C14C-3246-BFDF-2C5A32F8C0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22250" y="1970088"/>
            <a:ext cx="671513" cy="4619625"/>
            <a:chOff x="0" y="0"/>
            <a:chExt cx="670907" cy="933588"/>
          </a:xfrm>
        </p:grpSpPr>
        <p:grpSp>
          <p:nvGrpSpPr>
            <p:cNvPr id="18557" name="组合 176">
              <a:extLst>
                <a:ext uri="{FF2B5EF4-FFF2-40B4-BE49-F238E27FC236}">
                  <a16:creationId xmlns:a16="http://schemas.microsoft.com/office/drawing/2014/main" id="{521F2795-E299-3D49-809D-368D4C154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18559" name="直接连接符 178">
                <a:extLst>
                  <a:ext uri="{FF2B5EF4-FFF2-40B4-BE49-F238E27FC236}">
                    <a16:creationId xmlns:a16="http://schemas.microsoft.com/office/drawing/2014/main" id="{98353169-A8D7-D742-A82F-54DB3BC70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0" name="直接连接符 198">
                <a:extLst>
                  <a:ext uri="{FF2B5EF4-FFF2-40B4-BE49-F238E27FC236}">
                    <a16:creationId xmlns:a16="http://schemas.microsoft.com/office/drawing/2014/main" id="{ED79A4D2-D991-4040-B3EF-D84ADBA08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1" name="直接连接符 199">
                <a:extLst>
                  <a:ext uri="{FF2B5EF4-FFF2-40B4-BE49-F238E27FC236}">
                    <a16:creationId xmlns:a16="http://schemas.microsoft.com/office/drawing/2014/main" id="{832572B6-8B4E-BD46-9EB2-11615B2F4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58" name="直接连接符 177">
              <a:extLst>
                <a:ext uri="{FF2B5EF4-FFF2-40B4-BE49-F238E27FC236}">
                  <a16:creationId xmlns:a16="http://schemas.microsoft.com/office/drawing/2014/main" id="{B039C0CE-DAA3-D942-93D3-35A71DAE3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1" name="直接连接符 256">
            <a:extLst>
              <a:ext uri="{FF2B5EF4-FFF2-40B4-BE49-F238E27FC236}">
                <a16:creationId xmlns:a16="http://schemas.microsoft.com/office/drawing/2014/main" id="{A9E81F85-5278-8C49-9C43-AF985960B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1987550"/>
            <a:ext cx="29511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直接连接符 253">
            <a:extLst>
              <a:ext uri="{FF2B5EF4-FFF2-40B4-BE49-F238E27FC236}">
                <a16:creationId xmlns:a16="http://schemas.microsoft.com/office/drawing/2014/main" id="{7E01ED0B-EEE6-E74F-BB81-CDF54FAC3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8" y="3606800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53" name="组合 179">
            <a:extLst>
              <a:ext uri="{FF2B5EF4-FFF2-40B4-BE49-F238E27FC236}">
                <a16:creationId xmlns:a16="http://schemas.microsoft.com/office/drawing/2014/main" id="{9063D589-F30F-244F-91EC-ACBC2DD3CE4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4500"/>
            <a:ext cx="595312" cy="3146425"/>
            <a:chOff x="0" y="0"/>
            <a:chExt cx="669275" cy="1386357"/>
          </a:xfrm>
        </p:grpSpPr>
        <p:grpSp>
          <p:nvGrpSpPr>
            <p:cNvPr id="18552" name="组合 180">
              <a:extLst>
                <a:ext uri="{FF2B5EF4-FFF2-40B4-BE49-F238E27FC236}">
                  <a16:creationId xmlns:a16="http://schemas.microsoft.com/office/drawing/2014/main" id="{480ECA44-29B8-D44E-9075-3BD20D20E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18554" name="直接连接符 182">
                <a:extLst>
                  <a:ext uri="{FF2B5EF4-FFF2-40B4-BE49-F238E27FC236}">
                    <a16:creationId xmlns:a16="http://schemas.microsoft.com/office/drawing/2014/main" id="{DF2F64D9-2FEC-2A48-A13B-03C229B23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" name="直接连接符 183">
                <a:extLst>
                  <a:ext uri="{FF2B5EF4-FFF2-40B4-BE49-F238E27FC236}">
                    <a16:creationId xmlns:a16="http://schemas.microsoft.com/office/drawing/2014/main" id="{4B70F670-C5C0-5D45-9D1E-6F01DE3B5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6" name="直接连接符 184">
                <a:extLst>
                  <a:ext uri="{FF2B5EF4-FFF2-40B4-BE49-F238E27FC236}">
                    <a16:creationId xmlns:a16="http://schemas.microsoft.com/office/drawing/2014/main" id="{E5DEBF03-D577-D44D-9A0B-6A4BE1369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53" name="直接连接符 181">
              <a:extLst>
                <a:ext uri="{FF2B5EF4-FFF2-40B4-BE49-F238E27FC236}">
                  <a16:creationId xmlns:a16="http://schemas.microsoft.com/office/drawing/2014/main" id="{98E25E0A-052D-4848-AA42-164709572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4" name="直接连接符 15">
            <a:extLst>
              <a:ext uri="{FF2B5EF4-FFF2-40B4-BE49-F238E27FC236}">
                <a16:creationId xmlns:a16="http://schemas.microsoft.com/office/drawing/2014/main" id="{E8FC095F-3F96-3E45-B616-1D1EAFF7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642938"/>
            <a:ext cx="31432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239" name="表格 82">
            <a:extLst>
              <a:ext uri="{FF2B5EF4-FFF2-40B4-BE49-F238E27FC236}">
                <a16:creationId xmlns:a16="http://schemas.microsoft.com/office/drawing/2014/main" id="{A446B06E-1DFE-B841-8286-A3ACD9CFEED6}"/>
              </a:ext>
            </a:extLst>
          </p:cNvPr>
          <p:cNvGraphicFramePr>
            <a:graphicFrameLocks noGrp="1"/>
          </p:cNvGraphicFramePr>
          <p:nvPr/>
        </p:nvGraphicFramePr>
        <p:xfrm>
          <a:off x="6286500" y="31750"/>
          <a:ext cx="2822575" cy="5122863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3370846354"/>
                    </a:ext>
                  </a:extLst>
                </a:gridCol>
              </a:tblGrid>
              <a:tr h="1463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尽力遍观察，此若狂象心，紧系念法柱，已拴未失否？精进习定者，刹那勿弛散，念念恒伺察，吾意何所之？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3439"/>
                  </a:ext>
                </a:extLst>
              </a:tr>
              <a:tr h="1736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危难喜庆时，心散亦应安，经说行施时，可舍微细戒。思已欲为时，莫更思他事，心志应专一，且先成办彼。如是事皆成，否则俱不成。随眠不正知，由是不增盛。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24544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无义众闲谈，诸多赏心剧，临彼境界时，当断意贪著。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60749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无义掘挖割，于地绘图时，当忆如来教，惧罪舍彼行。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33492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若身欲移动，或口欲出言，应先观自心，安稳如理行。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07157"/>
                  </a:ext>
                </a:extLst>
              </a:tr>
            </a:tbl>
          </a:graphicData>
        </a:graphic>
      </p:graphicFrame>
      <p:grpSp>
        <p:nvGrpSpPr>
          <p:cNvPr id="18469" name="组合 152">
            <a:extLst>
              <a:ext uri="{FF2B5EF4-FFF2-40B4-BE49-F238E27FC236}">
                <a16:creationId xmlns:a16="http://schemas.microsoft.com/office/drawing/2014/main" id="{6F1EAEFB-585A-A942-847A-A1380A1F6E8D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77825"/>
            <a:ext cx="398463" cy="2365375"/>
            <a:chOff x="0" y="0"/>
            <a:chExt cx="357902" cy="1626969"/>
          </a:xfrm>
        </p:grpSpPr>
        <p:sp>
          <p:nvSpPr>
            <p:cNvPr id="18550" name="圆角矩形 136">
              <a:extLst>
                <a:ext uri="{FF2B5EF4-FFF2-40B4-BE49-F238E27FC236}">
                  <a16:creationId xmlns:a16="http://schemas.microsoft.com/office/drawing/2014/main" id="{64380E0B-3A71-864F-B772-45D9B630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51" name="圆角矩形 8">
              <a:extLst>
                <a:ext uri="{FF2B5EF4-FFF2-40B4-BE49-F238E27FC236}">
                  <a16:creationId xmlns:a16="http://schemas.microsoft.com/office/drawing/2014/main" id="{A28A49D5-7805-B444-8CEA-2E778C9F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18470" name="组合 152">
            <a:extLst>
              <a:ext uri="{FF2B5EF4-FFF2-40B4-BE49-F238E27FC236}">
                <a16:creationId xmlns:a16="http://schemas.microsoft.com/office/drawing/2014/main" id="{39B23B5F-A5DC-8C44-BC29-3EBF3691F4A4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855913"/>
            <a:ext cx="363537" cy="1220787"/>
            <a:chOff x="0" y="0"/>
            <a:chExt cx="357902" cy="1626969"/>
          </a:xfrm>
        </p:grpSpPr>
        <p:sp>
          <p:nvSpPr>
            <p:cNvPr id="18548" name="圆角矩形 190">
              <a:extLst>
                <a:ext uri="{FF2B5EF4-FFF2-40B4-BE49-F238E27FC236}">
                  <a16:creationId xmlns:a16="http://schemas.microsoft.com/office/drawing/2014/main" id="{7AB24918-257A-A04D-90D9-5348C43E4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9" name="圆角矩形 8">
              <a:extLst>
                <a:ext uri="{FF2B5EF4-FFF2-40B4-BE49-F238E27FC236}">
                  <a16:creationId xmlns:a16="http://schemas.microsoft.com/office/drawing/2014/main" id="{CA308468-A264-D54A-98CA-633B4008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18471" name="组合 152">
            <a:extLst>
              <a:ext uri="{FF2B5EF4-FFF2-40B4-BE49-F238E27FC236}">
                <a16:creationId xmlns:a16="http://schemas.microsoft.com/office/drawing/2014/main" id="{249AEEBB-CB29-D84C-8144-75D63C77DD04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2973388"/>
            <a:ext cx="407987" cy="1560512"/>
            <a:chOff x="0" y="0"/>
            <a:chExt cx="357902" cy="1626969"/>
          </a:xfrm>
        </p:grpSpPr>
        <p:sp>
          <p:nvSpPr>
            <p:cNvPr id="18546" name="圆角矩形 196">
              <a:extLst>
                <a:ext uri="{FF2B5EF4-FFF2-40B4-BE49-F238E27FC236}">
                  <a16:creationId xmlns:a16="http://schemas.microsoft.com/office/drawing/2014/main" id="{69DBE3D7-3378-3942-8B61-0A4BE4C9A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7" name="圆角矩形 8">
              <a:extLst>
                <a:ext uri="{FF2B5EF4-FFF2-40B4-BE49-F238E27FC236}">
                  <a16:creationId xmlns:a16="http://schemas.microsoft.com/office/drawing/2014/main" id="{B5547D4F-4630-4946-8E28-CFC7274A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18472" name="组合 152">
            <a:extLst>
              <a:ext uri="{FF2B5EF4-FFF2-40B4-BE49-F238E27FC236}">
                <a16:creationId xmlns:a16="http://schemas.microsoft.com/office/drawing/2014/main" id="{C760F602-079A-7245-9B47-AC8D7649A22F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6283325"/>
            <a:ext cx="1358900" cy="504825"/>
            <a:chOff x="0" y="0"/>
            <a:chExt cx="357902" cy="1626969"/>
          </a:xfrm>
        </p:grpSpPr>
        <p:sp>
          <p:nvSpPr>
            <p:cNvPr id="18544" name="圆角矩形 118">
              <a:extLst>
                <a:ext uri="{FF2B5EF4-FFF2-40B4-BE49-F238E27FC236}">
                  <a16:creationId xmlns:a16="http://schemas.microsoft.com/office/drawing/2014/main" id="{AA0B88ED-61F4-004B-AF73-D2EA9056C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5" name="圆角矩形 8">
              <a:extLst>
                <a:ext uri="{FF2B5EF4-FFF2-40B4-BE49-F238E27FC236}">
                  <a16:creationId xmlns:a16="http://schemas.microsoft.com/office/drawing/2014/main" id="{91B52689-B3B7-FD46-9292-2273CC4E8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sp>
        <p:nvSpPr>
          <p:cNvPr id="18473" name="矩形 173">
            <a:extLst>
              <a:ext uri="{FF2B5EF4-FFF2-40B4-BE49-F238E27FC236}">
                <a16:creationId xmlns:a16="http://schemas.microsoft.com/office/drawing/2014/main" id="{6A205037-E6D9-AD4D-9A81-358599247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18474" name="组合 152">
            <a:extLst>
              <a:ext uri="{FF2B5EF4-FFF2-40B4-BE49-F238E27FC236}">
                <a16:creationId xmlns:a16="http://schemas.microsoft.com/office/drawing/2014/main" id="{089A3B33-F4A8-5F4B-BD59-CF95AAE5B4E5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88900"/>
            <a:ext cx="1065213" cy="576263"/>
            <a:chOff x="0" y="0"/>
            <a:chExt cx="883803" cy="1626969"/>
          </a:xfrm>
        </p:grpSpPr>
        <p:sp>
          <p:nvSpPr>
            <p:cNvPr id="18542" name="圆角矩形 131">
              <a:extLst>
                <a:ext uri="{FF2B5EF4-FFF2-40B4-BE49-F238E27FC236}">
                  <a16:creationId xmlns:a16="http://schemas.microsoft.com/office/drawing/2014/main" id="{BAEC123F-6A39-C144-A3EE-2E7D8BEF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3" name="圆角矩形 8">
              <a:extLst>
                <a:ext uri="{FF2B5EF4-FFF2-40B4-BE49-F238E27FC236}">
                  <a16:creationId xmlns:a16="http://schemas.microsoft.com/office/drawing/2014/main" id="{A1934192-2144-0A4C-9A39-0A05367AE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教诫护正知正念</a:t>
              </a:r>
              <a:endParaRPr lang="zh-CN" altLang="en-US"/>
            </a:p>
          </p:txBody>
        </p:sp>
      </p:grpSp>
      <p:grpSp>
        <p:nvGrpSpPr>
          <p:cNvPr id="18475" name="组合 152">
            <a:extLst>
              <a:ext uri="{FF2B5EF4-FFF2-40B4-BE49-F238E27FC236}">
                <a16:creationId xmlns:a16="http://schemas.microsoft.com/office/drawing/2014/main" id="{689A20FC-35C6-7C45-83AE-748158425383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796925"/>
            <a:ext cx="857250" cy="571500"/>
            <a:chOff x="0" y="0"/>
            <a:chExt cx="883803" cy="1626969"/>
          </a:xfrm>
        </p:grpSpPr>
        <p:sp>
          <p:nvSpPr>
            <p:cNvPr id="18540" name="圆角矩形 134">
              <a:extLst>
                <a:ext uri="{FF2B5EF4-FFF2-40B4-BE49-F238E27FC236}">
                  <a16:creationId xmlns:a16="http://schemas.microsoft.com/office/drawing/2014/main" id="{1BA774A3-6362-824A-8D5C-2F34C6D0C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41" name="圆角矩形 8">
              <a:extLst>
                <a:ext uri="{FF2B5EF4-FFF2-40B4-BE49-F238E27FC236}">
                  <a16:creationId xmlns:a16="http://schemas.microsoft.com/office/drawing/2014/main" id="{9ECF3AEC-A71F-A041-A3D2-CBCD12D7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未护之过患</a:t>
              </a:r>
              <a:endParaRPr lang="zh-CN" altLang="en-US"/>
            </a:p>
          </p:txBody>
        </p:sp>
      </p:grpSp>
      <p:grpSp>
        <p:nvGrpSpPr>
          <p:cNvPr id="18476" name="组合 152">
            <a:extLst>
              <a:ext uri="{FF2B5EF4-FFF2-40B4-BE49-F238E27FC236}">
                <a16:creationId xmlns:a16="http://schemas.microsoft.com/office/drawing/2014/main" id="{80BF2EE7-3DF2-5C46-A76D-7B99E4E3289F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1536700"/>
            <a:ext cx="388937" cy="1920875"/>
            <a:chOff x="0" y="0"/>
            <a:chExt cx="357902" cy="1626969"/>
          </a:xfrm>
        </p:grpSpPr>
        <p:sp>
          <p:nvSpPr>
            <p:cNvPr id="18538" name="圆角矩形 156">
              <a:extLst>
                <a:ext uri="{FF2B5EF4-FFF2-40B4-BE49-F238E27FC236}">
                  <a16:creationId xmlns:a16="http://schemas.microsoft.com/office/drawing/2014/main" id="{5660C98C-9A51-BD4E-B1C6-BB189B8CF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9" name="圆角矩形 8">
              <a:extLst>
                <a:ext uri="{FF2B5EF4-FFF2-40B4-BE49-F238E27FC236}">
                  <a16:creationId xmlns:a16="http://schemas.microsoft.com/office/drawing/2014/main" id="{D10CA1EF-5820-2843-99EC-B556D1422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护持正念之方法</a:t>
              </a:r>
              <a:endParaRPr lang="zh-CN" altLang="en-US"/>
            </a:p>
          </p:txBody>
        </p:sp>
      </p:grpSp>
      <p:grpSp>
        <p:nvGrpSpPr>
          <p:cNvPr id="18477" name="组合 152">
            <a:extLst>
              <a:ext uri="{FF2B5EF4-FFF2-40B4-BE49-F238E27FC236}">
                <a16:creationId xmlns:a16="http://schemas.microsoft.com/office/drawing/2014/main" id="{438D499C-2643-D945-8EE8-CBE9C39C6732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4160838"/>
            <a:ext cx="406400" cy="1931987"/>
            <a:chOff x="0" y="0"/>
            <a:chExt cx="357902" cy="1626969"/>
          </a:xfrm>
        </p:grpSpPr>
        <p:sp>
          <p:nvSpPr>
            <p:cNvPr id="18536" name="圆角矩形 164">
              <a:extLst>
                <a:ext uri="{FF2B5EF4-FFF2-40B4-BE49-F238E27FC236}">
                  <a16:creationId xmlns:a16="http://schemas.microsoft.com/office/drawing/2014/main" id="{06265DC2-5A1A-FA44-8B42-286085A04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7" name="圆角矩形 8">
              <a:extLst>
                <a:ext uri="{FF2B5EF4-FFF2-40B4-BE49-F238E27FC236}">
                  <a16:creationId xmlns:a16="http://schemas.microsoft.com/office/drawing/2014/main" id="{DD52888E-6948-2C42-A8CF-76FB14F3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18478" name="组合 152">
            <a:extLst>
              <a:ext uri="{FF2B5EF4-FFF2-40B4-BE49-F238E27FC236}">
                <a16:creationId xmlns:a16="http://schemas.microsoft.com/office/drawing/2014/main" id="{A16A86C1-AB79-2B4E-A7B3-A183EB5A151F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2711450"/>
            <a:ext cx="419100" cy="1562100"/>
            <a:chOff x="0" y="0"/>
            <a:chExt cx="883803" cy="1626969"/>
          </a:xfrm>
        </p:grpSpPr>
        <p:sp>
          <p:nvSpPr>
            <p:cNvPr id="18534" name="圆角矩形 192">
              <a:extLst>
                <a:ext uri="{FF2B5EF4-FFF2-40B4-BE49-F238E27FC236}">
                  <a16:creationId xmlns:a16="http://schemas.microsoft.com/office/drawing/2014/main" id="{78218A41-DA53-2E4A-B576-2BCD15AC5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5" name="圆角矩形 8">
              <a:extLst>
                <a:ext uri="{FF2B5EF4-FFF2-40B4-BE49-F238E27FC236}">
                  <a16:creationId xmlns:a16="http://schemas.microsoft.com/office/drawing/2014/main" id="{0810208D-47AF-044C-8DAC-13C7B4CB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护持之方法</a:t>
              </a:r>
              <a:endParaRPr lang="zh-CN" altLang="en-US"/>
            </a:p>
          </p:txBody>
        </p:sp>
      </p:grpSp>
      <p:grpSp>
        <p:nvGrpSpPr>
          <p:cNvPr id="18479" name="组合 178">
            <a:extLst>
              <a:ext uri="{FF2B5EF4-FFF2-40B4-BE49-F238E27FC236}">
                <a16:creationId xmlns:a16="http://schemas.microsoft.com/office/drawing/2014/main" id="{3F17A7EC-1059-FF42-A4FD-CD75E07BB83D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930275"/>
            <a:ext cx="393700" cy="1425575"/>
            <a:chOff x="0" y="0"/>
            <a:chExt cx="756888" cy="378444"/>
          </a:xfrm>
        </p:grpSpPr>
        <p:sp>
          <p:nvSpPr>
            <p:cNvPr id="18532" name="圆角矩形 139">
              <a:extLst>
                <a:ext uri="{FF2B5EF4-FFF2-40B4-BE49-F238E27FC236}">
                  <a16:creationId xmlns:a16="http://schemas.microsoft.com/office/drawing/2014/main" id="{1F614051-9C87-8748-883A-5A1C5088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3" name="圆角矩形 60">
              <a:extLst>
                <a:ext uri="{FF2B5EF4-FFF2-40B4-BE49-F238E27FC236}">
                  <a16:creationId xmlns:a16="http://schemas.microsoft.com/office/drawing/2014/main" id="{6BE6A68D-850B-174B-B82A-C5F39E261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</a:p>
          </p:txBody>
        </p:sp>
      </p:grpSp>
      <p:grpSp>
        <p:nvGrpSpPr>
          <p:cNvPr id="18480" name="组合 178">
            <a:extLst>
              <a:ext uri="{FF2B5EF4-FFF2-40B4-BE49-F238E27FC236}">
                <a16:creationId xmlns:a16="http://schemas.microsoft.com/office/drawing/2014/main" id="{7C35E98A-F2D9-CE4C-B017-FD00962AA80F}"/>
              </a:ext>
            </a:extLst>
          </p:cNvPr>
          <p:cNvGrpSpPr>
            <a:grpSpLocks/>
          </p:cNvGrpSpPr>
          <p:nvPr/>
        </p:nvGrpSpPr>
        <p:grpSpPr bwMode="auto">
          <a:xfrm>
            <a:off x="2462213" y="2720975"/>
            <a:ext cx="382587" cy="1233488"/>
            <a:chOff x="0" y="0"/>
            <a:chExt cx="756888" cy="378444"/>
          </a:xfrm>
        </p:grpSpPr>
        <p:sp>
          <p:nvSpPr>
            <p:cNvPr id="18530" name="圆角矩形 145">
              <a:extLst>
                <a:ext uri="{FF2B5EF4-FFF2-40B4-BE49-F238E27FC236}">
                  <a16:creationId xmlns:a16="http://schemas.microsoft.com/office/drawing/2014/main" id="{FA60A4F6-C539-2043-83AB-97C02BAC8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1" name="圆角矩形 60">
              <a:extLst>
                <a:ext uri="{FF2B5EF4-FFF2-40B4-BE49-F238E27FC236}">
                  <a16:creationId xmlns:a16="http://schemas.microsoft.com/office/drawing/2014/main" id="{4ECF0361-F4F3-3044-8A83-777380B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</a:p>
          </p:txBody>
        </p:sp>
      </p:grpSp>
      <p:grpSp>
        <p:nvGrpSpPr>
          <p:cNvPr id="18481" name="组合 178">
            <a:extLst>
              <a:ext uri="{FF2B5EF4-FFF2-40B4-BE49-F238E27FC236}">
                <a16:creationId xmlns:a16="http://schemas.microsoft.com/office/drawing/2014/main" id="{C25544CB-A4C9-6D4A-90F5-4BA70E2CC4B5}"/>
              </a:ext>
            </a:extLst>
          </p:cNvPr>
          <p:cNvGrpSpPr>
            <a:grpSpLocks/>
          </p:cNvGrpSpPr>
          <p:nvPr/>
        </p:nvGrpSpPr>
        <p:grpSpPr bwMode="auto">
          <a:xfrm>
            <a:off x="2465388" y="4222750"/>
            <a:ext cx="379412" cy="2489200"/>
            <a:chOff x="0" y="0"/>
            <a:chExt cx="756888" cy="378444"/>
          </a:xfrm>
        </p:grpSpPr>
        <p:sp>
          <p:nvSpPr>
            <p:cNvPr id="18528" name="圆角矩形 148">
              <a:extLst>
                <a:ext uri="{FF2B5EF4-FFF2-40B4-BE49-F238E27FC236}">
                  <a16:creationId xmlns:a16="http://schemas.microsoft.com/office/drawing/2014/main" id="{286D0E78-5CCB-B049-ACA5-E8C4A150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9" name="圆角矩形 60">
              <a:extLst>
                <a:ext uri="{FF2B5EF4-FFF2-40B4-BE49-F238E27FC236}">
                  <a16:creationId xmlns:a16="http://schemas.microsoft.com/office/drawing/2014/main" id="{392F270F-22F1-FF43-989E-DC0C94C5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</a:p>
          </p:txBody>
        </p:sp>
      </p:grpSp>
      <p:grpSp>
        <p:nvGrpSpPr>
          <p:cNvPr id="18482" name="组合 178">
            <a:extLst>
              <a:ext uri="{FF2B5EF4-FFF2-40B4-BE49-F238E27FC236}">
                <a16:creationId xmlns:a16="http://schemas.microsoft.com/office/drawing/2014/main" id="{942FBDD2-6034-8D41-B64C-1140F7CE37BC}"/>
              </a:ext>
            </a:extLst>
          </p:cNvPr>
          <p:cNvGrpSpPr>
            <a:grpSpLocks/>
          </p:cNvGrpSpPr>
          <p:nvPr/>
        </p:nvGrpSpPr>
        <p:grpSpPr bwMode="auto">
          <a:xfrm>
            <a:off x="3051175" y="238125"/>
            <a:ext cx="342900" cy="1687513"/>
            <a:chOff x="0" y="0"/>
            <a:chExt cx="756888" cy="378444"/>
          </a:xfrm>
        </p:grpSpPr>
        <p:sp>
          <p:nvSpPr>
            <p:cNvPr id="18526" name="圆角矩形 151">
              <a:extLst>
                <a:ext uri="{FF2B5EF4-FFF2-40B4-BE49-F238E27FC236}">
                  <a16:creationId xmlns:a16="http://schemas.microsoft.com/office/drawing/2014/main" id="{4D673750-433F-B246-9BC9-FBD9430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7" name="圆角矩形 60">
              <a:extLst>
                <a:ext uri="{FF2B5EF4-FFF2-40B4-BE49-F238E27FC236}">
                  <a16:creationId xmlns:a16="http://schemas.microsoft.com/office/drawing/2014/main" id="{F80E7214-AAC7-0745-A127-A7B81F8D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</a:p>
          </p:txBody>
        </p:sp>
      </p:grpSp>
      <p:grpSp>
        <p:nvGrpSpPr>
          <p:cNvPr id="18483" name="组合 178">
            <a:extLst>
              <a:ext uri="{FF2B5EF4-FFF2-40B4-BE49-F238E27FC236}">
                <a16:creationId xmlns:a16="http://schemas.microsoft.com/office/drawing/2014/main" id="{6A8557A5-237B-DD4A-A520-EF1529DBE2B3}"/>
              </a:ext>
            </a:extLst>
          </p:cNvPr>
          <p:cNvGrpSpPr>
            <a:grpSpLocks/>
          </p:cNvGrpSpPr>
          <p:nvPr/>
        </p:nvGrpSpPr>
        <p:grpSpPr bwMode="auto">
          <a:xfrm>
            <a:off x="3595688" y="39688"/>
            <a:ext cx="1579562" cy="322262"/>
            <a:chOff x="0" y="0"/>
            <a:chExt cx="756888" cy="378444"/>
          </a:xfrm>
        </p:grpSpPr>
        <p:sp>
          <p:nvSpPr>
            <p:cNvPr id="18524" name="圆角矩形 161">
              <a:extLst>
                <a:ext uri="{FF2B5EF4-FFF2-40B4-BE49-F238E27FC236}">
                  <a16:creationId xmlns:a16="http://schemas.microsoft.com/office/drawing/2014/main" id="{56996610-81AC-0149-9E27-8A7A462B2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5" name="圆角矩形 60">
              <a:extLst>
                <a:ext uri="{FF2B5EF4-FFF2-40B4-BE49-F238E27FC236}">
                  <a16:creationId xmlns:a16="http://schemas.microsoft.com/office/drawing/2014/main" id="{CC3B4E5E-1266-DA48-8DD0-10765891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观察身体所做</a:t>
              </a:r>
            </a:p>
          </p:txBody>
        </p:sp>
      </p:grpSp>
      <p:grpSp>
        <p:nvGrpSpPr>
          <p:cNvPr id="18484" name="组合 178">
            <a:extLst>
              <a:ext uri="{FF2B5EF4-FFF2-40B4-BE49-F238E27FC236}">
                <a16:creationId xmlns:a16="http://schemas.microsoft.com/office/drawing/2014/main" id="{6C94357B-EF75-564C-8C0B-EF04A7C5BC90}"/>
              </a:ext>
            </a:extLst>
          </p:cNvPr>
          <p:cNvGrpSpPr>
            <a:grpSpLocks/>
          </p:cNvGrpSpPr>
          <p:nvPr/>
        </p:nvGrpSpPr>
        <p:grpSpPr bwMode="auto">
          <a:xfrm>
            <a:off x="3597275" y="430213"/>
            <a:ext cx="1577975" cy="401637"/>
            <a:chOff x="0" y="0"/>
            <a:chExt cx="756888" cy="378444"/>
          </a:xfrm>
        </p:grpSpPr>
        <p:sp>
          <p:nvSpPr>
            <p:cNvPr id="18522" name="圆角矩形 203">
              <a:extLst>
                <a:ext uri="{FF2B5EF4-FFF2-40B4-BE49-F238E27FC236}">
                  <a16:creationId xmlns:a16="http://schemas.microsoft.com/office/drawing/2014/main" id="{6DAA3966-7F8A-374B-9133-CCF96AD1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3" name="圆角矩形 60">
              <a:extLst>
                <a:ext uri="{FF2B5EF4-FFF2-40B4-BE49-F238E27FC236}">
                  <a16:creationId xmlns:a16="http://schemas.microsoft.com/office/drawing/2014/main" id="{1EB97EA7-C738-1341-BB87-1BB724165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观察心之动态</a:t>
              </a:r>
            </a:p>
          </p:txBody>
        </p:sp>
      </p:grpSp>
      <p:grpSp>
        <p:nvGrpSpPr>
          <p:cNvPr id="18485" name="组合 178">
            <a:extLst>
              <a:ext uri="{FF2B5EF4-FFF2-40B4-BE49-F238E27FC236}">
                <a16:creationId xmlns:a16="http://schemas.microsoft.com/office/drawing/2014/main" id="{2113CD2B-C97A-3747-869E-53BD138F02CC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1822450"/>
            <a:ext cx="1728787" cy="320675"/>
            <a:chOff x="0" y="0"/>
            <a:chExt cx="756888" cy="378444"/>
          </a:xfrm>
        </p:grpSpPr>
        <p:sp>
          <p:nvSpPr>
            <p:cNvPr id="18520" name="圆角矩形 207">
              <a:extLst>
                <a:ext uri="{FF2B5EF4-FFF2-40B4-BE49-F238E27FC236}">
                  <a16:creationId xmlns:a16="http://schemas.microsoft.com/office/drawing/2014/main" id="{2622A769-D532-0E49-86BF-99008FAD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21" name="圆角矩形 60">
              <a:extLst>
                <a:ext uri="{FF2B5EF4-FFF2-40B4-BE49-F238E27FC236}">
                  <a16:creationId xmlns:a16="http://schemas.microsoft.com/office/drawing/2014/main" id="{2001A407-AA14-2944-B653-D82312B26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开许放松之时</a:t>
              </a:r>
            </a:p>
          </p:txBody>
        </p:sp>
      </p:grpSp>
      <p:grpSp>
        <p:nvGrpSpPr>
          <p:cNvPr id="18486" name="组合 178">
            <a:extLst>
              <a:ext uri="{FF2B5EF4-FFF2-40B4-BE49-F238E27FC236}">
                <a16:creationId xmlns:a16="http://schemas.microsoft.com/office/drawing/2014/main" id="{959608D9-D650-3341-8B84-363BF4071A81}"/>
              </a:ext>
            </a:extLst>
          </p:cNvPr>
          <p:cNvGrpSpPr>
            <a:grpSpLocks/>
          </p:cNvGrpSpPr>
          <p:nvPr/>
        </p:nvGrpSpPr>
        <p:grpSpPr bwMode="auto">
          <a:xfrm>
            <a:off x="3079750" y="2505075"/>
            <a:ext cx="395288" cy="1563688"/>
            <a:chOff x="0" y="0"/>
            <a:chExt cx="756888" cy="378444"/>
          </a:xfrm>
        </p:grpSpPr>
        <p:sp>
          <p:nvSpPr>
            <p:cNvPr id="18518" name="圆角矩形 210">
              <a:extLst>
                <a:ext uri="{FF2B5EF4-FFF2-40B4-BE49-F238E27FC236}">
                  <a16:creationId xmlns:a16="http://schemas.microsoft.com/office/drawing/2014/main" id="{84BD0EA5-2031-3E49-9858-74D0FB382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9" name="圆角矩形 60">
              <a:extLst>
                <a:ext uri="{FF2B5EF4-FFF2-40B4-BE49-F238E27FC236}">
                  <a16:creationId xmlns:a16="http://schemas.microsoft.com/office/drawing/2014/main" id="{D513C268-4806-104E-970C-B62FABA2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</a:p>
          </p:txBody>
        </p:sp>
      </p:grpSp>
      <p:grpSp>
        <p:nvGrpSpPr>
          <p:cNvPr id="18487" name="组合 178">
            <a:extLst>
              <a:ext uri="{FF2B5EF4-FFF2-40B4-BE49-F238E27FC236}">
                <a16:creationId xmlns:a16="http://schemas.microsoft.com/office/drawing/2014/main" id="{21E4B380-2139-F546-9B38-501EC3490346}"/>
              </a:ext>
            </a:extLst>
          </p:cNvPr>
          <p:cNvGrpSpPr>
            <a:grpSpLocks/>
          </p:cNvGrpSpPr>
          <p:nvPr/>
        </p:nvGrpSpPr>
        <p:grpSpPr bwMode="auto">
          <a:xfrm>
            <a:off x="3051175" y="4103688"/>
            <a:ext cx="417513" cy="2209800"/>
            <a:chOff x="0" y="0"/>
            <a:chExt cx="756888" cy="378444"/>
          </a:xfrm>
        </p:grpSpPr>
        <p:sp>
          <p:nvSpPr>
            <p:cNvPr id="18516" name="圆角矩形 213">
              <a:extLst>
                <a:ext uri="{FF2B5EF4-FFF2-40B4-BE49-F238E27FC236}">
                  <a16:creationId xmlns:a16="http://schemas.microsoft.com/office/drawing/2014/main" id="{EFD1B74E-1420-7E41-9812-CBCE854FF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7" name="圆角矩形 60">
              <a:extLst>
                <a:ext uri="{FF2B5EF4-FFF2-40B4-BE49-F238E27FC236}">
                  <a16:creationId xmlns:a16="http://schemas.microsoft.com/office/drawing/2014/main" id="{B0BA7C59-7A7B-B943-B3F1-8FAFFA82F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</a:p>
          </p:txBody>
        </p:sp>
      </p:grpSp>
      <p:grpSp>
        <p:nvGrpSpPr>
          <p:cNvPr id="18488" name="组合 178">
            <a:extLst>
              <a:ext uri="{FF2B5EF4-FFF2-40B4-BE49-F238E27FC236}">
                <a16:creationId xmlns:a16="http://schemas.microsoft.com/office/drawing/2014/main" id="{8FBE18C7-882C-6549-BF42-6418B936CE46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6248400"/>
            <a:ext cx="1085850" cy="612775"/>
            <a:chOff x="0" y="0"/>
            <a:chExt cx="756888" cy="378444"/>
          </a:xfrm>
        </p:grpSpPr>
        <p:sp>
          <p:nvSpPr>
            <p:cNvPr id="18514" name="圆角矩形 216">
              <a:extLst>
                <a:ext uri="{FF2B5EF4-FFF2-40B4-BE49-F238E27FC236}">
                  <a16:creationId xmlns:a16="http://schemas.microsoft.com/office/drawing/2014/main" id="{289D59D8-DAD3-3746-9995-A1B9C4A4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5" name="圆角矩形 60">
              <a:extLst>
                <a:ext uri="{FF2B5EF4-FFF2-40B4-BE49-F238E27FC236}">
                  <a16:creationId xmlns:a16="http://schemas.microsoft.com/office/drawing/2014/main" id="{96BDC024-5DA6-B742-ADFF-2D2267E11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</a:p>
          </p:txBody>
        </p:sp>
      </p:grpSp>
      <p:grpSp>
        <p:nvGrpSpPr>
          <p:cNvPr id="18489" name="组合 178">
            <a:extLst>
              <a:ext uri="{FF2B5EF4-FFF2-40B4-BE49-F238E27FC236}">
                <a16:creationId xmlns:a16="http://schemas.microsoft.com/office/drawing/2014/main" id="{637BFDB8-94D4-1B46-BDB3-18422D1DD3E4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2963863"/>
            <a:ext cx="403225" cy="1139825"/>
            <a:chOff x="0" y="0"/>
            <a:chExt cx="756888" cy="378444"/>
          </a:xfrm>
        </p:grpSpPr>
        <p:sp>
          <p:nvSpPr>
            <p:cNvPr id="18512" name="圆角矩形 110">
              <a:extLst>
                <a:ext uri="{FF2B5EF4-FFF2-40B4-BE49-F238E27FC236}">
                  <a16:creationId xmlns:a16="http://schemas.microsoft.com/office/drawing/2014/main" id="{322EA275-8FC4-2E45-A7DE-DE95DFB4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3" name="圆角矩形 60">
              <a:extLst>
                <a:ext uri="{FF2B5EF4-FFF2-40B4-BE49-F238E27FC236}">
                  <a16:creationId xmlns:a16="http://schemas.microsoft.com/office/drawing/2014/main" id="{96E16CED-C42E-D644-9A08-CC2E23CCB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中止非事</a:t>
              </a:r>
            </a:p>
          </p:txBody>
        </p:sp>
      </p:grpSp>
      <p:grpSp>
        <p:nvGrpSpPr>
          <p:cNvPr id="18490" name="组合 178">
            <a:extLst>
              <a:ext uri="{FF2B5EF4-FFF2-40B4-BE49-F238E27FC236}">
                <a16:creationId xmlns:a16="http://schemas.microsoft.com/office/drawing/2014/main" id="{2B2E8DA2-3BA0-C54C-9440-1F7BAAFB4A6B}"/>
              </a:ext>
            </a:extLst>
          </p:cNvPr>
          <p:cNvGrpSpPr>
            <a:grpSpLocks/>
          </p:cNvGrpSpPr>
          <p:nvPr/>
        </p:nvGrpSpPr>
        <p:grpSpPr bwMode="auto">
          <a:xfrm>
            <a:off x="4324350" y="3030538"/>
            <a:ext cx="946150" cy="615950"/>
            <a:chOff x="0" y="0"/>
            <a:chExt cx="756888" cy="378444"/>
          </a:xfrm>
        </p:grpSpPr>
        <p:sp>
          <p:nvSpPr>
            <p:cNvPr id="18510" name="圆角矩形 120">
              <a:extLst>
                <a:ext uri="{FF2B5EF4-FFF2-40B4-BE49-F238E27FC236}">
                  <a16:creationId xmlns:a16="http://schemas.microsoft.com/office/drawing/2014/main" id="{A88EBD37-64FD-1E48-9821-A3583FB5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11" name="圆角矩形 60">
              <a:extLst>
                <a:ext uri="{FF2B5EF4-FFF2-40B4-BE49-F238E27FC236}">
                  <a16:creationId xmlns:a16="http://schemas.microsoft.com/office/drawing/2014/main" id="{7FE67F6F-5529-554C-91B9-393D50A79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断除贪执散漫</a:t>
              </a:r>
            </a:p>
          </p:txBody>
        </p:sp>
      </p:grpSp>
      <p:grpSp>
        <p:nvGrpSpPr>
          <p:cNvPr id="18491" name="组合 178">
            <a:extLst>
              <a:ext uri="{FF2B5EF4-FFF2-40B4-BE49-F238E27FC236}">
                <a16:creationId xmlns:a16="http://schemas.microsoft.com/office/drawing/2014/main" id="{22F67DE3-75B5-A441-AEA7-4458C588124D}"/>
              </a:ext>
            </a:extLst>
          </p:cNvPr>
          <p:cNvGrpSpPr>
            <a:grpSpLocks/>
          </p:cNvGrpSpPr>
          <p:nvPr/>
        </p:nvGrpSpPr>
        <p:grpSpPr bwMode="auto">
          <a:xfrm>
            <a:off x="4318000" y="3649663"/>
            <a:ext cx="947738" cy="615950"/>
            <a:chOff x="0" y="0"/>
            <a:chExt cx="756888" cy="378444"/>
          </a:xfrm>
        </p:grpSpPr>
        <p:sp>
          <p:nvSpPr>
            <p:cNvPr id="18508" name="圆角矩形 124">
              <a:extLst>
                <a:ext uri="{FF2B5EF4-FFF2-40B4-BE49-F238E27FC236}">
                  <a16:creationId xmlns:a16="http://schemas.microsoft.com/office/drawing/2014/main" id="{E931CD31-4160-4D4D-A991-31A247C53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9" name="圆角矩形 60">
              <a:extLst>
                <a:ext uri="{FF2B5EF4-FFF2-40B4-BE49-F238E27FC236}">
                  <a16:creationId xmlns:a16="http://schemas.microsoft.com/office/drawing/2014/main" id="{53397A0C-0DD6-9F46-B582-7DF417B5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断除无义之事</a:t>
              </a:r>
            </a:p>
          </p:txBody>
        </p:sp>
      </p:grpSp>
      <p:grpSp>
        <p:nvGrpSpPr>
          <p:cNvPr id="18492" name="组合 178">
            <a:extLst>
              <a:ext uri="{FF2B5EF4-FFF2-40B4-BE49-F238E27FC236}">
                <a16:creationId xmlns:a16="http://schemas.microsoft.com/office/drawing/2014/main" id="{F2D964A1-5C52-EA4F-9F14-00D9CE02AD70}"/>
              </a:ext>
            </a:extLst>
          </p:cNvPr>
          <p:cNvGrpSpPr>
            <a:grpSpLocks/>
          </p:cNvGrpSpPr>
          <p:nvPr/>
        </p:nvGrpSpPr>
        <p:grpSpPr bwMode="auto">
          <a:xfrm>
            <a:off x="3689350" y="4106863"/>
            <a:ext cx="411163" cy="1154112"/>
            <a:chOff x="0" y="0"/>
            <a:chExt cx="756888" cy="378444"/>
          </a:xfrm>
        </p:grpSpPr>
        <p:sp>
          <p:nvSpPr>
            <p:cNvPr id="18506" name="圆角矩形 127">
              <a:extLst>
                <a:ext uri="{FF2B5EF4-FFF2-40B4-BE49-F238E27FC236}">
                  <a16:creationId xmlns:a16="http://schemas.microsoft.com/office/drawing/2014/main" id="{24A6C4D1-0EC6-5247-B2C8-D99C238D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7" name="圆角矩形 60">
              <a:extLst>
                <a:ext uri="{FF2B5EF4-FFF2-40B4-BE49-F238E27FC236}">
                  <a16:creationId xmlns:a16="http://schemas.microsoft.com/office/drawing/2014/main" id="{F3D7B5AB-4BC6-7940-95B9-9F628991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行持应事</a:t>
              </a:r>
            </a:p>
          </p:txBody>
        </p:sp>
      </p:grpSp>
      <p:grpSp>
        <p:nvGrpSpPr>
          <p:cNvPr id="18493" name="组合 178">
            <a:extLst>
              <a:ext uri="{FF2B5EF4-FFF2-40B4-BE49-F238E27FC236}">
                <a16:creationId xmlns:a16="http://schemas.microsoft.com/office/drawing/2014/main" id="{AC8415FC-D80E-C043-8B8A-3AA58FD55787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4273550"/>
            <a:ext cx="828675" cy="933450"/>
            <a:chOff x="0" y="0"/>
            <a:chExt cx="756888" cy="378444"/>
          </a:xfrm>
        </p:grpSpPr>
        <p:sp>
          <p:nvSpPr>
            <p:cNvPr id="18504" name="圆角矩形 153">
              <a:extLst>
                <a:ext uri="{FF2B5EF4-FFF2-40B4-BE49-F238E27FC236}">
                  <a16:creationId xmlns:a16="http://schemas.microsoft.com/office/drawing/2014/main" id="{4ACCD8E9-0456-8041-9645-8BC00AD1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5" name="圆角矩形 60">
              <a:extLst>
                <a:ext uri="{FF2B5EF4-FFF2-40B4-BE49-F238E27FC236}">
                  <a16:creationId xmlns:a16="http://schemas.microsoft.com/office/drawing/2014/main" id="{74D650EB-D642-9349-A0AF-5919F9E5F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断除烦恼引发之事</a:t>
              </a:r>
            </a:p>
          </p:txBody>
        </p:sp>
      </p:grpSp>
      <p:sp>
        <p:nvSpPr>
          <p:cNvPr id="18494" name="圆角矩形 60">
            <a:extLst>
              <a:ext uri="{FF2B5EF4-FFF2-40B4-BE49-F238E27FC236}">
                <a16:creationId xmlns:a16="http://schemas.microsoft.com/office/drawing/2014/main" id="{0D2CDB22-E4FC-0145-8EC4-523316AC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427663"/>
            <a:ext cx="1111250" cy="630237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修未如是行之对治</a:t>
            </a:r>
          </a:p>
        </p:txBody>
      </p:sp>
      <p:grpSp>
        <p:nvGrpSpPr>
          <p:cNvPr id="18495" name="组合 178">
            <a:extLst>
              <a:ext uri="{FF2B5EF4-FFF2-40B4-BE49-F238E27FC236}">
                <a16:creationId xmlns:a16="http://schemas.microsoft.com/office/drawing/2014/main" id="{730F4514-62E4-634E-8E28-B4D821E7513C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4395788"/>
            <a:ext cx="596900" cy="427037"/>
            <a:chOff x="0" y="0"/>
            <a:chExt cx="756888" cy="378444"/>
          </a:xfrm>
        </p:grpSpPr>
        <p:sp>
          <p:nvSpPr>
            <p:cNvPr id="18502" name="圆角矩形 166">
              <a:extLst>
                <a:ext uri="{FF2B5EF4-FFF2-40B4-BE49-F238E27FC236}">
                  <a16:creationId xmlns:a16="http://schemas.microsoft.com/office/drawing/2014/main" id="{579E44FB-00DF-9B42-820B-B4B7E5880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3" name="圆角矩形 60">
              <a:extLst>
                <a:ext uri="{FF2B5EF4-FFF2-40B4-BE49-F238E27FC236}">
                  <a16:creationId xmlns:a16="http://schemas.microsoft.com/office/drawing/2014/main" id="{08289B26-A8CC-4842-9AAA-0E55D7CDA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664D26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8496" name="组合 178">
            <a:extLst>
              <a:ext uri="{FF2B5EF4-FFF2-40B4-BE49-F238E27FC236}">
                <a16:creationId xmlns:a16="http://schemas.microsoft.com/office/drawing/2014/main" id="{4773261F-45D5-0140-97AD-96683C776031}"/>
              </a:ext>
            </a:extLst>
          </p:cNvPr>
          <p:cNvGrpSpPr>
            <a:grpSpLocks/>
          </p:cNvGrpSpPr>
          <p:nvPr/>
        </p:nvGrpSpPr>
        <p:grpSpPr bwMode="auto">
          <a:xfrm>
            <a:off x="5394325" y="5170488"/>
            <a:ext cx="601663" cy="428625"/>
            <a:chOff x="0" y="0"/>
            <a:chExt cx="756888" cy="378444"/>
          </a:xfrm>
        </p:grpSpPr>
        <p:sp>
          <p:nvSpPr>
            <p:cNvPr id="18500" name="圆角矩形 169">
              <a:extLst>
                <a:ext uri="{FF2B5EF4-FFF2-40B4-BE49-F238E27FC236}">
                  <a16:creationId xmlns:a16="http://schemas.microsoft.com/office/drawing/2014/main" id="{5FDBFEC1-DCD9-594D-95D3-2681743B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1" name="圆角矩形 60">
              <a:extLst>
                <a:ext uri="{FF2B5EF4-FFF2-40B4-BE49-F238E27FC236}">
                  <a16:creationId xmlns:a16="http://schemas.microsoft.com/office/drawing/2014/main" id="{08165C51-FB78-8F44-B33A-DF083230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664D26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8497" name="组合 178">
            <a:extLst>
              <a:ext uri="{FF2B5EF4-FFF2-40B4-BE49-F238E27FC236}">
                <a16:creationId xmlns:a16="http://schemas.microsoft.com/office/drawing/2014/main" id="{FE925E49-1D96-8F41-8591-F372F5B3C6CD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5599113"/>
            <a:ext cx="611188" cy="400050"/>
            <a:chOff x="0" y="0"/>
            <a:chExt cx="756888" cy="378444"/>
          </a:xfrm>
        </p:grpSpPr>
        <p:sp>
          <p:nvSpPr>
            <p:cNvPr id="18498" name="圆角矩形 172">
              <a:extLst>
                <a:ext uri="{FF2B5EF4-FFF2-40B4-BE49-F238E27FC236}">
                  <a16:creationId xmlns:a16="http://schemas.microsoft.com/office/drawing/2014/main" id="{84CDF296-63BA-7F43-A18F-5C7C2795F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9" name="圆角矩形 60">
              <a:extLst>
                <a:ext uri="{FF2B5EF4-FFF2-40B4-BE49-F238E27FC236}">
                  <a16:creationId xmlns:a16="http://schemas.microsoft.com/office/drawing/2014/main" id="{077B82FB-D9C8-EA44-A205-70D70C129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664D26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>
            <a:extLst>
              <a:ext uri="{FF2B5EF4-FFF2-40B4-BE49-F238E27FC236}">
                <a16:creationId xmlns:a16="http://schemas.microsoft.com/office/drawing/2014/main" id="{ADA0F7E0-FDE6-8346-87F8-8E084577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8275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69D3D9-AC16-2D42-8460-0A9F47E6818E}" type="slidenum">
              <a:rPr lang="zh-CN" altLang="en-US">
                <a:solidFill>
                  <a:srgbClr val="898989"/>
                </a:solidFill>
              </a:rPr>
              <a:pPr eaLnBrk="1" hangingPunct="1"/>
              <a:t>6</a:t>
            </a:fld>
            <a:endParaRPr lang="zh-CN" altLang="en-US" sz="1800"/>
          </a:p>
        </p:txBody>
      </p:sp>
      <p:sp>
        <p:nvSpPr>
          <p:cNvPr id="19459" name="直接连接符 247">
            <a:extLst>
              <a:ext uri="{FF2B5EF4-FFF2-40B4-BE49-F238E27FC236}">
                <a16:creationId xmlns:a16="http://schemas.microsoft.com/office/drawing/2014/main" id="{5281B350-074F-9E46-BE34-D0FEAB228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3284538"/>
            <a:ext cx="2698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直接连接符 246">
            <a:extLst>
              <a:ext uri="{FF2B5EF4-FFF2-40B4-BE49-F238E27FC236}">
                <a16:creationId xmlns:a16="http://schemas.microsoft.com/office/drawing/2014/main" id="{E8859BC1-1A3E-1E42-B7F3-5AC834770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238375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1" name="组合 224">
            <a:extLst>
              <a:ext uri="{FF2B5EF4-FFF2-40B4-BE49-F238E27FC236}">
                <a16:creationId xmlns:a16="http://schemas.microsoft.com/office/drawing/2014/main" id="{118A86CE-B453-D340-A1C5-9B34DECB1436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547688"/>
            <a:ext cx="473075" cy="1733550"/>
            <a:chOff x="0" y="0"/>
            <a:chExt cx="473146" cy="2275458"/>
          </a:xfrm>
        </p:grpSpPr>
        <p:sp>
          <p:nvSpPr>
            <p:cNvPr id="19610" name="直接连接符 239">
              <a:extLst>
                <a:ext uri="{FF2B5EF4-FFF2-40B4-BE49-F238E27FC236}">
                  <a16:creationId xmlns:a16="http://schemas.microsoft.com/office/drawing/2014/main" id="{43D57A65-65D3-B140-BD8F-14AE627F5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03" y="980801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11" name="组合 240">
              <a:extLst>
                <a:ext uri="{FF2B5EF4-FFF2-40B4-BE49-F238E27FC236}">
                  <a16:creationId xmlns:a16="http://schemas.microsoft.com/office/drawing/2014/main" id="{6BD6578F-140F-CB45-9F9B-6E8BC59A9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3146" cy="2275458"/>
              <a:chOff x="0" y="0"/>
              <a:chExt cx="473146" cy="1386357"/>
            </a:xfrm>
          </p:grpSpPr>
          <p:grpSp>
            <p:nvGrpSpPr>
              <p:cNvPr id="19612" name="组合 241">
                <a:extLst>
                  <a:ext uri="{FF2B5EF4-FFF2-40B4-BE49-F238E27FC236}">
                    <a16:creationId xmlns:a16="http://schemas.microsoft.com/office/drawing/2014/main" id="{10190236-21A9-4E40-9796-DB6D46E3A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864" y="0"/>
                <a:ext cx="306282" cy="1386357"/>
                <a:chOff x="0" y="0"/>
                <a:chExt cx="306282" cy="1060352"/>
              </a:xfrm>
            </p:grpSpPr>
            <p:sp>
              <p:nvSpPr>
                <p:cNvPr id="19614" name="直接连接符 243">
                  <a:extLst>
                    <a:ext uri="{FF2B5EF4-FFF2-40B4-BE49-F238E27FC236}">
                      <a16:creationId xmlns:a16="http://schemas.microsoft.com/office/drawing/2014/main" id="{90544603-F5BC-DB4C-A6C5-3AD83F282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86" y="1060352"/>
                  <a:ext cx="295396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5" name="直接连接符 244">
                  <a:extLst>
                    <a:ext uri="{FF2B5EF4-FFF2-40B4-BE49-F238E27FC236}">
                      <a16:creationId xmlns:a16="http://schemas.microsoft.com/office/drawing/2014/main" id="{3099817D-F093-9F48-9AC5-B7AA7D229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86" y="1994"/>
                  <a:ext cx="1" cy="105835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6" name="直接连接符 245">
                  <a:extLst>
                    <a:ext uri="{FF2B5EF4-FFF2-40B4-BE49-F238E27FC236}">
                      <a16:creationId xmlns:a16="http://schemas.microsoft.com/office/drawing/2014/main" id="{51BA98C6-6A15-8444-8C19-B57AA985B5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06282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13" name="直接连接符 242">
                <a:extLst>
                  <a:ext uri="{FF2B5EF4-FFF2-40B4-BE49-F238E27FC236}">
                    <a16:creationId xmlns:a16="http://schemas.microsoft.com/office/drawing/2014/main" id="{1AA60584-43A7-C042-AE7C-FABAE8105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86173"/>
                <a:ext cx="216024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62" name="组合 194">
            <a:extLst>
              <a:ext uri="{FF2B5EF4-FFF2-40B4-BE49-F238E27FC236}">
                <a16:creationId xmlns:a16="http://schemas.microsoft.com/office/drawing/2014/main" id="{2D2CB3EE-6D87-CA45-AE8C-DDDB1E9EBCF6}"/>
              </a:ext>
            </a:extLst>
          </p:cNvPr>
          <p:cNvGrpSpPr>
            <a:grpSpLocks/>
          </p:cNvGrpSpPr>
          <p:nvPr/>
        </p:nvGrpSpPr>
        <p:grpSpPr bwMode="auto">
          <a:xfrm>
            <a:off x="4332288" y="6003925"/>
            <a:ext cx="525462" cy="635000"/>
            <a:chOff x="0" y="0"/>
            <a:chExt cx="526403" cy="1386357"/>
          </a:xfrm>
        </p:grpSpPr>
        <p:grpSp>
          <p:nvGrpSpPr>
            <p:cNvPr id="19605" name="组合 200">
              <a:extLst>
                <a:ext uri="{FF2B5EF4-FFF2-40B4-BE49-F238E27FC236}">
                  <a16:creationId xmlns:a16="http://schemas.microsoft.com/office/drawing/2014/main" id="{3143115D-A5B4-A647-AE99-57E628B8C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9607" name="直接连接符 202">
                <a:extLst>
                  <a:ext uri="{FF2B5EF4-FFF2-40B4-BE49-F238E27FC236}">
                    <a16:creationId xmlns:a16="http://schemas.microsoft.com/office/drawing/2014/main" id="{77F7DB64-D394-DD40-AEFA-E749BAD87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直接连接符 206">
                <a:extLst>
                  <a:ext uri="{FF2B5EF4-FFF2-40B4-BE49-F238E27FC236}">
                    <a16:creationId xmlns:a16="http://schemas.microsoft.com/office/drawing/2014/main" id="{91C32FC0-42D3-AE4E-BA94-B24B1E1CC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直接连接符 222">
                <a:extLst>
                  <a:ext uri="{FF2B5EF4-FFF2-40B4-BE49-F238E27FC236}">
                    <a16:creationId xmlns:a16="http://schemas.microsoft.com/office/drawing/2014/main" id="{3DC8726C-77BB-2F46-94C7-0F0051B9F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06" name="直接连接符 201">
              <a:extLst>
                <a:ext uri="{FF2B5EF4-FFF2-40B4-BE49-F238E27FC236}">
                  <a16:creationId xmlns:a16="http://schemas.microsoft.com/office/drawing/2014/main" id="{341DF2B3-B230-804D-BF01-A8D967223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9448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3" name="组合 229">
            <a:extLst>
              <a:ext uri="{FF2B5EF4-FFF2-40B4-BE49-F238E27FC236}">
                <a16:creationId xmlns:a16="http://schemas.microsoft.com/office/drawing/2014/main" id="{ACA6415D-1318-9949-9F79-E18E2285F5E7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665163"/>
            <a:ext cx="604838" cy="2941637"/>
            <a:chOff x="0" y="0"/>
            <a:chExt cx="944693" cy="1383750"/>
          </a:xfrm>
        </p:grpSpPr>
        <p:grpSp>
          <p:nvGrpSpPr>
            <p:cNvPr id="19600" name="组合 230">
              <a:extLst>
                <a:ext uri="{FF2B5EF4-FFF2-40B4-BE49-F238E27FC236}">
                  <a16:creationId xmlns:a16="http://schemas.microsoft.com/office/drawing/2014/main" id="{CB89E63F-FC82-4741-B150-E43B7812A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44693" cy="1383750"/>
              <a:chOff x="0" y="0"/>
              <a:chExt cx="944693" cy="1058358"/>
            </a:xfrm>
          </p:grpSpPr>
          <p:sp>
            <p:nvSpPr>
              <p:cNvPr id="19602" name="直接连接符 237">
                <a:extLst>
                  <a:ext uri="{FF2B5EF4-FFF2-40B4-BE49-F238E27FC236}">
                    <a16:creationId xmlns:a16="http://schemas.microsoft.com/office/drawing/2014/main" id="{A506ACF5-96EA-C74C-8A89-D76AD650D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9297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3" name="直接连接符 232">
                <a:extLst>
                  <a:ext uri="{FF2B5EF4-FFF2-40B4-BE49-F238E27FC236}">
                    <a16:creationId xmlns:a16="http://schemas.microsoft.com/office/drawing/2014/main" id="{069765BE-1264-F248-8061-73CBAC654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297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4" name="直接连接符 238">
                <a:extLst>
                  <a:ext uri="{FF2B5EF4-FFF2-40B4-BE49-F238E27FC236}">
                    <a16:creationId xmlns:a16="http://schemas.microsoft.com/office/drawing/2014/main" id="{2978BCF5-C137-BB47-8776-ED3361FD0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529013"/>
                <a:ext cx="670524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01" name="直接连接符 231">
              <a:extLst>
                <a:ext uri="{FF2B5EF4-FFF2-40B4-BE49-F238E27FC236}">
                  <a16:creationId xmlns:a16="http://schemas.microsoft.com/office/drawing/2014/main" id="{F449635F-CC98-4E4C-BF53-B110552C8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059" y="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4" name="直接连接符 227">
            <a:extLst>
              <a:ext uri="{FF2B5EF4-FFF2-40B4-BE49-F238E27FC236}">
                <a16:creationId xmlns:a16="http://schemas.microsoft.com/office/drawing/2014/main" id="{C12AC508-71A6-504F-A71D-8DF97FB16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4222750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5" name="组合 5">
            <a:extLst>
              <a:ext uri="{FF2B5EF4-FFF2-40B4-BE49-F238E27FC236}">
                <a16:creationId xmlns:a16="http://schemas.microsoft.com/office/drawing/2014/main" id="{5668BD42-509D-184E-9AEA-092AEE44EA17}"/>
              </a:ext>
            </a:extLst>
          </p:cNvPr>
          <p:cNvGrpSpPr>
            <a:grpSpLocks/>
          </p:cNvGrpSpPr>
          <p:nvPr/>
        </p:nvGrpSpPr>
        <p:grpSpPr bwMode="auto">
          <a:xfrm>
            <a:off x="3582988" y="2271713"/>
            <a:ext cx="536575" cy="3836987"/>
            <a:chOff x="0" y="0"/>
            <a:chExt cx="536017" cy="2276640"/>
          </a:xfrm>
        </p:grpSpPr>
        <p:sp>
          <p:nvSpPr>
            <p:cNvPr id="19593" name="直接连接符 228">
              <a:extLst>
                <a:ext uri="{FF2B5EF4-FFF2-40B4-BE49-F238E27FC236}">
                  <a16:creationId xmlns:a16="http://schemas.microsoft.com/office/drawing/2014/main" id="{640E3C06-52DF-814D-B6A9-40BF8058D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21" y="1482574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94" name="组合 218">
              <a:extLst>
                <a:ext uri="{FF2B5EF4-FFF2-40B4-BE49-F238E27FC236}">
                  <a16:creationId xmlns:a16="http://schemas.microsoft.com/office/drawing/2014/main" id="{787A95B4-095C-F746-B4A4-99B6320FB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6403" cy="2276640"/>
              <a:chOff x="0" y="0"/>
              <a:chExt cx="526403" cy="1387077"/>
            </a:xfrm>
          </p:grpSpPr>
          <p:grpSp>
            <p:nvGrpSpPr>
              <p:cNvPr id="19595" name="组合 219">
                <a:extLst>
                  <a:ext uri="{FF2B5EF4-FFF2-40B4-BE49-F238E27FC236}">
                    <a16:creationId xmlns:a16="http://schemas.microsoft.com/office/drawing/2014/main" id="{495BDAC4-4C69-B34B-9668-877D2BDC1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21" y="720"/>
                <a:ext cx="306282" cy="1386357"/>
                <a:chOff x="0" y="0"/>
                <a:chExt cx="306282" cy="1060352"/>
              </a:xfrm>
            </p:grpSpPr>
            <p:sp>
              <p:nvSpPr>
                <p:cNvPr id="19597" name="直接连接符 221">
                  <a:extLst>
                    <a:ext uri="{FF2B5EF4-FFF2-40B4-BE49-F238E27FC236}">
                      <a16:creationId xmlns:a16="http://schemas.microsoft.com/office/drawing/2014/main" id="{CEDEC87E-D38F-7A42-A24D-94CEFFE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86" y="1060352"/>
                  <a:ext cx="295396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8" name="直接连接符 225">
                  <a:extLst>
                    <a:ext uri="{FF2B5EF4-FFF2-40B4-BE49-F238E27FC236}">
                      <a16:creationId xmlns:a16="http://schemas.microsoft.com/office/drawing/2014/main" id="{FC43CB20-1649-B44B-874F-9337EB74D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86" y="1994"/>
                  <a:ext cx="1" cy="105835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9" name="直接连接符 226">
                  <a:extLst>
                    <a:ext uri="{FF2B5EF4-FFF2-40B4-BE49-F238E27FC236}">
                      <a16:creationId xmlns:a16="http://schemas.microsoft.com/office/drawing/2014/main" id="{411270C3-13B9-D545-B64A-F65272C53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06282" cy="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96" name="直接连接符 220">
                <a:extLst>
                  <a:ext uri="{FF2B5EF4-FFF2-40B4-BE49-F238E27FC236}">
                    <a16:creationId xmlns:a16="http://schemas.microsoft.com/office/drawing/2014/main" id="{B7CC8A7D-05CE-424E-96E9-F440AB2F5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16024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6" name="直接连接符 277">
            <a:extLst>
              <a:ext uri="{FF2B5EF4-FFF2-40B4-BE49-F238E27FC236}">
                <a16:creationId xmlns:a16="http://schemas.microsoft.com/office/drawing/2014/main" id="{6E6CE04C-3E69-774D-A683-919F5BED5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1052513"/>
            <a:ext cx="70802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7" name="组合 264">
            <a:extLst>
              <a:ext uri="{FF2B5EF4-FFF2-40B4-BE49-F238E27FC236}">
                <a16:creationId xmlns:a16="http://schemas.microsoft.com/office/drawing/2014/main" id="{06A9CD7C-980A-DF45-A50E-79A2DB46C590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970088"/>
            <a:ext cx="584200" cy="3457575"/>
            <a:chOff x="0" y="0"/>
            <a:chExt cx="583270" cy="1386357"/>
          </a:xfrm>
        </p:grpSpPr>
        <p:grpSp>
          <p:nvGrpSpPr>
            <p:cNvPr id="19588" name="组合 265">
              <a:extLst>
                <a:ext uri="{FF2B5EF4-FFF2-40B4-BE49-F238E27FC236}">
                  <a16:creationId xmlns:a16="http://schemas.microsoft.com/office/drawing/2014/main" id="{403A2EF4-86AE-0B4E-B4B4-67AE727DC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88" y="0"/>
              <a:ext cx="306282" cy="1386357"/>
              <a:chOff x="0" y="0"/>
              <a:chExt cx="306282" cy="1060352"/>
            </a:xfrm>
          </p:grpSpPr>
          <p:sp>
            <p:nvSpPr>
              <p:cNvPr id="19590" name="直接连接符 273">
                <a:extLst>
                  <a:ext uri="{FF2B5EF4-FFF2-40B4-BE49-F238E27FC236}">
                    <a16:creationId xmlns:a16="http://schemas.microsoft.com/office/drawing/2014/main" id="{D03AAF1F-B073-104F-8CA7-67E179245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1" name="直接连接符 275">
                <a:extLst>
                  <a:ext uri="{FF2B5EF4-FFF2-40B4-BE49-F238E27FC236}">
                    <a16:creationId xmlns:a16="http://schemas.microsoft.com/office/drawing/2014/main" id="{E94D2FF1-53EC-B046-86E0-D8D1F751B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2" name="直接连接符 276">
                <a:extLst>
                  <a:ext uri="{FF2B5EF4-FFF2-40B4-BE49-F238E27FC236}">
                    <a16:creationId xmlns:a16="http://schemas.microsoft.com/office/drawing/2014/main" id="{882F93A2-566B-744A-84F5-EE05F79FD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89" name="直接连接符 272">
              <a:extLst>
                <a:ext uri="{FF2B5EF4-FFF2-40B4-BE49-F238E27FC236}">
                  <a16:creationId xmlns:a16="http://schemas.microsoft.com/office/drawing/2014/main" id="{EB548FFF-A322-BD4F-A349-DE1BF7C94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4154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8" name="组合 233">
            <a:extLst>
              <a:ext uri="{FF2B5EF4-FFF2-40B4-BE49-F238E27FC236}">
                <a16:creationId xmlns:a16="http://schemas.microsoft.com/office/drawing/2014/main" id="{8FF1ED06-FFCE-5C49-89CC-9834372E111A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1082675"/>
            <a:ext cx="525462" cy="5165725"/>
            <a:chOff x="0" y="0"/>
            <a:chExt cx="526403" cy="1386357"/>
          </a:xfrm>
        </p:grpSpPr>
        <p:grpSp>
          <p:nvGrpSpPr>
            <p:cNvPr id="19583" name="组合 234">
              <a:extLst>
                <a:ext uri="{FF2B5EF4-FFF2-40B4-BE49-F238E27FC236}">
                  <a16:creationId xmlns:a16="http://schemas.microsoft.com/office/drawing/2014/main" id="{5B9C1125-1604-F34C-8752-E11E37BC5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9585" name="直接连接符 236">
                <a:extLst>
                  <a:ext uri="{FF2B5EF4-FFF2-40B4-BE49-F238E27FC236}">
                    <a16:creationId xmlns:a16="http://schemas.microsoft.com/office/drawing/2014/main" id="{65D0CE3D-9F50-414F-9EE0-7A8222538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86" name="直接连接符 262">
                <a:extLst>
                  <a:ext uri="{FF2B5EF4-FFF2-40B4-BE49-F238E27FC236}">
                    <a16:creationId xmlns:a16="http://schemas.microsoft.com/office/drawing/2014/main" id="{31022916-884D-7344-A06D-1D3D9DDDB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87" name="直接连接符 263">
                <a:extLst>
                  <a:ext uri="{FF2B5EF4-FFF2-40B4-BE49-F238E27FC236}">
                    <a16:creationId xmlns:a16="http://schemas.microsoft.com/office/drawing/2014/main" id="{D1AAAA27-C694-9B45-B6DC-A22CB947E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84" name="直接连接符 235">
              <a:extLst>
                <a:ext uri="{FF2B5EF4-FFF2-40B4-BE49-F238E27FC236}">
                  <a16:creationId xmlns:a16="http://schemas.microsoft.com/office/drawing/2014/main" id="{79F0A9C5-31DB-FE4C-8849-9FA3BEE03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570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9" name="直接连接符 187">
            <a:extLst>
              <a:ext uri="{FF2B5EF4-FFF2-40B4-BE49-F238E27FC236}">
                <a16:creationId xmlns:a16="http://schemas.microsoft.com/office/drawing/2014/main" id="{1724131C-B8E6-1043-9BB0-6EAF39C83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708400"/>
            <a:ext cx="32226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直接连接符 274">
            <a:extLst>
              <a:ext uri="{FF2B5EF4-FFF2-40B4-BE49-F238E27FC236}">
                <a16:creationId xmlns:a16="http://schemas.microsoft.com/office/drawing/2014/main" id="{9AE03CA8-01D8-E64B-9ACD-A5306CDE5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1963" y="4749800"/>
            <a:ext cx="3195637" cy="1270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直接连接符 261">
            <a:extLst>
              <a:ext uri="{FF2B5EF4-FFF2-40B4-BE49-F238E27FC236}">
                <a16:creationId xmlns:a16="http://schemas.microsoft.com/office/drawing/2014/main" id="{CEDD165F-01F4-F04D-8F80-351C8267F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606800"/>
            <a:ext cx="3079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2" name="组合 249">
            <a:extLst>
              <a:ext uri="{FF2B5EF4-FFF2-40B4-BE49-F238E27FC236}">
                <a16:creationId xmlns:a16="http://schemas.microsoft.com/office/drawing/2014/main" id="{C6F86BC2-1623-5743-9EBB-6D3156AA63E4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305050"/>
            <a:ext cx="357187" cy="2571750"/>
            <a:chOff x="0" y="0"/>
            <a:chExt cx="306282" cy="1060352"/>
          </a:xfrm>
        </p:grpSpPr>
        <p:sp>
          <p:nvSpPr>
            <p:cNvPr id="19580" name="直接连接符 251">
              <a:extLst>
                <a:ext uri="{FF2B5EF4-FFF2-40B4-BE49-F238E27FC236}">
                  <a16:creationId xmlns:a16="http://schemas.microsoft.com/office/drawing/2014/main" id="{42DC2CA1-5556-914F-96D9-CD2146DCE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1" name="直接连接符 252">
              <a:extLst>
                <a:ext uri="{FF2B5EF4-FFF2-40B4-BE49-F238E27FC236}">
                  <a16:creationId xmlns:a16="http://schemas.microsoft.com/office/drawing/2014/main" id="{75AF92B0-E4E4-E04C-BF21-9BED3AA4F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2" name="直接连接符 257">
              <a:extLst>
                <a:ext uri="{FF2B5EF4-FFF2-40B4-BE49-F238E27FC236}">
                  <a16:creationId xmlns:a16="http://schemas.microsoft.com/office/drawing/2014/main" id="{34A5A8BC-3F64-9747-90E0-180C098FC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3" name="组合 175">
            <a:extLst>
              <a:ext uri="{FF2B5EF4-FFF2-40B4-BE49-F238E27FC236}">
                <a16:creationId xmlns:a16="http://schemas.microsoft.com/office/drawing/2014/main" id="{6AE20482-FA25-5646-8AB5-96A8FCE27D9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22250" y="1970088"/>
            <a:ext cx="671513" cy="4619625"/>
            <a:chOff x="0" y="0"/>
            <a:chExt cx="670907" cy="933588"/>
          </a:xfrm>
        </p:grpSpPr>
        <p:grpSp>
          <p:nvGrpSpPr>
            <p:cNvPr id="19575" name="组合 176">
              <a:extLst>
                <a:ext uri="{FF2B5EF4-FFF2-40B4-BE49-F238E27FC236}">
                  <a16:creationId xmlns:a16="http://schemas.microsoft.com/office/drawing/2014/main" id="{CA66FF06-430B-3C4F-9464-8B526530B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19577" name="直接连接符 178">
                <a:extLst>
                  <a:ext uri="{FF2B5EF4-FFF2-40B4-BE49-F238E27FC236}">
                    <a16:creationId xmlns:a16="http://schemas.microsoft.com/office/drawing/2014/main" id="{1A4E865A-84E2-584F-89DB-9FC954A19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8" name="直接连接符 198">
                <a:extLst>
                  <a:ext uri="{FF2B5EF4-FFF2-40B4-BE49-F238E27FC236}">
                    <a16:creationId xmlns:a16="http://schemas.microsoft.com/office/drawing/2014/main" id="{264BBA4A-BD91-4043-BDA6-31496667F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9" name="直接连接符 199">
                <a:extLst>
                  <a:ext uri="{FF2B5EF4-FFF2-40B4-BE49-F238E27FC236}">
                    <a16:creationId xmlns:a16="http://schemas.microsoft.com/office/drawing/2014/main" id="{E54086BF-280A-3E49-962A-C5BB26F89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76" name="直接连接符 177">
              <a:extLst>
                <a:ext uri="{FF2B5EF4-FFF2-40B4-BE49-F238E27FC236}">
                  <a16:creationId xmlns:a16="http://schemas.microsoft.com/office/drawing/2014/main" id="{7FC34851-E9D4-164E-8A59-444425162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4" name="直接连接符 256">
            <a:extLst>
              <a:ext uri="{FF2B5EF4-FFF2-40B4-BE49-F238E27FC236}">
                <a16:creationId xmlns:a16="http://schemas.microsoft.com/office/drawing/2014/main" id="{9BCEE9A0-1CCB-3549-889B-7CAFF06FC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1717675"/>
            <a:ext cx="2951162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直接连接符 253">
            <a:extLst>
              <a:ext uri="{FF2B5EF4-FFF2-40B4-BE49-F238E27FC236}">
                <a16:creationId xmlns:a16="http://schemas.microsoft.com/office/drawing/2014/main" id="{3122DC23-198A-7848-9B1D-253BAE83B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8" y="3606800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6" name="组合 179">
            <a:extLst>
              <a:ext uri="{FF2B5EF4-FFF2-40B4-BE49-F238E27FC236}">
                <a16:creationId xmlns:a16="http://schemas.microsoft.com/office/drawing/2014/main" id="{FC512A99-5925-7144-90E9-7D7C488B137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4500"/>
            <a:ext cx="595312" cy="3146425"/>
            <a:chOff x="0" y="0"/>
            <a:chExt cx="669275" cy="1386357"/>
          </a:xfrm>
        </p:grpSpPr>
        <p:grpSp>
          <p:nvGrpSpPr>
            <p:cNvPr id="19570" name="组合 180">
              <a:extLst>
                <a:ext uri="{FF2B5EF4-FFF2-40B4-BE49-F238E27FC236}">
                  <a16:creationId xmlns:a16="http://schemas.microsoft.com/office/drawing/2014/main" id="{21497E00-8649-F643-A6C7-274C68062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19572" name="直接连接符 182">
                <a:extLst>
                  <a:ext uri="{FF2B5EF4-FFF2-40B4-BE49-F238E27FC236}">
                    <a16:creationId xmlns:a16="http://schemas.microsoft.com/office/drawing/2014/main" id="{9B699188-6E69-2049-82E5-F5C8EA685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3" name="直接连接符 183">
                <a:extLst>
                  <a:ext uri="{FF2B5EF4-FFF2-40B4-BE49-F238E27FC236}">
                    <a16:creationId xmlns:a16="http://schemas.microsoft.com/office/drawing/2014/main" id="{637A59C0-9863-5A49-ACBF-152C048A8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4" name="直接连接符 184">
                <a:extLst>
                  <a:ext uri="{FF2B5EF4-FFF2-40B4-BE49-F238E27FC236}">
                    <a16:creationId xmlns:a16="http://schemas.microsoft.com/office/drawing/2014/main" id="{0939C000-1B44-6642-81C7-9C972A6BE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71" name="直接连接符 181">
              <a:extLst>
                <a:ext uri="{FF2B5EF4-FFF2-40B4-BE49-F238E27FC236}">
                  <a16:creationId xmlns:a16="http://schemas.microsoft.com/office/drawing/2014/main" id="{1CA12A67-286F-8D44-BA12-905A0D752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7" name="直接连接符 15">
            <a:extLst>
              <a:ext uri="{FF2B5EF4-FFF2-40B4-BE49-F238E27FC236}">
                <a16:creationId xmlns:a16="http://schemas.microsoft.com/office/drawing/2014/main" id="{09AB924B-76BD-7440-9724-290E6EB43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6021388"/>
            <a:ext cx="31416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60" name="表格 82">
            <a:extLst>
              <a:ext uri="{FF2B5EF4-FFF2-40B4-BE49-F238E27FC236}">
                <a16:creationId xmlns:a16="http://schemas.microsoft.com/office/drawing/2014/main" id="{09C11D26-EFB6-1B45-A1F8-C1275619BF83}"/>
              </a:ext>
            </a:extLst>
          </p:cNvPr>
          <p:cNvGraphicFramePr>
            <a:graphicFrameLocks noGrp="1"/>
          </p:cNvGraphicFramePr>
          <p:nvPr/>
        </p:nvGraphicFramePr>
        <p:xfrm>
          <a:off x="6286500" y="31750"/>
          <a:ext cx="2822575" cy="6402388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853468180"/>
                    </a:ext>
                  </a:extLst>
                </a:gridCol>
              </a:tblGrid>
              <a:tr h="3382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吾意正生贪，或欲嗔恨时，言行应暂止，如树安稳住。掉举与讽刺，傲慢或骄矜，或欲评论他，或思伪与诈，或思勤自赞，或欲诋毁他，粗言并离间，如树应安住。或思名利敬，若欲差仆役，若欲人侍奉，如树应安住。欲削弃他利，或欲图己利，因是欲语时，如树应安住。不耐懒与惧，无耻言无义，亲友爱若生，如树应安住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305978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应观此染污，好行无义心，知已当对治，坚持守此意。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08329"/>
                  </a:ext>
                </a:extLst>
              </a:tr>
              <a:tr h="1738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深信极肯定，坚稳恭有礼，知惭畏因果，寂静勤予乐。愚稚意不合，心且莫生厌，彼乃惑所生，思已应怀慈。为自及有情，利行不犯罪，更以幻化观，恒常守此意。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6395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吾当再三思，历劫得暇满，故应持此心，不动如须弥。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71723"/>
                  </a:ext>
                </a:extLst>
              </a:tr>
            </a:tbl>
          </a:graphicData>
        </a:graphic>
      </p:graphicFrame>
      <p:grpSp>
        <p:nvGrpSpPr>
          <p:cNvPr id="19490" name="组合 152">
            <a:extLst>
              <a:ext uri="{FF2B5EF4-FFF2-40B4-BE49-F238E27FC236}">
                <a16:creationId xmlns:a16="http://schemas.microsoft.com/office/drawing/2014/main" id="{30DD19D4-2166-D642-8963-083411E61D1D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77825"/>
            <a:ext cx="398463" cy="2365375"/>
            <a:chOff x="0" y="0"/>
            <a:chExt cx="357902" cy="1626969"/>
          </a:xfrm>
        </p:grpSpPr>
        <p:sp>
          <p:nvSpPr>
            <p:cNvPr id="19568" name="圆角矩形 136">
              <a:extLst>
                <a:ext uri="{FF2B5EF4-FFF2-40B4-BE49-F238E27FC236}">
                  <a16:creationId xmlns:a16="http://schemas.microsoft.com/office/drawing/2014/main" id="{5938D445-090E-4A4E-99D2-AD06AF2B7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69" name="圆角矩形 8">
              <a:extLst>
                <a:ext uri="{FF2B5EF4-FFF2-40B4-BE49-F238E27FC236}">
                  <a16:creationId xmlns:a16="http://schemas.microsoft.com/office/drawing/2014/main" id="{E845BC46-098E-C74E-9173-878B7FCDA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19491" name="组合 152">
            <a:extLst>
              <a:ext uri="{FF2B5EF4-FFF2-40B4-BE49-F238E27FC236}">
                <a16:creationId xmlns:a16="http://schemas.microsoft.com/office/drawing/2014/main" id="{318858D9-614B-544C-B3EB-F5BC6D16BBB8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855913"/>
            <a:ext cx="363537" cy="1220787"/>
            <a:chOff x="0" y="0"/>
            <a:chExt cx="357902" cy="1626969"/>
          </a:xfrm>
        </p:grpSpPr>
        <p:sp>
          <p:nvSpPr>
            <p:cNvPr id="19566" name="圆角矩形 190">
              <a:extLst>
                <a:ext uri="{FF2B5EF4-FFF2-40B4-BE49-F238E27FC236}">
                  <a16:creationId xmlns:a16="http://schemas.microsoft.com/office/drawing/2014/main" id="{4C0EB4B4-8F65-5142-85AE-C9393C57E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67" name="圆角矩形 8">
              <a:extLst>
                <a:ext uri="{FF2B5EF4-FFF2-40B4-BE49-F238E27FC236}">
                  <a16:creationId xmlns:a16="http://schemas.microsoft.com/office/drawing/2014/main" id="{B4CFEDED-FC18-474B-B76D-DAA99666B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19492" name="组合 152">
            <a:extLst>
              <a:ext uri="{FF2B5EF4-FFF2-40B4-BE49-F238E27FC236}">
                <a16:creationId xmlns:a16="http://schemas.microsoft.com/office/drawing/2014/main" id="{FC60F2E8-1895-F24B-8DB5-AFE48B73AD53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2973388"/>
            <a:ext cx="407987" cy="1560512"/>
            <a:chOff x="0" y="0"/>
            <a:chExt cx="357902" cy="1626969"/>
          </a:xfrm>
        </p:grpSpPr>
        <p:sp>
          <p:nvSpPr>
            <p:cNvPr id="19564" name="圆角矩形 196">
              <a:extLst>
                <a:ext uri="{FF2B5EF4-FFF2-40B4-BE49-F238E27FC236}">
                  <a16:creationId xmlns:a16="http://schemas.microsoft.com/office/drawing/2014/main" id="{5F2F16D2-8980-224F-9057-8454A92D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65" name="圆角矩形 8">
              <a:extLst>
                <a:ext uri="{FF2B5EF4-FFF2-40B4-BE49-F238E27FC236}">
                  <a16:creationId xmlns:a16="http://schemas.microsoft.com/office/drawing/2014/main" id="{B79A331C-B6E8-8B44-A82B-289A200E8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19493" name="组合 152">
            <a:extLst>
              <a:ext uri="{FF2B5EF4-FFF2-40B4-BE49-F238E27FC236}">
                <a16:creationId xmlns:a16="http://schemas.microsoft.com/office/drawing/2014/main" id="{6F79C5CB-1AED-BA42-A1F8-F33E1B42F900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6283325"/>
            <a:ext cx="1358900" cy="504825"/>
            <a:chOff x="0" y="0"/>
            <a:chExt cx="357902" cy="1626969"/>
          </a:xfrm>
        </p:grpSpPr>
        <p:sp>
          <p:nvSpPr>
            <p:cNvPr id="19562" name="圆角矩形 118">
              <a:extLst>
                <a:ext uri="{FF2B5EF4-FFF2-40B4-BE49-F238E27FC236}">
                  <a16:creationId xmlns:a16="http://schemas.microsoft.com/office/drawing/2014/main" id="{1F715983-B7C3-0E4E-B35D-9C5FD777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63" name="圆角矩形 8">
              <a:extLst>
                <a:ext uri="{FF2B5EF4-FFF2-40B4-BE49-F238E27FC236}">
                  <a16:creationId xmlns:a16="http://schemas.microsoft.com/office/drawing/2014/main" id="{F1D63B02-08BF-F741-9EAD-72743EC38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sp>
        <p:nvSpPr>
          <p:cNvPr id="19494" name="矩形 173">
            <a:extLst>
              <a:ext uri="{FF2B5EF4-FFF2-40B4-BE49-F238E27FC236}">
                <a16:creationId xmlns:a16="http://schemas.microsoft.com/office/drawing/2014/main" id="{D980A904-EAD9-A94B-BB04-43F7DF6F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19495" name="组合 152">
            <a:extLst>
              <a:ext uri="{FF2B5EF4-FFF2-40B4-BE49-F238E27FC236}">
                <a16:creationId xmlns:a16="http://schemas.microsoft.com/office/drawing/2014/main" id="{52DDF448-84C7-1E4B-A237-AA7FB897E7FD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88900"/>
            <a:ext cx="1065213" cy="576263"/>
            <a:chOff x="0" y="0"/>
            <a:chExt cx="883803" cy="1626969"/>
          </a:xfrm>
        </p:grpSpPr>
        <p:sp>
          <p:nvSpPr>
            <p:cNvPr id="19560" name="圆角矩形 131">
              <a:extLst>
                <a:ext uri="{FF2B5EF4-FFF2-40B4-BE49-F238E27FC236}">
                  <a16:creationId xmlns:a16="http://schemas.microsoft.com/office/drawing/2014/main" id="{B75FF0C0-9155-1D4D-BC7F-D77845F9F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61" name="圆角矩形 8">
              <a:extLst>
                <a:ext uri="{FF2B5EF4-FFF2-40B4-BE49-F238E27FC236}">
                  <a16:creationId xmlns:a16="http://schemas.microsoft.com/office/drawing/2014/main" id="{849DD845-2C98-9446-BEA6-CC542F5C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教诫护正知正念</a:t>
              </a:r>
              <a:endParaRPr lang="zh-CN" altLang="en-US"/>
            </a:p>
          </p:txBody>
        </p:sp>
      </p:grpSp>
      <p:grpSp>
        <p:nvGrpSpPr>
          <p:cNvPr id="19496" name="组合 152">
            <a:extLst>
              <a:ext uri="{FF2B5EF4-FFF2-40B4-BE49-F238E27FC236}">
                <a16:creationId xmlns:a16="http://schemas.microsoft.com/office/drawing/2014/main" id="{4CFC68D0-6A0D-204B-9DA3-CE85B8C4C821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796925"/>
            <a:ext cx="857250" cy="571500"/>
            <a:chOff x="0" y="0"/>
            <a:chExt cx="883803" cy="1626969"/>
          </a:xfrm>
        </p:grpSpPr>
        <p:sp>
          <p:nvSpPr>
            <p:cNvPr id="19558" name="圆角矩形 134">
              <a:extLst>
                <a:ext uri="{FF2B5EF4-FFF2-40B4-BE49-F238E27FC236}">
                  <a16:creationId xmlns:a16="http://schemas.microsoft.com/office/drawing/2014/main" id="{F32C917E-F143-A04D-9694-E87A5B8F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9" name="圆角矩形 8">
              <a:extLst>
                <a:ext uri="{FF2B5EF4-FFF2-40B4-BE49-F238E27FC236}">
                  <a16:creationId xmlns:a16="http://schemas.microsoft.com/office/drawing/2014/main" id="{0A0A9FD4-EE39-8F49-86BD-E456BED2D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未护之过患</a:t>
              </a:r>
              <a:endParaRPr lang="zh-CN" altLang="en-US"/>
            </a:p>
          </p:txBody>
        </p:sp>
      </p:grpSp>
      <p:grpSp>
        <p:nvGrpSpPr>
          <p:cNvPr id="19497" name="组合 152">
            <a:extLst>
              <a:ext uri="{FF2B5EF4-FFF2-40B4-BE49-F238E27FC236}">
                <a16:creationId xmlns:a16="http://schemas.microsoft.com/office/drawing/2014/main" id="{56168D95-5F19-7844-B698-AE2D8C3075F6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1536700"/>
            <a:ext cx="388937" cy="1920875"/>
            <a:chOff x="0" y="0"/>
            <a:chExt cx="357902" cy="1626969"/>
          </a:xfrm>
        </p:grpSpPr>
        <p:sp>
          <p:nvSpPr>
            <p:cNvPr id="19556" name="圆角矩形 156">
              <a:extLst>
                <a:ext uri="{FF2B5EF4-FFF2-40B4-BE49-F238E27FC236}">
                  <a16:creationId xmlns:a16="http://schemas.microsoft.com/office/drawing/2014/main" id="{AE612A49-0B11-FF41-8E52-689D45A86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7" name="圆角矩形 8">
              <a:extLst>
                <a:ext uri="{FF2B5EF4-FFF2-40B4-BE49-F238E27FC236}">
                  <a16:creationId xmlns:a16="http://schemas.microsoft.com/office/drawing/2014/main" id="{ADFF5000-218B-D647-ACA8-8B6E4C77F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护持正念之方法</a:t>
              </a:r>
              <a:endParaRPr lang="zh-CN" altLang="en-US"/>
            </a:p>
          </p:txBody>
        </p:sp>
      </p:grpSp>
      <p:grpSp>
        <p:nvGrpSpPr>
          <p:cNvPr id="19498" name="组合 152">
            <a:extLst>
              <a:ext uri="{FF2B5EF4-FFF2-40B4-BE49-F238E27FC236}">
                <a16:creationId xmlns:a16="http://schemas.microsoft.com/office/drawing/2014/main" id="{A89176E6-F826-4D40-81E1-3B66233D036A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4160838"/>
            <a:ext cx="406400" cy="1931987"/>
            <a:chOff x="0" y="0"/>
            <a:chExt cx="357902" cy="1626969"/>
          </a:xfrm>
        </p:grpSpPr>
        <p:sp>
          <p:nvSpPr>
            <p:cNvPr id="19554" name="圆角矩形 164">
              <a:extLst>
                <a:ext uri="{FF2B5EF4-FFF2-40B4-BE49-F238E27FC236}">
                  <a16:creationId xmlns:a16="http://schemas.microsoft.com/office/drawing/2014/main" id="{89C78FD8-E668-1C41-BEBF-A2FDBD66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5" name="圆角矩形 8">
              <a:extLst>
                <a:ext uri="{FF2B5EF4-FFF2-40B4-BE49-F238E27FC236}">
                  <a16:creationId xmlns:a16="http://schemas.microsoft.com/office/drawing/2014/main" id="{0DA91130-2756-1B4B-83B4-18DA773EB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19499" name="组合 152">
            <a:extLst>
              <a:ext uri="{FF2B5EF4-FFF2-40B4-BE49-F238E27FC236}">
                <a16:creationId xmlns:a16="http://schemas.microsoft.com/office/drawing/2014/main" id="{A3DC4C4C-AAA4-D54A-B414-72D56E92693D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2711450"/>
            <a:ext cx="419100" cy="1562100"/>
            <a:chOff x="0" y="0"/>
            <a:chExt cx="883803" cy="1626969"/>
          </a:xfrm>
        </p:grpSpPr>
        <p:sp>
          <p:nvSpPr>
            <p:cNvPr id="19552" name="圆角矩形 192">
              <a:extLst>
                <a:ext uri="{FF2B5EF4-FFF2-40B4-BE49-F238E27FC236}">
                  <a16:creationId xmlns:a16="http://schemas.microsoft.com/office/drawing/2014/main" id="{130B8157-BBA9-4C47-AF45-93EE60E9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3" name="圆角矩形 8">
              <a:extLst>
                <a:ext uri="{FF2B5EF4-FFF2-40B4-BE49-F238E27FC236}">
                  <a16:creationId xmlns:a16="http://schemas.microsoft.com/office/drawing/2014/main" id="{8C291E44-2E1D-1F46-A0F7-E7877F90A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护持之方法</a:t>
              </a:r>
              <a:endParaRPr lang="zh-CN" altLang="en-US"/>
            </a:p>
          </p:txBody>
        </p:sp>
      </p:grpSp>
      <p:grpSp>
        <p:nvGrpSpPr>
          <p:cNvPr id="19500" name="组合 178">
            <a:extLst>
              <a:ext uri="{FF2B5EF4-FFF2-40B4-BE49-F238E27FC236}">
                <a16:creationId xmlns:a16="http://schemas.microsoft.com/office/drawing/2014/main" id="{3E79608D-BF64-344B-AB77-58E2B2FCFD9D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930275"/>
            <a:ext cx="393700" cy="1425575"/>
            <a:chOff x="0" y="0"/>
            <a:chExt cx="756888" cy="378444"/>
          </a:xfrm>
        </p:grpSpPr>
        <p:sp>
          <p:nvSpPr>
            <p:cNvPr id="19550" name="圆角矩形 139">
              <a:extLst>
                <a:ext uri="{FF2B5EF4-FFF2-40B4-BE49-F238E27FC236}">
                  <a16:creationId xmlns:a16="http://schemas.microsoft.com/office/drawing/2014/main" id="{7D8EEEAA-1DCF-004D-B029-0225F3B2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51" name="圆角矩形 60">
              <a:extLst>
                <a:ext uri="{FF2B5EF4-FFF2-40B4-BE49-F238E27FC236}">
                  <a16:creationId xmlns:a16="http://schemas.microsoft.com/office/drawing/2014/main" id="{1545C5C5-FAD4-3740-A4B8-305C7BC62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</a:p>
          </p:txBody>
        </p:sp>
      </p:grpSp>
      <p:grpSp>
        <p:nvGrpSpPr>
          <p:cNvPr id="19501" name="组合 178">
            <a:extLst>
              <a:ext uri="{FF2B5EF4-FFF2-40B4-BE49-F238E27FC236}">
                <a16:creationId xmlns:a16="http://schemas.microsoft.com/office/drawing/2014/main" id="{125D23C7-62DC-664A-B364-59F24E1CF807}"/>
              </a:ext>
            </a:extLst>
          </p:cNvPr>
          <p:cNvGrpSpPr>
            <a:grpSpLocks/>
          </p:cNvGrpSpPr>
          <p:nvPr/>
        </p:nvGrpSpPr>
        <p:grpSpPr bwMode="auto">
          <a:xfrm>
            <a:off x="2462213" y="2720975"/>
            <a:ext cx="382587" cy="1233488"/>
            <a:chOff x="0" y="0"/>
            <a:chExt cx="756888" cy="378444"/>
          </a:xfrm>
        </p:grpSpPr>
        <p:sp>
          <p:nvSpPr>
            <p:cNvPr id="19548" name="圆角矩形 145">
              <a:extLst>
                <a:ext uri="{FF2B5EF4-FFF2-40B4-BE49-F238E27FC236}">
                  <a16:creationId xmlns:a16="http://schemas.microsoft.com/office/drawing/2014/main" id="{37A9CD64-3DD2-D640-A8DF-BD07F916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49" name="圆角矩形 60">
              <a:extLst>
                <a:ext uri="{FF2B5EF4-FFF2-40B4-BE49-F238E27FC236}">
                  <a16:creationId xmlns:a16="http://schemas.microsoft.com/office/drawing/2014/main" id="{B3383C7D-149E-F540-A9AE-DAD76CA6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</a:p>
          </p:txBody>
        </p:sp>
      </p:grpSp>
      <p:grpSp>
        <p:nvGrpSpPr>
          <p:cNvPr id="19502" name="组合 178">
            <a:extLst>
              <a:ext uri="{FF2B5EF4-FFF2-40B4-BE49-F238E27FC236}">
                <a16:creationId xmlns:a16="http://schemas.microsoft.com/office/drawing/2014/main" id="{80F67EAE-0E05-A94A-8968-C701829FC641}"/>
              </a:ext>
            </a:extLst>
          </p:cNvPr>
          <p:cNvGrpSpPr>
            <a:grpSpLocks/>
          </p:cNvGrpSpPr>
          <p:nvPr/>
        </p:nvGrpSpPr>
        <p:grpSpPr bwMode="auto">
          <a:xfrm>
            <a:off x="2465388" y="4222750"/>
            <a:ext cx="379412" cy="2489200"/>
            <a:chOff x="0" y="0"/>
            <a:chExt cx="756888" cy="378444"/>
          </a:xfrm>
        </p:grpSpPr>
        <p:sp>
          <p:nvSpPr>
            <p:cNvPr id="19546" name="圆角矩形 148">
              <a:extLst>
                <a:ext uri="{FF2B5EF4-FFF2-40B4-BE49-F238E27FC236}">
                  <a16:creationId xmlns:a16="http://schemas.microsoft.com/office/drawing/2014/main" id="{1C25CBC5-1526-3643-A355-FDBE76B52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47" name="圆角矩形 60">
              <a:extLst>
                <a:ext uri="{FF2B5EF4-FFF2-40B4-BE49-F238E27FC236}">
                  <a16:creationId xmlns:a16="http://schemas.microsoft.com/office/drawing/2014/main" id="{0F6E82F7-225E-FE4F-8883-46BF0BFDF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</a:p>
          </p:txBody>
        </p:sp>
      </p:grpSp>
      <p:grpSp>
        <p:nvGrpSpPr>
          <p:cNvPr id="19503" name="组合 178">
            <a:extLst>
              <a:ext uri="{FF2B5EF4-FFF2-40B4-BE49-F238E27FC236}">
                <a16:creationId xmlns:a16="http://schemas.microsoft.com/office/drawing/2014/main" id="{298AE0A2-1826-4D44-8C00-C78848058A8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638175"/>
            <a:ext cx="654050" cy="911225"/>
            <a:chOff x="0" y="0"/>
            <a:chExt cx="756888" cy="378444"/>
          </a:xfrm>
        </p:grpSpPr>
        <p:sp>
          <p:nvSpPr>
            <p:cNvPr id="19544" name="圆角矩形 151">
              <a:extLst>
                <a:ext uri="{FF2B5EF4-FFF2-40B4-BE49-F238E27FC236}">
                  <a16:creationId xmlns:a16="http://schemas.microsoft.com/office/drawing/2014/main" id="{B7C6DF6E-9C9D-EA44-AB33-5B2B9F49B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45" name="圆角矩形 60">
              <a:extLst>
                <a:ext uri="{FF2B5EF4-FFF2-40B4-BE49-F238E27FC236}">
                  <a16:creationId xmlns:a16="http://schemas.microsoft.com/office/drawing/2014/main" id="{E10B82E9-8412-204D-A35B-87482928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</a:p>
          </p:txBody>
        </p:sp>
      </p:grpSp>
      <p:grpSp>
        <p:nvGrpSpPr>
          <p:cNvPr id="19504" name="组合 178">
            <a:extLst>
              <a:ext uri="{FF2B5EF4-FFF2-40B4-BE49-F238E27FC236}">
                <a16:creationId xmlns:a16="http://schemas.microsoft.com/office/drawing/2014/main" id="{6BDB2A13-0FF0-C047-B125-866E99449C2E}"/>
              </a:ext>
            </a:extLst>
          </p:cNvPr>
          <p:cNvGrpSpPr>
            <a:grpSpLocks/>
          </p:cNvGrpSpPr>
          <p:nvPr/>
        </p:nvGrpSpPr>
        <p:grpSpPr bwMode="auto">
          <a:xfrm>
            <a:off x="3079750" y="1768475"/>
            <a:ext cx="615950" cy="942975"/>
            <a:chOff x="0" y="0"/>
            <a:chExt cx="756888" cy="378444"/>
          </a:xfrm>
        </p:grpSpPr>
        <p:sp>
          <p:nvSpPr>
            <p:cNvPr id="19542" name="圆角矩形 210">
              <a:extLst>
                <a:ext uri="{FF2B5EF4-FFF2-40B4-BE49-F238E27FC236}">
                  <a16:creationId xmlns:a16="http://schemas.microsoft.com/office/drawing/2014/main" id="{D21E589C-81ED-F443-87AB-B987F6872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43" name="圆角矩形 60">
              <a:extLst>
                <a:ext uri="{FF2B5EF4-FFF2-40B4-BE49-F238E27FC236}">
                  <a16:creationId xmlns:a16="http://schemas.microsoft.com/office/drawing/2014/main" id="{87A8B41D-1C42-7349-8CFD-DBDD059C0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</a:p>
          </p:txBody>
        </p:sp>
      </p:grpSp>
      <p:grpSp>
        <p:nvGrpSpPr>
          <p:cNvPr id="19505" name="组合 178">
            <a:extLst>
              <a:ext uri="{FF2B5EF4-FFF2-40B4-BE49-F238E27FC236}">
                <a16:creationId xmlns:a16="http://schemas.microsoft.com/office/drawing/2014/main" id="{0AB275DC-E092-1B49-93E2-A635C25E5ECD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3492500"/>
            <a:ext cx="615950" cy="1384300"/>
            <a:chOff x="0" y="0"/>
            <a:chExt cx="756888" cy="378444"/>
          </a:xfrm>
        </p:grpSpPr>
        <p:sp>
          <p:nvSpPr>
            <p:cNvPr id="19540" name="圆角矩形 213">
              <a:extLst>
                <a:ext uri="{FF2B5EF4-FFF2-40B4-BE49-F238E27FC236}">
                  <a16:creationId xmlns:a16="http://schemas.microsoft.com/office/drawing/2014/main" id="{3C45EAAB-8CB6-3D43-BD1C-AEA8DA47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41" name="圆角矩形 60">
              <a:extLst>
                <a:ext uri="{FF2B5EF4-FFF2-40B4-BE49-F238E27FC236}">
                  <a16:creationId xmlns:a16="http://schemas.microsoft.com/office/drawing/2014/main" id="{5F0A047C-8046-9F44-9CCF-C6BEE0D5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</a:p>
          </p:txBody>
        </p:sp>
      </p:grpSp>
      <p:grpSp>
        <p:nvGrpSpPr>
          <p:cNvPr id="19506" name="组合 178">
            <a:extLst>
              <a:ext uri="{FF2B5EF4-FFF2-40B4-BE49-F238E27FC236}">
                <a16:creationId xmlns:a16="http://schemas.microsoft.com/office/drawing/2014/main" id="{ECB506F2-7187-2746-B0AB-289F2EDB99D7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5648325"/>
            <a:ext cx="644525" cy="1139825"/>
            <a:chOff x="0" y="0"/>
            <a:chExt cx="756888" cy="378444"/>
          </a:xfrm>
        </p:grpSpPr>
        <p:sp>
          <p:nvSpPr>
            <p:cNvPr id="19538" name="圆角矩形 216">
              <a:extLst>
                <a:ext uri="{FF2B5EF4-FFF2-40B4-BE49-F238E27FC236}">
                  <a16:creationId xmlns:a16="http://schemas.microsoft.com/office/drawing/2014/main" id="{6B747E5B-2FAE-A64C-AF45-92BEC57B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9" name="圆角矩形 60">
              <a:extLst>
                <a:ext uri="{FF2B5EF4-FFF2-40B4-BE49-F238E27FC236}">
                  <a16:creationId xmlns:a16="http://schemas.microsoft.com/office/drawing/2014/main" id="{81CB8D8F-DD2F-1246-A6D0-61F096AC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</a:p>
          </p:txBody>
        </p:sp>
      </p:grpSp>
      <p:grpSp>
        <p:nvGrpSpPr>
          <p:cNvPr id="19507" name="组合 178">
            <a:extLst>
              <a:ext uri="{FF2B5EF4-FFF2-40B4-BE49-F238E27FC236}">
                <a16:creationId xmlns:a16="http://schemas.microsoft.com/office/drawing/2014/main" id="{19FCDD75-CA13-D04F-AA2C-FC7E33FE7E74}"/>
              </a:ext>
            </a:extLst>
          </p:cNvPr>
          <p:cNvGrpSpPr>
            <a:grpSpLocks/>
          </p:cNvGrpSpPr>
          <p:nvPr/>
        </p:nvGrpSpPr>
        <p:grpSpPr bwMode="auto">
          <a:xfrm>
            <a:off x="3914775" y="1724025"/>
            <a:ext cx="403225" cy="1139825"/>
            <a:chOff x="0" y="0"/>
            <a:chExt cx="756888" cy="378444"/>
          </a:xfrm>
        </p:grpSpPr>
        <p:sp>
          <p:nvSpPr>
            <p:cNvPr id="19536" name="圆角矩形 110">
              <a:extLst>
                <a:ext uri="{FF2B5EF4-FFF2-40B4-BE49-F238E27FC236}">
                  <a16:creationId xmlns:a16="http://schemas.microsoft.com/office/drawing/2014/main" id="{2C58434F-3B1C-4C40-87E0-46DAEDB04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7" name="圆角矩形 60">
              <a:extLst>
                <a:ext uri="{FF2B5EF4-FFF2-40B4-BE49-F238E27FC236}">
                  <a16:creationId xmlns:a16="http://schemas.microsoft.com/office/drawing/2014/main" id="{895F11F8-511A-A84B-84EF-57CCB838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中止非事</a:t>
              </a:r>
            </a:p>
          </p:txBody>
        </p:sp>
      </p:grpSp>
      <p:grpSp>
        <p:nvGrpSpPr>
          <p:cNvPr id="19508" name="组合 178">
            <a:extLst>
              <a:ext uri="{FF2B5EF4-FFF2-40B4-BE49-F238E27FC236}">
                <a16:creationId xmlns:a16="http://schemas.microsoft.com/office/drawing/2014/main" id="{2B65484F-6859-6549-9DA1-5ADE66142EC1}"/>
              </a:ext>
            </a:extLst>
          </p:cNvPr>
          <p:cNvGrpSpPr>
            <a:grpSpLocks/>
          </p:cNvGrpSpPr>
          <p:nvPr/>
        </p:nvGrpSpPr>
        <p:grpSpPr bwMode="auto">
          <a:xfrm>
            <a:off x="4579938" y="238125"/>
            <a:ext cx="852487" cy="615950"/>
            <a:chOff x="0" y="0"/>
            <a:chExt cx="756888" cy="378444"/>
          </a:xfrm>
        </p:grpSpPr>
        <p:sp>
          <p:nvSpPr>
            <p:cNvPr id="19534" name="圆角矩形 120">
              <a:extLst>
                <a:ext uri="{FF2B5EF4-FFF2-40B4-BE49-F238E27FC236}">
                  <a16:creationId xmlns:a16="http://schemas.microsoft.com/office/drawing/2014/main" id="{49903AC6-A42B-9C4F-9C5A-55389452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5" name="圆角矩形 60">
              <a:extLst>
                <a:ext uri="{FF2B5EF4-FFF2-40B4-BE49-F238E27FC236}">
                  <a16:creationId xmlns:a16="http://schemas.microsoft.com/office/drawing/2014/main" id="{003340AD-0EA0-0641-92F8-10E4F478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断除贪执散漫</a:t>
              </a:r>
            </a:p>
          </p:txBody>
        </p:sp>
      </p:grpSp>
      <p:grpSp>
        <p:nvGrpSpPr>
          <p:cNvPr id="19509" name="组合 178">
            <a:extLst>
              <a:ext uri="{FF2B5EF4-FFF2-40B4-BE49-F238E27FC236}">
                <a16:creationId xmlns:a16="http://schemas.microsoft.com/office/drawing/2014/main" id="{55569C96-55D7-B74A-B2C7-2F37224062D4}"/>
              </a:ext>
            </a:extLst>
          </p:cNvPr>
          <p:cNvGrpSpPr>
            <a:grpSpLocks/>
          </p:cNvGrpSpPr>
          <p:nvPr/>
        </p:nvGrpSpPr>
        <p:grpSpPr bwMode="auto">
          <a:xfrm>
            <a:off x="4579938" y="974725"/>
            <a:ext cx="852487" cy="615950"/>
            <a:chOff x="0" y="0"/>
            <a:chExt cx="756888" cy="378444"/>
          </a:xfrm>
        </p:grpSpPr>
        <p:sp>
          <p:nvSpPr>
            <p:cNvPr id="19532" name="圆角矩形 124">
              <a:extLst>
                <a:ext uri="{FF2B5EF4-FFF2-40B4-BE49-F238E27FC236}">
                  <a16:creationId xmlns:a16="http://schemas.microsoft.com/office/drawing/2014/main" id="{E5C71DF6-00BA-7C4A-A22E-B51CAAC36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3" name="圆角矩形 60">
              <a:extLst>
                <a:ext uri="{FF2B5EF4-FFF2-40B4-BE49-F238E27FC236}">
                  <a16:creationId xmlns:a16="http://schemas.microsoft.com/office/drawing/2014/main" id="{E902C28E-6E79-824A-A202-7EEA2F98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断除无义之事</a:t>
              </a:r>
            </a:p>
          </p:txBody>
        </p:sp>
      </p:grpSp>
      <p:grpSp>
        <p:nvGrpSpPr>
          <p:cNvPr id="19510" name="组合 178">
            <a:extLst>
              <a:ext uri="{FF2B5EF4-FFF2-40B4-BE49-F238E27FC236}">
                <a16:creationId xmlns:a16="http://schemas.microsoft.com/office/drawing/2014/main" id="{9986649C-FC28-4542-AD1D-6625B2CA9320}"/>
              </a:ext>
            </a:extLst>
          </p:cNvPr>
          <p:cNvGrpSpPr>
            <a:grpSpLocks/>
          </p:cNvGrpSpPr>
          <p:nvPr/>
        </p:nvGrpSpPr>
        <p:grpSpPr bwMode="auto">
          <a:xfrm>
            <a:off x="3914775" y="4140200"/>
            <a:ext cx="468313" cy="1222375"/>
            <a:chOff x="0" y="0"/>
            <a:chExt cx="756888" cy="378444"/>
          </a:xfrm>
        </p:grpSpPr>
        <p:sp>
          <p:nvSpPr>
            <p:cNvPr id="19530" name="圆角矩形 127">
              <a:extLst>
                <a:ext uri="{FF2B5EF4-FFF2-40B4-BE49-F238E27FC236}">
                  <a16:creationId xmlns:a16="http://schemas.microsoft.com/office/drawing/2014/main" id="{CBB99DB9-2F70-524D-BAD9-47C16D62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1" name="圆角矩形 60">
              <a:extLst>
                <a:ext uri="{FF2B5EF4-FFF2-40B4-BE49-F238E27FC236}">
                  <a16:creationId xmlns:a16="http://schemas.microsoft.com/office/drawing/2014/main" id="{78DCECC1-976A-6D4A-84F8-8C93B96DC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行持应事</a:t>
              </a:r>
            </a:p>
          </p:txBody>
        </p:sp>
      </p:grpSp>
      <p:grpSp>
        <p:nvGrpSpPr>
          <p:cNvPr id="19511" name="组合 178">
            <a:extLst>
              <a:ext uri="{FF2B5EF4-FFF2-40B4-BE49-F238E27FC236}">
                <a16:creationId xmlns:a16="http://schemas.microsoft.com/office/drawing/2014/main" id="{75009680-810E-AA4A-9FDC-E264DAB05DA2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1804988"/>
            <a:ext cx="892175" cy="952500"/>
            <a:chOff x="0" y="0"/>
            <a:chExt cx="756888" cy="378444"/>
          </a:xfrm>
        </p:grpSpPr>
        <p:sp>
          <p:nvSpPr>
            <p:cNvPr id="19528" name="圆角矩形 153">
              <a:extLst>
                <a:ext uri="{FF2B5EF4-FFF2-40B4-BE49-F238E27FC236}">
                  <a16:creationId xmlns:a16="http://schemas.microsoft.com/office/drawing/2014/main" id="{9C08BCA5-7AF9-F54A-B71C-D4C912420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9" name="圆角矩形 60">
              <a:extLst>
                <a:ext uri="{FF2B5EF4-FFF2-40B4-BE49-F238E27FC236}">
                  <a16:creationId xmlns:a16="http://schemas.microsoft.com/office/drawing/2014/main" id="{612EE0FB-5739-4F4D-89BE-D4EC661FE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断除烦恼引发之事</a:t>
              </a:r>
            </a:p>
          </p:txBody>
        </p:sp>
      </p:grpSp>
      <p:grpSp>
        <p:nvGrpSpPr>
          <p:cNvPr id="19512" name="组合 178">
            <a:extLst>
              <a:ext uri="{FF2B5EF4-FFF2-40B4-BE49-F238E27FC236}">
                <a16:creationId xmlns:a16="http://schemas.microsoft.com/office/drawing/2014/main" id="{053A6C73-C3BC-CD46-B50F-6213DB679C2E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192088"/>
            <a:ext cx="342900" cy="750887"/>
            <a:chOff x="0" y="0"/>
            <a:chExt cx="756888" cy="378444"/>
          </a:xfrm>
        </p:grpSpPr>
        <p:sp>
          <p:nvSpPr>
            <p:cNvPr id="19526" name="圆角矩形 166">
              <a:extLst>
                <a:ext uri="{FF2B5EF4-FFF2-40B4-BE49-F238E27FC236}">
                  <a16:creationId xmlns:a16="http://schemas.microsoft.com/office/drawing/2014/main" id="{D36CFAB0-487B-0042-BDD6-A78C10B6B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7" name="圆角矩形 60">
              <a:extLst>
                <a:ext uri="{FF2B5EF4-FFF2-40B4-BE49-F238E27FC236}">
                  <a16:creationId xmlns:a16="http://schemas.microsoft.com/office/drawing/2014/main" id="{9CA31264-4F7C-1645-A30B-80780383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664D26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9513" name="组合 178">
            <a:extLst>
              <a:ext uri="{FF2B5EF4-FFF2-40B4-BE49-F238E27FC236}">
                <a16:creationId xmlns:a16="http://schemas.microsoft.com/office/drawing/2014/main" id="{67DB6CBE-A6E8-EC47-AFA7-A09D45B5AFEE}"/>
              </a:ext>
            </a:extLst>
          </p:cNvPr>
          <p:cNvGrpSpPr>
            <a:grpSpLocks/>
          </p:cNvGrpSpPr>
          <p:nvPr/>
        </p:nvGrpSpPr>
        <p:grpSpPr bwMode="auto">
          <a:xfrm>
            <a:off x="5778500" y="1282700"/>
            <a:ext cx="358775" cy="808038"/>
            <a:chOff x="0" y="0"/>
            <a:chExt cx="756888" cy="378444"/>
          </a:xfrm>
        </p:grpSpPr>
        <p:sp>
          <p:nvSpPr>
            <p:cNvPr id="19524" name="圆角矩形 169">
              <a:extLst>
                <a:ext uri="{FF2B5EF4-FFF2-40B4-BE49-F238E27FC236}">
                  <a16:creationId xmlns:a16="http://schemas.microsoft.com/office/drawing/2014/main" id="{5CB307ED-1AF5-0F41-99E0-A702C327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5" name="圆角矩形 60">
              <a:extLst>
                <a:ext uri="{FF2B5EF4-FFF2-40B4-BE49-F238E27FC236}">
                  <a16:creationId xmlns:a16="http://schemas.microsoft.com/office/drawing/2014/main" id="{DFAE41A0-9C4D-2C42-A0C8-C8874120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664D26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9514" name="组合 178">
            <a:extLst>
              <a:ext uri="{FF2B5EF4-FFF2-40B4-BE49-F238E27FC236}">
                <a16:creationId xmlns:a16="http://schemas.microsoft.com/office/drawing/2014/main" id="{B5ECD7B1-8CF0-EB4C-9789-9A56A83908AE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3343275"/>
            <a:ext cx="349250" cy="703263"/>
            <a:chOff x="0" y="0"/>
            <a:chExt cx="756888" cy="378444"/>
          </a:xfrm>
        </p:grpSpPr>
        <p:sp>
          <p:nvSpPr>
            <p:cNvPr id="19522" name="圆角矩形 172">
              <a:extLst>
                <a:ext uri="{FF2B5EF4-FFF2-40B4-BE49-F238E27FC236}">
                  <a16:creationId xmlns:a16="http://schemas.microsoft.com/office/drawing/2014/main" id="{DDCBD3B8-8675-DB4A-B13C-FF3D0723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3" name="圆角矩形 60">
              <a:extLst>
                <a:ext uri="{FF2B5EF4-FFF2-40B4-BE49-F238E27FC236}">
                  <a16:creationId xmlns:a16="http://schemas.microsoft.com/office/drawing/2014/main" id="{A59B5AB6-A7FA-4B4D-B3B5-D5FEC874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664D26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sp>
        <p:nvSpPr>
          <p:cNvPr id="19515" name="圆角矩形 60">
            <a:extLst>
              <a:ext uri="{FF2B5EF4-FFF2-40B4-BE49-F238E27FC236}">
                <a16:creationId xmlns:a16="http://schemas.microsoft.com/office/drawing/2014/main" id="{5502FB6A-669E-714A-A453-7F60D3DE4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5665788"/>
            <a:ext cx="555625" cy="1122362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修未如是行之对治</a:t>
            </a:r>
          </a:p>
        </p:txBody>
      </p:sp>
      <p:grpSp>
        <p:nvGrpSpPr>
          <p:cNvPr id="19516" name="组合 178">
            <a:extLst>
              <a:ext uri="{FF2B5EF4-FFF2-40B4-BE49-F238E27FC236}">
                <a16:creationId xmlns:a16="http://schemas.microsoft.com/office/drawing/2014/main" id="{31D22AD6-0571-3740-BAF1-09F4FFC1C3C8}"/>
              </a:ext>
            </a:extLst>
          </p:cNvPr>
          <p:cNvGrpSpPr>
            <a:grpSpLocks/>
          </p:cNvGrpSpPr>
          <p:nvPr/>
        </p:nvGrpSpPr>
        <p:grpSpPr bwMode="auto">
          <a:xfrm>
            <a:off x="4654550" y="5791200"/>
            <a:ext cx="1522413" cy="427038"/>
            <a:chOff x="0" y="0"/>
            <a:chExt cx="756888" cy="378444"/>
          </a:xfrm>
        </p:grpSpPr>
        <p:sp>
          <p:nvSpPr>
            <p:cNvPr id="19520" name="圆角矩形 250">
              <a:extLst>
                <a:ext uri="{FF2B5EF4-FFF2-40B4-BE49-F238E27FC236}">
                  <a16:creationId xmlns:a16="http://schemas.microsoft.com/office/drawing/2014/main" id="{BBB30D12-A225-BB4B-9A72-81F4B530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1" name="圆角矩形 60">
              <a:extLst>
                <a:ext uri="{FF2B5EF4-FFF2-40B4-BE49-F238E27FC236}">
                  <a16:creationId xmlns:a16="http://schemas.microsoft.com/office/drawing/2014/main" id="{D6EF26C5-35D5-9549-9708-9026EE1A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思维暇满难得</a:t>
              </a:r>
            </a:p>
          </p:txBody>
        </p:sp>
      </p:grpSp>
      <p:grpSp>
        <p:nvGrpSpPr>
          <p:cNvPr id="19517" name="组合 178">
            <a:extLst>
              <a:ext uri="{FF2B5EF4-FFF2-40B4-BE49-F238E27FC236}">
                <a16:creationId xmlns:a16="http://schemas.microsoft.com/office/drawing/2014/main" id="{6C2C0962-9779-3A4F-9C7E-E0FB38CB67A3}"/>
              </a:ext>
            </a:extLst>
          </p:cNvPr>
          <p:cNvGrpSpPr>
            <a:grpSpLocks/>
          </p:cNvGrpSpPr>
          <p:nvPr/>
        </p:nvGrpSpPr>
        <p:grpSpPr bwMode="auto">
          <a:xfrm>
            <a:off x="4618038" y="6365875"/>
            <a:ext cx="1506537" cy="419100"/>
            <a:chOff x="0" y="0"/>
            <a:chExt cx="756888" cy="378444"/>
          </a:xfrm>
        </p:grpSpPr>
        <p:sp>
          <p:nvSpPr>
            <p:cNvPr id="19518" name="圆角矩形 258">
              <a:extLst>
                <a:ext uri="{FF2B5EF4-FFF2-40B4-BE49-F238E27FC236}">
                  <a16:creationId xmlns:a16="http://schemas.microsoft.com/office/drawing/2014/main" id="{B72C662C-332F-0848-B755-D33B37FE2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9" name="圆角矩形 60">
              <a:extLst>
                <a:ext uri="{FF2B5EF4-FFF2-40B4-BE49-F238E27FC236}">
                  <a16:creationId xmlns:a16="http://schemas.microsoft.com/office/drawing/2014/main" id="{E47F721C-0910-FD44-B709-5CEE6B9F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已得当取实义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>
            <a:extLst>
              <a:ext uri="{FF2B5EF4-FFF2-40B4-BE49-F238E27FC236}">
                <a16:creationId xmlns:a16="http://schemas.microsoft.com/office/drawing/2014/main" id="{7DD287D8-2EE7-CA4C-A78F-6BF2ACB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41CE45-F8A9-274D-8218-637DD81A3747}" type="slidenum">
              <a:rPr lang="zh-CN" altLang="en-US">
                <a:solidFill>
                  <a:srgbClr val="898989"/>
                </a:solidFill>
              </a:rPr>
              <a:pPr eaLnBrk="1" hangingPunct="1"/>
              <a:t>7</a:t>
            </a:fld>
            <a:endParaRPr lang="zh-CN" altLang="en-US" sz="1800"/>
          </a:p>
        </p:txBody>
      </p:sp>
      <p:sp>
        <p:nvSpPr>
          <p:cNvPr id="20483" name="直接连接符 157">
            <a:extLst>
              <a:ext uri="{FF2B5EF4-FFF2-40B4-BE49-F238E27FC236}">
                <a16:creationId xmlns:a16="http://schemas.microsoft.com/office/drawing/2014/main" id="{B8A6A0C5-E8C0-0244-BCA9-BFF2844E5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2292350"/>
            <a:ext cx="465138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直接连接符 247">
            <a:extLst>
              <a:ext uri="{FF2B5EF4-FFF2-40B4-BE49-F238E27FC236}">
                <a16:creationId xmlns:a16="http://schemas.microsoft.com/office/drawing/2014/main" id="{A042CF97-4CCB-8C43-B8A0-8BE0F1317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3284538"/>
            <a:ext cx="2698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直接连接符 246">
            <a:extLst>
              <a:ext uri="{FF2B5EF4-FFF2-40B4-BE49-F238E27FC236}">
                <a16:creationId xmlns:a16="http://schemas.microsoft.com/office/drawing/2014/main" id="{26E51451-5E01-424F-A01F-5C13CE068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238375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6" name="组合 194">
            <a:extLst>
              <a:ext uri="{FF2B5EF4-FFF2-40B4-BE49-F238E27FC236}">
                <a16:creationId xmlns:a16="http://schemas.microsoft.com/office/drawing/2014/main" id="{2231CF68-203C-9440-835F-ED897EB8D8CE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835025"/>
            <a:ext cx="527050" cy="2914650"/>
            <a:chOff x="0" y="0"/>
            <a:chExt cx="526403" cy="1386357"/>
          </a:xfrm>
        </p:grpSpPr>
        <p:grpSp>
          <p:nvGrpSpPr>
            <p:cNvPr id="20605" name="组合 200">
              <a:extLst>
                <a:ext uri="{FF2B5EF4-FFF2-40B4-BE49-F238E27FC236}">
                  <a16:creationId xmlns:a16="http://schemas.microsoft.com/office/drawing/2014/main" id="{50230335-2884-EC4A-8870-0765E916A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0607" name="直接连接符 202">
                <a:extLst>
                  <a:ext uri="{FF2B5EF4-FFF2-40B4-BE49-F238E27FC236}">
                    <a16:creationId xmlns:a16="http://schemas.microsoft.com/office/drawing/2014/main" id="{A6FD5B5F-7562-264A-9DB1-F9FFA2ACE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直接连接符 206">
                <a:extLst>
                  <a:ext uri="{FF2B5EF4-FFF2-40B4-BE49-F238E27FC236}">
                    <a16:creationId xmlns:a16="http://schemas.microsoft.com/office/drawing/2014/main" id="{E0725868-5D61-6B42-AAE8-8AA862E8B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9" name="直接连接符 222">
                <a:extLst>
                  <a:ext uri="{FF2B5EF4-FFF2-40B4-BE49-F238E27FC236}">
                    <a16:creationId xmlns:a16="http://schemas.microsoft.com/office/drawing/2014/main" id="{69145CC4-BCAE-D843-AE43-2318AE621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06" name="直接连接符 201">
              <a:extLst>
                <a:ext uri="{FF2B5EF4-FFF2-40B4-BE49-F238E27FC236}">
                  <a16:creationId xmlns:a16="http://schemas.microsoft.com/office/drawing/2014/main" id="{52A885B4-01A2-024C-A752-CA6A7E0AF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9448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7" name="组合 229">
            <a:extLst>
              <a:ext uri="{FF2B5EF4-FFF2-40B4-BE49-F238E27FC236}">
                <a16:creationId xmlns:a16="http://schemas.microsoft.com/office/drawing/2014/main" id="{6076CA56-E1E6-3542-8178-6563D53DFAA9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2238375"/>
            <a:ext cx="603250" cy="3189288"/>
            <a:chOff x="0" y="0"/>
            <a:chExt cx="944693" cy="1383750"/>
          </a:xfrm>
        </p:grpSpPr>
        <p:grpSp>
          <p:nvGrpSpPr>
            <p:cNvPr id="20600" name="组合 230">
              <a:extLst>
                <a:ext uri="{FF2B5EF4-FFF2-40B4-BE49-F238E27FC236}">
                  <a16:creationId xmlns:a16="http://schemas.microsoft.com/office/drawing/2014/main" id="{C394FCD9-6380-3848-9E1E-6A3ADA3AC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44693" cy="1383750"/>
              <a:chOff x="0" y="0"/>
              <a:chExt cx="944693" cy="1058358"/>
            </a:xfrm>
          </p:grpSpPr>
          <p:sp>
            <p:nvSpPr>
              <p:cNvPr id="20602" name="直接连接符 237">
                <a:extLst>
                  <a:ext uri="{FF2B5EF4-FFF2-40B4-BE49-F238E27FC236}">
                    <a16:creationId xmlns:a16="http://schemas.microsoft.com/office/drawing/2014/main" id="{4AC90D4B-4239-A749-9BF0-978DAA98D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9297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3" name="直接连接符 232">
                <a:extLst>
                  <a:ext uri="{FF2B5EF4-FFF2-40B4-BE49-F238E27FC236}">
                    <a16:creationId xmlns:a16="http://schemas.microsoft.com/office/drawing/2014/main" id="{B0FBB103-5A87-2043-955A-8C0EBDF93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297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直接连接符 238">
                <a:extLst>
                  <a:ext uri="{FF2B5EF4-FFF2-40B4-BE49-F238E27FC236}">
                    <a16:creationId xmlns:a16="http://schemas.microsoft.com/office/drawing/2014/main" id="{82D6FB9B-A6F0-CA4B-95D3-95021D2B3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529013"/>
                <a:ext cx="670524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01" name="直接连接符 231">
              <a:extLst>
                <a:ext uri="{FF2B5EF4-FFF2-40B4-BE49-F238E27FC236}">
                  <a16:creationId xmlns:a16="http://schemas.microsoft.com/office/drawing/2014/main" id="{FB9F6E9F-4A98-9A42-97C3-DEB38ADEB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059" y="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8" name="直接连接符 227">
            <a:extLst>
              <a:ext uri="{FF2B5EF4-FFF2-40B4-BE49-F238E27FC236}">
                <a16:creationId xmlns:a16="http://schemas.microsoft.com/office/drawing/2014/main" id="{5C2F48B7-C28E-FB45-A4F1-CB7E001A9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5170488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9" name="组合 218">
            <a:extLst>
              <a:ext uri="{FF2B5EF4-FFF2-40B4-BE49-F238E27FC236}">
                <a16:creationId xmlns:a16="http://schemas.microsoft.com/office/drawing/2014/main" id="{CD3C753D-EE9F-B841-BFF8-90C1B5CFBD6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241800" y="2020888"/>
            <a:ext cx="868363" cy="1733550"/>
            <a:chOff x="0" y="0"/>
            <a:chExt cx="526403" cy="1387077"/>
          </a:xfrm>
        </p:grpSpPr>
        <p:grpSp>
          <p:nvGrpSpPr>
            <p:cNvPr id="20595" name="组合 219">
              <a:extLst>
                <a:ext uri="{FF2B5EF4-FFF2-40B4-BE49-F238E27FC236}">
                  <a16:creationId xmlns:a16="http://schemas.microsoft.com/office/drawing/2014/main" id="{478F754C-D4CC-2C4E-86B7-89AEDD6921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720"/>
              <a:ext cx="306282" cy="1386357"/>
              <a:chOff x="0" y="0"/>
              <a:chExt cx="306282" cy="1060352"/>
            </a:xfrm>
          </p:grpSpPr>
          <p:sp>
            <p:nvSpPr>
              <p:cNvPr id="20597" name="直接连接符 221">
                <a:extLst>
                  <a:ext uri="{FF2B5EF4-FFF2-40B4-BE49-F238E27FC236}">
                    <a16:creationId xmlns:a16="http://schemas.microsoft.com/office/drawing/2014/main" id="{529E4FEC-1107-F548-A91E-7C3694C85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直接连接符 225">
                <a:extLst>
                  <a:ext uri="{FF2B5EF4-FFF2-40B4-BE49-F238E27FC236}">
                    <a16:creationId xmlns:a16="http://schemas.microsoft.com/office/drawing/2014/main" id="{AEADE8BE-9849-8340-B8C8-1675F5B9B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直接连接符 226">
                <a:extLst>
                  <a:ext uri="{FF2B5EF4-FFF2-40B4-BE49-F238E27FC236}">
                    <a16:creationId xmlns:a16="http://schemas.microsoft.com/office/drawing/2014/main" id="{19DC0B4D-730A-6047-B2F8-A1B14D07B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96" name="直接连接符 220">
              <a:extLst>
                <a:ext uri="{FF2B5EF4-FFF2-40B4-BE49-F238E27FC236}">
                  <a16:creationId xmlns:a16="http://schemas.microsoft.com/office/drawing/2014/main" id="{00A1BC0E-E2CE-2C43-A236-88DD9558D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0" name="直接连接符 277">
            <a:extLst>
              <a:ext uri="{FF2B5EF4-FFF2-40B4-BE49-F238E27FC236}">
                <a16:creationId xmlns:a16="http://schemas.microsoft.com/office/drawing/2014/main" id="{03033D69-9E6A-BF49-A0A8-F9125137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1052513"/>
            <a:ext cx="70802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1" name="组合 264">
            <a:extLst>
              <a:ext uri="{FF2B5EF4-FFF2-40B4-BE49-F238E27FC236}">
                <a16:creationId xmlns:a16="http://schemas.microsoft.com/office/drawing/2014/main" id="{C633E320-D588-AC4A-B9DC-CB4BEF0750E0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970088"/>
            <a:ext cx="584200" cy="3457575"/>
            <a:chOff x="0" y="0"/>
            <a:chExt cx="583270" cy="1386357"/>
          </a:xfrm>
        </p:grpSpPr>
        <p:grpSp>
          <p:nvGrpSpPr>
            <p:cNvPr id="20590" name="组合 265">
              <a:extLst>
                <a:ext uri="{FF2B5EF4-FFF2-40B4-BE49-F238E27FC236}">
                  <a16:creationId xmlns:a16="http://schemas.microsoft.com/office/drawing/2014/main" id="{76327181-D04B-A042-B928-B4B3F06D3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88" y="0"/>
              <a:ext cx="306282" cy="1386357"/>
              <a:chOff x="0" y="0"/>
              <a:chExt cx="306282" cy="1060352"/>
            </a:xfrm>
          </p:grpSpPr>
          <p:sp>
            <p:nvSpPr>
              <p:cNvPr id="20592" name="直接连接符 273">
                <a:extLst>
                  <a:ext uri="{FF2B5EF4-FFF2-40B4-BE49-F238E27FC236}">
                    <a16:creationId xmlns:a16="http://schemas.microsoft.com/office/drawing/2014/main" id="{87B65D1D-0F8E-8743-A2E6-DA5BF200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直接连接符 275">
                <a:extLst>
                  <a:ext uri="{FF2B5EF4-FFF2-40B4-BE49-F238E27FC236}">
                    <a16:creationId xmlns:a16="http://schemas.microsoft.com/office/drawing/2014/main" id="{103CA7FE-5592-4D4F-B1C4-DA4F1F4D4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4" name="直接连接符 276">
                <a:extLst>
                  <a:ext uri="{FF2B5EF4-FFF2-40B4-BE49-F238E27FC236}">
                    <a16:creationId xmlns:a16="http://schemas.microsoft.com/office/drawing/2014/main" id="{3A31E168-5E63-F34F-A26F-187B90021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91" name="直接连接符 272">
              <a:extLst>
                <a:ext uri="{FF2B5EF4-FFF2-40B4-BE49-F238E27FC236}">
                  <a16:creationId xmlns:a16="http://schemas.microsoft.com/office/drawing/2014/main" id="{68804276-190E-354A-903B-CD45AEC94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4154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2" name="组合 233">
            <a:extLst>
              <a:ext uri="{FF2B5EF4-FFF2-40B4-BE49-F238E27FC236}">
                <a16:creationId xmlns:a16="http://schemas.microsoft.com/office/drawing/2014/main" id="{A0E10058-D168-6A4E-851D-FB1E88A48B7B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1082675"/>
            <a:ext cx="525462" cy="5165725"/>
            <a:chOff x="0" y="0"/>
            <a:chExt cx="526403" cy="1386357"/>
          </a:xfrm>
        </p:grpSpPr>
        <p:grpSp>
          <p:nvGrpSpPr>
            <p:cNvPr id="20585" name="组合 234">
              <a:extLst>
                <a:ext uri="{FF2B5EF4-FFF2-40B4-BE49-F238E27FC236}">
                  <a16:creationId xmlns:a16="http://schemas.microsoft.com/office/drawing/2014/main" id="{017350DA-C38D-9748-A8AD-BA1F7B1CF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0587" name="直接连接符 236">
                <a:extLst>
                  <a:ext uri="{FF2B5EF4-FFF2-40B4-BE49-F238E27FC236}">
                    <a16:creationId xmlns:a16="http://schemas.microsoft.com/office/drawing/2014/main" id="{8FB3AA5F-AC4A-0645-86C1-1039ED23B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直接连接符 262">
                <a:extLst>
                  <a:ext uri="{FF2B5EF4-FFF2-40B4-BE49-F238E27FC236}">
                    <a16:creationId xmlns:a16="http://schemas.microsoft.com/office/drawing/2014/main" id="{8098F476-7F14-9048-AF6D-A5AD14A4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直接连接符 263">
                <a:extLst>
                  <a:ext uri="{FF2B5EF4-FFF2-40B4-BE49-F238E27FC236}">
                    <a16:creationId xmlns:a16="http://schemas.microsoft.com/office/drawing/2014/main" id="{CE359167-488C-4A46-B520-D5194AA2C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6" name="直接连接符 235">
              <a:extLst>
                <a:ext uri="{FF2B5EF4-FFF2-40B4-BE49-F238E27FC236}">
                  <a16:creationId xmlns:a16="http://schemas.microsoft.com/office/drawing/2014/main" id="{9B98EA37-8E65-3341-8853-40397B4B5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570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3" name="直接连接符 261">
            <a:extLst>
              <a:ext uri="{FF2B5EF4-FFF2-40B4-BE49-F238E27FC236}">
                <a16:creationId xmlns:a16="http://schemas.microsoft.com/office/drawing/2014/main" id="{674F6DAB-D2DF-424B-A239-B726EC36C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606800"/>
            <a:ext cx="3079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4" name="组合 249">
            <a:extLst>
              <a:ext uri="{FF2B5EF4-FFF2-40B4-BE49-F238E27FC236}">
                <a16:creationId xmlns:a16="http://schemas.microsoft.com/office/drawing/2014/main" id="{29C01E77-7A59-0D44-B089-AB85115D5692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305050"/>
            <a:ext cx="357187" cy="2571750"/>
            <a:chOff x="0" y="0"/>
            <a:chExt cx="306282" cy="1060352"/>
          </a:xfrm>
        </p:grpSpPr>
        <p:sp>
          <p:nvSpPr>
            <p:cNvPr id="20582" name="直接连接符 251">
              <a:extLst>
                <a:ext uri="{FF2B5EF4-FFF2-40B4-BE49-F238E27FC236}">
                  <a16:creationId xmlns:a16="http://schemas.microsoft.com/office/drawing/2014/main" id="{D579D3AC-61D0-0140-8376-F900EEEE6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3" name="直接连接符 252">
              <a:extLst>
                <a:ext uri="{FF2B5EF4-FFF2-40B4-BE49-F238E27FC236}">
                  <a16:creationId xmlns:a16="http://schemas.microsoft.com/office/drawing/2014/main" id="{C8989A5F-1E78-8442-B6F3-EE8D8C3B1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4" name="直接连接符 257">
              <a:extLst>
                <a:ext uri="{FF2B5EF4-FFF2-40B4-BE49-F238E27FC236}">
                  <a16:creationId xmlns:a16="http://schemas.microsoft.com/office/drawing/2014/main" id="{20CADF69-F23A-5446-9D57-D1A429403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5" name="组合 175">
            <a:extLst>
              <a:ext uri="{FF2B5EF4-FFF2-40B4-BE49-F238E27FC236}">
                <a16:creationId xmlns:a16="http://schemas.microsoft.com/office/drawing/2014/main" id="{ABAFDC16-FD46-A449-B2CB-BB10B8168D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22250" y="1970088"/>
            <a:ext cx="671513" cy="4364037"/>
            <a:chOff x="0" y="0"/>
            <a:chExt cx="670907" cy="933588"/>
          </a:xfrm>
        </p:grpSpPr>
        <p:grpSp>
          <p:nvGrpSpPr>
            <p:cNvPr id="20577" name="组合 176">
              <a:extLst>
                <a:ext uri="{FF2B5EF4-FFF2-40B4-BE49-F238E27FC236}">
                  <a16:creationId xmlns:a16="http://schemas.microsoft.com/office/drawing/2014/main" id="{4B4EFAB2-7A44-2D48-A041-7332822DA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20579" name="直接连接符 178">
                <a:extLst>
                  <a:ext uri="{FF2B5EF4-FFF2-40B4-BE49-F238E27FC236}">
                    <a16:creationId xmlns:a16="http://schemas.microsoft.com/office/drawing/2014/main" id="{73FE128B-ACBD-8E4C-BB2B-B7522789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直接连接符 198">
                <a:extLst>
                  <a:ext uri="{FF2B5EF4-FFF2-40B4-BE49-F238E27FC236}">
                    <a16:creationId xmlns:a16="http://schemas.microsoft.com/office/drawing/2014/main" id="{5CAA50B7-5FE1-DA4F-830B-629463E03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1" name="直接连接符 199">
                <a:extLst>
                  <a:ext uri="{FF2B5EF4-FFF2-40B4-BE49-F238E27FC236}">
                    <a16:creationId xmlns:a16="http://schemas.microsoft.com/office/drawing/2014/main" id="{3E582B40-2121-E446-950E-ADA62933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8" name="直接连接符 177">
              <a:extLst>
                <a:ext uri="{FF2B5EF4-FFF2-40B4-BE49-F238E27FC236}">
                  <a16:creationId xmlns:a16="http://schemas.microsoft.com/office/drawing/2014/main" id="{52EA4C9C-846D-3C47-B111-01FA0D37D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6" name="直接连接符 256">
            <a:extLst>
              <a:ext uri="{FF2B5EF4-FFF2-40B4-BE49-F238E27FC236}">
                <a16:creationId xmlns:a16="http://schemas.microsoft.com/office/drawing/2014/main" id="{8BF83F06-9D2B-FF49-91F5-DD52065D6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2238375"/>
            <a:ext cx="2951163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直接连接符 253">
            <a:extLst>
              <a:ext uri="{FF2B5EF4-FFF2-40B4-BE49-F238E27FC236}">
                <a16:creationId xmlns:a16="http://schemas.microsoft.com/office/drawing/2014/main" id="{2BF02072-C45E-9142-9E24-97D6FC525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8" y="3606800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8" name="组合 179">
            <a:extLst>
              <a:ext uri="{FF2B5EF4-FFF2-40B4-BE49-F238E27FC236}">
                <a16:creationId xmlns:a16="http://schemas.microsoft.com/office/drawing/2014/main" id="{75D00E0C-954E-F140-9AF7-0F5136899FB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4500"/>
            <a:ext cx="595312" cy="3146425"/>
            <a:chOff x="0" y="0"/>
            <a:chExt cx="669275" cy="1386357"/>
          </a:xfrm>
        </p:grpSpPr>
        <p:grpSp>
          <p:nvGrpSpPr>
            <p:cNvPr id="20572" name="组合 180">
              <a:extLst>
                <a:ext uri="{FF2B5EF4-FFF2-40B4-BE49-F238E27FC236}">
                  <a16:creationId xmlns:a16="http://schemas.microsoft.com/office/drawing/2014/main" id="{26777E16-AF26-C943-8C75-5F6619CA9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20574" name="直接连接符 182">
                <a:extLst>
                  <a:ext uri="{FF2B5EF4-FFF2-40B4-BE49-F238E27FC236}">
                    <a16:creationId xmlns:a16="http://schemas.microsoft.com/office/drawing/2014/main" id="{1AE8DB3A-DBA4-5840-BF57-34C5F874E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5" name="直接连接符 183">
                <a:extLst>
                  <a:ext uri="{FF2B5EF4-FFF2-40B4-BE49-F238E27FC236}">
                    <a16:creationId xmlns:a16="http://schemas.microsoft.com/office/drawing/2014/main" id="{2B6FF705-3680-A94F-A96D-CDE809F12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直接连接符 184">
                <a:extLst>
                  <a:ext uri="{FF2B5EF4-FFF2-40B4-BE49-F238E27FC236}">
                    <a16:creationId xmlns:a16="http://schemas.microsoft.com/office/drawing/2014/main" id="{BF100BB5-FCCE-C045-B3C7-F04AA083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3" name="直接连接符 181">
              <a:extLst>
                <a:ext uri="{FF2B5EF4-FFF2-40B4-BE49-F238E27FC236}">
                  <a16:creationId xmlns:a16="http://schemas.microsoft.com/office/drawing/2014/main" id="{26D96A7B-87BC-5741-9B32-8F16FD198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9" name="直接连接符 15">
            <a:extLst>
              <a:ext uri="{FF2B5EF4-FFF2-40B4-BE49-F238E27FC236}">
                <a16:creationId xmlns:a16="http://schemas.microsoft.com/office/drawing/2014/main" id="{3275A322-5263-1B4B-BA39-775323464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5483225"/>
            <a:ext cx="3141662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73" name="表格 82">
            <a:extLst>
              <a:ext uri="{FF2B5EF4-FFF2-40B4-BE49-F238E27FC236}">
                <a16:creationId xmlns:a16="http://schemas.microsoft.com/office/drawing/2014/main" id="{B9A65C52-9C17-2743-98A9-7E4660CC25EC}"/>
              </a:ext>
            </a:extLst>
          </p:cNvPr>
          <p:cNvGraphicFramePr>
            <a:graphicFrameLocks noGrp="1"/>
          </p:cNvGraphicFramePr>
          <p:nvPr/>
        </p:nvGraphicFramePr>
        <p:xfrm>
          <a:off x="6265863" y="20638"/>
          <a:ext cx="2822575" cy="6765925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1419570942"/>
                    </a:ext>
                  </a:extLst>
                </a:gridCol>
              </a:tblGrid>
              <a:tr h="3968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秃鹰贪食肉，争夺扯我尸，若汝不经意，云何今爱惜？意汝于此身，何故执且护？汝彼既各别，于汝何所需？痴意汝云何，不护净树身，何苦勤守护，腐朽臭皮囊？首当以意观，析出表皮层，次以智慧剑，剔肉离身骨。复解诸骨骼，审观至于髓，当自如是究，何处见精妙。如是勤寻觅，若未见精妙，何故犹贪著，爱护此垢身？若垢不堪食，身血不宜饮，肠胃不适吮，身复何所需？贪身唯一因，为护狐鹫食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08256"/>
                  </a:ext>
                </a:extLst>
              </a:tr>
              <a:tr h="2547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应惜此身，独为修诸善，纵汝护如此，死神不留情，夺已施鹫狗，届时复何如？若仆不堪使，主不与衣食，养身而它去，为何善养护？即酬彼薪资，当令办吾利，无益则于彼，一切不应与。念身如舟楫，唯充去来依，为办有情利，修成如意身。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55062"/>
                  </a:ext>
                </a:extLst>
              </a:tr>
            </a:tbl>
          </a:graphicData>
        </a:graphic>
      </p:graphicFrame>
      <p:grpSp>
        <p:nvGrpSpPr>
          <p:cNvPr id="20508" name="组合 152">
            <a:extLst>
              <a:ext uri="{FF2B5EF4-FFF2-40B4-BE49-F238E27FC236}">
                <a16:creationId xmlns:a16="http://schemas.microsoft.com/office/drawing/2014/main" id="{1592EA7E-0097-8449-8060-AE2EB247F779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77825"/>
            <a:ext cx="398463" cy="2365375"/>
            <a:chOff x="0" y="0"/>
            <a:chExt cx="357902" cy="1626969"/>
          </a:xfrm>
        </p:grpSpPr>
        <p:sp>
          <p:nvSpPr>
            <p:cNvPr id="20570" name="圆角矩形 136">
              <a:extLst>
                <a:ext uri="{FF2B5EF4-FFF2-40B4-BE49-F238E27FC236}">
                  <a16:creationId xmlns:a16="http://schemas.microsoft.com/office/drawing/2014/main" id="{B5813E71-734F-9647-B9D7-CF7EB8B11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71" name="圆角矩形 8">
              <a:extLst>
                <a:ext uri="{FF2B5EF4-FFF2-40B4-BE49-F238E27FC236}">
                  <a16:creationId xmlns:a16="http://schemas.microsoft.com/office/drawing/2014/main" id="{A19B9555-5191-6E4E-A8D3-B5AE2A05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20509" name="组合 152">
            <a:extLst>
              <a:ext uri="{FF2B5EF4-FFF2-40B4-BE49-F238E27FC236}">
                <a16:creationId xmlns:a16="http://schemas.microsoft.com/office/drawing/2014/main" id="{D5505323-C979-5D4C-961D-18C0E97A8622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855913"/>
            <a:ext cx="363537" cy="1220787"/>
            <a:chOff x="0" y="0"/>
            <a:chExt cx="357902" cy="1626969"/>
          </a:xfrm>
        </p:grpSpPr>
        <p:sp>
          <p:nvSpPr>
            <p:cNvPr id="20568" name="圆角矩形 190">
              <a:extLst>
                <a:ext uri="{FF2B5EF4-FFF2-40B4-BE49-F238E27FC236}">
                  <a16:creationId xmlns:a16="http://schemas.microsoft.com/office/drawing/2014/main" id="{A03E579F-F25F-B747-97EC-B09796A6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69" name="圆角矩形 8">
              <a:extLst>
                <a:ext uri="{FF2B5EF4-FFF2-40B4-BE49-F238E27FC236}">
                  <a16:creationId xmlns:a16="http://schemas.microsoft.com/office/drawing/2014/main" id="{59E6C9CF-154B-8B43-B3CD-88B514A4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20510" name="组合 152">
            <a:extLst>
              <a:ext uri="{FF2B5EF4-FFF2-40B4-BE49-F238E27FC236}">
                <a16:creationId xmlns:a16="http://schemas.microsoft.com/office/drawing/2014/main" id="{6344B4FF-9AD4-4C4F-9DCA-922C5C350105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2973388"/>
            <a:ext cx="407987" cy="1560512"/>
            <a:chOff x="0" y="0"/>
            <a:chExt cx="357902" cy="1626969"/>
          </a:xfrm>
        </p:grpSpPr>
        <p:sp>
          <p:nvSpPr>
            <p:cNvPr id="20566" name="圆角矩形 196">
              <a:extLst>
                <a:ext uri="{FF2B5EF4-FFF2-40B4-BE49-F238E27FC236}">
                  <a16:creationId xmlns:a16="http://schemas.microsoft.com/office/drawing/2014/main" id="{E91A57AA-8BA2-1B4F-9A48-E1BC8F2E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67" name="圆角矩形 8">
              <a:extLst>
                <a:ext uri="{FF2B5EF4-FFF2-40B4-BE49-F238E27FC236}">
                  <a16:creationId xmlns:a16="http://schemas.microsoft.com/office/drawing/2014/main" id="{17C20341-132C-9846-A7A2-60C72800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20511" name="组合 152">
            <a:extLst>
              <a:ext uri="{FF2B5EF4-FFF2-40B4-BE49-F238E27FC236}">
                <a16:creationId xmlns:a16="http://schemas.microsoft.com/office/drawing/2014/main" id="{C14E8204-3BA6-FA4F-A202-ACC96315943A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5883275"/>
            <a:ext cx="868363" cy="904875"/>
            <a:chOff x="0" y="0"/>
            <a:chExt cx="357902" cy="1626969"/>
          </a:xfrm>
        </p:grpSpPr>
        <p:sp>
          <p:nvSpPr>
            <p:cNvPr id="20564" name="圆角矩形 118">
              <a:extLst>
                <a:ext uri="{FF2B5EF4-FFF2-40B4-BE49-F238E27FC236}">
                  <a16:creationId xmlns:a16="http://schemas.microsoft.com/office/drawing/2014/main" id="{4CE3864A-B84E-2C4B-A92D-1D2AE402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65" name="圆角矩形 8">
              <a:extLst>
                <a:ext uri="{FF2B5EF4-FFF2-40B4-BE49-F238E27FC236}">
                  <a16:creationId xmlns:a16="http://schemas.microsoft.com/office/drawing/2014/main" id="{44650620-61F6-8D4D-8D47-4CFD28644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sp>
        <p:nvSpPr>
          <p:cNvPr id="20512" name="矩形 173">
            <a:extLst>
              <a:ext uri="{FF2B5EF4-FFF2-40B4-BE49-F238E27FC236}">
                <a16:creationId xmlns:a16="http://schemas.microsoft.com/office/drawing/2014/main" id="{DA46D32B-B84B-5645-AB9F-CAFBBF05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20513" name="组合 152">
            <a:extLst>
              <a:ext uri="{FF2B5EF4-FFF2-40B4-BE49-F238E27FC236}">
                <a16:creationId xmlns:a16="http://schemas.microsoft.com/office/drawing/2014/main" id="{52C9A5D0-15C2-0D46-9DCC-9B145DD06DA0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88900"/>
            <a:ext cx="1065213" cy="576263"/>
            <a:chOff x="0" y="0"/>
            <a:chExt cx="883803" cy="1626969"/>
          </a:xfrm>
        </p:grpSpPr>
        <p:sp>
          <p:nvSpPr>
            <p:cNvPr id="20562" name="圆角矩形 131">
              <a:extLst>
                <a:ext uri="{FF2B5EF4-FFF2-40B4-BE49-F238E27FC236}">
                  <a16:creationId xmlns:a16="http://schemas.microsoft.com/office/drawing/2014/main" id="{0752A1AD-A432-3741-9DEF-BA065444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63" name="圆角矩形 8">
              <a:extLst>
                <a:ext uri="{FF2B5EF4-FFF2-40B4-BE49-F238E27FC236}">
                  <a16:creationId xmlns:a16="http://schemas.microsoft.com/office/drawing/2014/main" id="{F207C018-21D9-9246-BCFA-361535E24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教诫护正知正念</a:t>
              </a:r>
              <a:endParaRPr lang="zh-CN" altLang="en-US"/>
            </a:p>
          </p:txBody>
        </p:sp>
      </p:grpSp>
      <p:grpSp>
        <p:nvGrpSpPr>
          <p:cNvPr id="20514" name="组合 152">
            <a:extLst>
              <a:ext uri="{FF2B5EF4-FFF2-40B4-BE49-F238E27FC236}">
                <a16:creationId xmlns:a16="http://schemas.microsoft.com/office/drawing/2014/main" id="{B29AABC4-CF60-2748-A80E-D690FD49D2AB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796925"/>
            <a:ext cx="857250" cy="571500"/>
            <a:chOff x="0" y="0"/>
            <a:chExt cx="883803" cy="1626969"/>
          </a:xfrm>
        </p:grpSpPr>
        <p:sp>
          <p:nvSpPr>
            <p:cNvPr id="20560" name="圆角矩形 134">
              <a:extLst>
                <a:ext uri="{FF2B5EF4-FFF2-40B4-BE49-F238E27FC236}">
                  <a16:creationId xmlns:a16="http://schemas.microsoft.com/office/drawing/2014/main" id="{521F1F94-F5A4-314C-AF2E-AE77E240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61" name="圆角矩形 8">
              <a:extLst>
                <a:ext uri="{FF2B5EF4-FFF2-40B4-BE49-F238E27FC236}">
                  <a16:creationId xmlns:a16="http://schemas.microsoft.com/office/drawing/2014/main" id="{49544D6E-89DA-3344-BA76-425EBF57F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未护之过患</a:t>
              </a:r>
              <a:endParaRPr lang="zh-CN" altLang="en-US"/>
            </a:p>
          </p:txBody>
        </p:sp>
      </p:grpSp>
      <p:grpSp>
        <p:nvGrpSpPr>
          <p:cNvPr id="20515" name="组合 152">
            <a:extLst>
              <a:ext uri="{FF2B5EF4-FFF2-40B4-BE49-F238E27FC236}">
                <a16:creationId xmlns:a16="http://schemas.microsoft.com/office/drawing/2014/main" id="{AD043953-B5D9-EA44-88E0-4E70CE48367A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1536700"/>
            <a:ext cx="388937" cy="1920875"/>
            <a:chOff x="0" y="0"/>
            <a:chExt cx="357902" cy="1626969"/>
          </a:xfrm>
        </p:grpSpPr>
        <p:sp>
          <p:nvSpPr>
            <p:cNvPr id="20558" name="圆角矩形 156">
              <a:extLst>
                <a:ext uri="{FF2B5EF4-FFF2-40B4-BE49-F238E27FC236}">
                  <a16:creationId xmlns:a16="http://schemas.microsoft.com/office/drawing/2014/main" id="{44CA1D52-4F0D-CB4D-BDB4-5C605F2E6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59" name="圆角矩形 8">
              <a:extLst>
                <a:ext uri="{FF2B5EF4-FFF2-40B4-BE49-F238E27FC236}">
                  <a16:creationId xmlns:a16="http://schemas.microsoft.com/office/drawing/2014/main" id="{7C315845-8165-FE40-B853-8B33A4AA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护持正念之方法</a:t>
              </a:r>
              <a:endParaRPr lang="zh-CN" altLang="en-US"/>
            </a:p>
          </p:txBody>
        </p:sp>
      </p:grpSp>
      <p:grpSp>
        <p:nvGrpSpPr>
          <p:cNvPr id="20516" name="组合 152">
            <a:extLst>
              <a:ext uri="{FF2B5EF4-FFF2-40B4-BE49-F238E27FC236}">
                <a16:creationId xmlns:a16="http://schemas.microsoft.com/office/drawing/2014/main" id="{7AA8D67A-3752-A247-865D-433EB3BC525B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4160838"/>
            <a:ext cx="406400" cy="1931987"/>
            <a:chOff x="0" y="0"/>
            <a:chExt cx="357902" cy="1626969"/>
          </a:xfrm>
        </p:grpSpPr>
        <p:sp>
          <p:nvSpPr>
            <p:cNvPr id="20556" name="圆角矩形 164">
              <a:extLst>
                <a:ext uri="{FF2B5EF4-FFF2-40B4-BE49-F238E27FC236}">
                  <a16:creationId xmlns:a16="http://schemas.microsoft.com/office/drawing/2014/main" id="{D35B434B-4B79-7B45-81BA-C1923DC5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57" name="圆角矩形 8">
              <a:extLst>
                <a:ext uri="{FF2B5EF4-FFF2-40B4-BE49-F238E27FC236}">
                  <a16:creationId xmlns:a16="http://schemas.microsoft.com/office/drawing/2014/main" id="{BDDB2824-3770-5240-871A-8358E0C81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20517" name="组合 152">
            <a:extLst>
              <a:ext uri="{FF2B5EF4-FFF2-40B4-BE49-F238E27FC236}">
                <a16:creationId xmlns:a16="http://schemas.microsoft.com/office/drawing/2014/main" id="{D716C552-4FF2-E640-9B4C-962ADD70EFF9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2711450"/>
            <a:ext cx="419100" cy="1562100"/>
            <a:chOff x="0" y="0"/>
            <a:chExt cx="883803" cy="1626969"/>
          </a:xfrm>
        </p:grpSpPr>
        <p:sp>
          <p:nvSpPr>
            <p:cNvPr id="20554" name="圆角矩形 192">
              <a:extLst>
                <a:ext uri="{FF2B5EF4-FFF2-40B4-BE49-F238E27FC236}">
                  <a16:creationId xmlns:a16="http://schemas.microsoft.com/office/drawing/2014/main" id="{1C9F815F-8B5F-2844-BEF0-E98220DB0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55" name="圆角矩形 8">
              <a:extLst>
                <a:ext uri="{FF2B5EF4-FFF2-40B4-BE49-F238E27FC236}">
                  <a16:creationId xmlns:a16="http://schemas.microsoft.com/office/drawing/2014/main" id="{9B39254D-DD05-534A-AEB7-55025965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护持之方法</a:t>
              </a:r>
              <a:endParaRPr lang="zh-CN" altLang="en-US"/>
            </a:p>
          </p:txBody>
        </p:sp>
      </p:grpSp>
      <p:grpSp>
        <p:nvGrpSpPr>
          <p:cNvPr id="20518" name="组合 178">
            <a:extLst>
              <a:ext uri="{FF2B5EF4-FFF2-40B4-BE49-F238E27FC236}">
                <a16:creationId xmlns:a16="http://schemas.microsoft.com/office/drawing/2014/main" id="{52399B33-DDC7-064B-B850-87DD2F959D53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930275"/>
            <a:ext cx="393700" cy="1425575"/>
            <a:chOff x="0" y="0"/>
            <a:chExt cx="756888" cy="378444"/>
          </a:xfrm>
        </p:grpSpPr>
        <p:sp>
          <p:nvSpPr>
            <p:cNvPr id="20552" name="圆角矩形 139">
              <a:extLst>
                <a:ext uri="{FF2B5EF4-FFF2-40B4-BE49-F238E27FC236}">
                  <a16:creationId xmlns:a16="http://schemas.microsoft.com/office/drawing/2014/main" id="{0C6F1D06-A345-9C42-A953-5B05B6DD5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53" name="圆角矩形 60">
              <a:extLst>
                <a:ext uri="{FF2B5EF4-FFF2-40B4-BE49-F238E27FC236}">
                  <a16:creationId xmlns:a16="http://schemas.microsoft.com/office/drawing/2014/main" id="{39DE4100-4567-084B-BC35-9DD78E08E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</a:p>
          </p:txBody>
        </p:sp>
      </p:grpSp>
      <p:grpSp>
        <p:nvGrpSpPr>
          <p:cNvPr id="20519" name="组合 178">
            <a:extLst>
              <a:ext uri="{FF2B5EF4-FFF2-40B4-BE49-F238E27FC236}">
                <a16:creationId xmlns:a16="http://schemas.microsoft.com/office/drawing/2014/main" id="{24B8BE10-7576-1047-9447-E6A02494BF42}"/>
              </a:ext>
            </a:extLst>
          </p:cNvPr>
          <p:cNvGrpSpPr>
            <a:grpSpLocks/>
          </p:cNvGrpSpPr>
          <p:nvPr/>
        </p:nvGrpSpPr>
        <p:grpSpPr bwMode="auto">
          <a:xfrm>
            <a:off x="2462213" y="2720975"/>
            <a:ext cx="382587" cy="1233488"/>
            <a:chOff x="0" y="0"/>
            <a:chExt cx="756888" cy="378444"/>
          </a:xfrm>
        </p:grpSpPr>
        <p:sp>
          <p:nvSpPr>
            <p:cNvPr id="20550" name="圆角矩形 145">
              <a:extLst>
                <a:ext uri="{FF2B5EF4-FFF2-40B4-BE49-F238E27FC236}">
                  <a16:creationId xmlns:a16="http://schemas.microsoft.com/office/drawing/2014/main" id="{F9A6C87A-FA5C-9F43-9283-96455AEA3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51" name="圆角矩形 60">
              <a:extLst>
                <a:ext uri="{FF2B5EF4-FFF2-40B4-BE49-F238E27FC236}">
                  <a16:creationId xmlns:a16="http://schemas.microsoft.com/office/drawing/2014/main" id="{434464FE-733B-3645-A8FE-433F160C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</a:p>
          </p:txBody>
        </p:sp>
      </p:grpSp>
      <p:grpSp>
        <p:nvGrpSpPr>
          <p:cNvPr id="20520" name="组合 178">
            <a:extLst>
              <a:ext uri="{FF2B5EF4-FFF2-40B4-BE49-F238E27FC236}">
                <a16:creationId xmlns:a16="http://schemas.microsoft.com/office/drawing/2014/main" id="{99B0FC50-A84F-4041-89D5-79C43C6CD4E0}"/>
              </a:ext>
            </a:extLst>
          </p:cNvPr>
          <p:cNvGrpSpPr>
            <a:grpSpLocks/>
          </p:cNvGrpSpPr>
          <p:nvPr/>
        </p:nvGrpSpPr>
        <p:grpSpPr bwMode="auto">
          <a:xfrm>
            <a:off x="2465388" y="4222750"/>
            <a:ext cx="379412" cy="2489200"/>
            <a:chOff x="0" y="0"/>
            <a:chExt cx="756888" cy="378444"/>
          </a:xfrm>
        </p:grpSpPr>
        <p:sp>
          <p:nvSpPr>
            <p:cNvPr id="20548" name="圆角矩形 148">
              <a:extLst>
                <a:ext uri="{FF2B5EF4-FFF2-40B4-BE49-F238E27FC236}">
                  <a16:creationId xmlns:a16="http://schemas.microsoft.com/office/drawing/2014/main" id="{5A3B6784-D958-E943-A127-2AC1CE43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9" name="圆角矩形 60">
              <a:extLst>
                <a:ext uri="{FF2B5EF4-FFF2-40B4-BE49-F238E27FC236}">
                  <a16:creationId xmlns:a16="http://schemas.microsoft.com/office/drawing/2014/main" id="{529FB175-2066-D244-BCCA-1EFE60A42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</a:p>
          </p:txBody>
        </p:sp>
      </p:grpSp>
      <p:grpSp>
        <p:nvGrpSpPr>
          <p:cNvPr id="20521" name="组合 178">
            <a:extLst>
              <a:ext uri="{FF2B5EF4-FFF2-40B4-BE49-F238E27FC236}">
                <a16:creationId xmlns:a16="http://schemas.microsoft.com/office/drawing/2014/main" id="{A6A55F48-68AF-2C45-99D7-E93532E059D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638175"/>
            <a:ext cx="654050" cy="911225"/>
            <a:chOff x="0" y="0"/>
            <a:chExt cx="756888" cy="378444"/>
          </a:xfrm>
        </p:grpSpPr>
        <p:sp>
          <p:nvSpPr>
            <p:cNvPr id="20546" name="圆角矩形 151">
              <a:extLst>
                <a:ext uri="{FF2B5EF4-FFF2-40B4-BE49-F238E27FC236}">
                  <a16:creationId xmlns:a16="http://schemas.microsoft.com/office/drawing/2014/main" id="{A0E0DC31-3FEA-4B47-9841-6C5C94F0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7" name="圆角矩形 60">
              <a:extLst>
                <a:ext uri="{FF2B5EF4-FFF2-40B4-BE49-F238E27FC236}">
                  <a16:creationId xmlns:a16="http://schemas.microsoft.com/office/drawing/2014/main" id="{8DB026FB-846B-E246-AAB4-5CCC6EB3B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</a:p>
          </p:txBody>
        </p:sp>
      </p:grpSp>
      <p:grpSp>
        <p:nvGrpSpPr>
          <p:cNvPr id="20522" name="组合 178">
            <a:extLst>
              <a:ext uri="{FF2B5EF4-FFF2-40B4-BE49-F238E27FC236}">
                <a16:creationId xmlns:a16="http://schemas.microsoft.com/office/drawing/2014/main" id="{BBDD7E8A-3A3A-9344-A90E-2FC0320E77DD}"/>
              </a:ext>
            </a:extLst>
          </p:cNvPr>
          <p:cNvGrpSpPr>
            <a:grpSpLocks/>
          </p:cNvGrpSpPr>
          <p:nvPr/>
        </p:nvGrpSpPr>
        <p:grpSpPr bwMode="auto">
          <a:xfrm>
            <a:off x="3079750" y="1768475"/>
            <a:ext cx="615950" cy="942975"/>
            <a:chOff x="0" y="0"/>
            <a:chExt cx="756888" cy="378444"/>
          </a:xfrm>
        </p:grpSpPr>
        <p:sp>
          <p:nvSpPr>
            <p:cNvPr id="20544" name="圆角矩形 210">
              <a:extLst>
                <a:ext uri="{FF2B5EF4-FFF2-40B4-BE49-F238E27FC236}">
                  <a16:creationId xmlns:a16="http://schemas.microsoft.com/office/drawing/2014/main" id="{0D68A41B-D633-AC43-BFB9-96FBFB70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5" name="圆角矩形 60">
              <a:extLst>
                <a:ext uri="{FF2B5EF4-FFF2-40B4-BE49-F238E27FC236}">
                  <a16:creationId xmlns:a16="http://schemas.microsoft.com/office/drawing/2014/main" id="{4FA228EB-CA13-954A-9FC1-DA5B3F647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</a:p>
          </p:txBody>
        </p:sp>
      </p:grpSp>
      <p:grpSp>
        <p:nvGrpSpPr>
          <p:cNvPr id="20523" name="组合 178">
            <a:extLst>
              <a:ext uri="{FF2B5EF4-FFF2-40B4-BE49-F238E27FC236}">
                <a16:creationId xmlns:a16="http://schemas.microsoft.com/office/drawing/2014/main" id="{CB51F93D-E5E3-FE4D-AABA-2F2EDD655313}"/>
              </a:ext>
            </a:extLst>
          </p:cNvPr>
          <p:cNvGrpSpPr>
            <a:grpSpLocks/>
          </p:cNvGrpSpPr>
          <p:nvPr/>
        </p:nvGrpSpPr>
        <p:grpSpPr bwMode="auto">
          <a:xfrm>
            <a:off x="3051175" y="4730750"/>
            <a:ext cx="1111250" cy="812800"/>
            <a:chOff x="0" y="0"/>
            <a:chExt cx="756888" cy="378444"/>
          </a:xfrm>
        </p:grpSpPr>
        <p:sp>
          <p:nvSpPr>
            <p:cNvPr id="20542" name="圆角矩形 213">
              <a:extLst>
                <a:ext uri="{FF2B5EF4-FFF2-40B4-BE49-F238E27FC236}">
                  <a16:creationId xmlns:a16="http://schemas.microsoft.com/office/drawing/2014/main" id="{CB91C71A-4E9F-B646-B885-F3C7187FA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3" name="圆角矩形 60">
              <a:extLst>
                <a:ext uri="{FF2B5EF4-FFF2-40B4-BE49-F238E27FC236}">
                  <a16:creationId xmlns:a16="http://schemas.microsoft.com/office/drawing/2014/main" id="{932F455A-2FCF-A54C-874C-5455B45F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</a:p>
          </p:txBody>
        </p:sp>
      </p:grpSp>
      <p:grpSp>
        <p:nvGrpSpPr>
          <p:cNvPr id="20524" name="组合 178">
            <a:extLst>
              <a:ext uri="{FF2B5EF4-FFF2-40B4-BE49-F238E27FC236}">
                <a16:creationId xmlns:a16="http://schemas.microsoft.com/office/drawing/2014/main" id="{71BDDDBF-9CB2-7C4D-B418-5EDFCFF92A4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883275"/>
            <a:ext cx="1125538" cy="706438"/>
            <a:chOff x="0" y="0"/>
            <a:chExt cx="756888" cy="378444"/>
          </a:xfrm>
        </p:grpSpPr>
        <p:sp>
          <p:nvSpPr>
            <p:cNvPr id="20540" name="圆角矩形 216">
              <a:extLst>
                <a:ext uri="{FF2B5EF4-FFF2-40B4-BE49-F238E27FC236}">
                  <a16:creationId xmlns:a16="http://schemas.microsoft.com/office/drawing/2014/main" id="{CF222005-899B-7F43-957B-F94A6EE1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1" name="圆角矩形 60">
              <a:extLst>
                <a:ext uri="{FF2B5EF4-FFF2-40B4-BE49-F238E27FC236}">
                  <a16:creationId xmlns:a16="http://schemas.microsoft.com/office/drawing/2014/main" id="{C7B383E6-0306-B348-A7C3-40BE00993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</a:p>
          </p:txBody>
        </p:sp>
      </p:grpSp>
      <p:grpSp>
        <p:nvGrpSpPr>
          <p:cNvPr id="20525" name="组合 178">
            <a:extLst>
              <a:ext uri="{FF2B5EF4-FFF2-40B4-BE49-F238E27FC236}">
                <a16:creationId xmlns:a16="http://schemas.microsoft.com/office/drawing/2014/main" id="{BD17BB75-266C-6741-A04E-221CE680A2FB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265113"/>
            <a:ext cx="404813" cy="1139825"/>
            <a:chOff x="0" y="0"/>
            <a:chExt cx="756888" cy="378444"/>
          </a:xfrm>
        </p:grpSpPr>
        <p:sp>
          <p:nvSpPr>
            <p:cNvPr id="20538" name="圆角矩形 110">
              <a:extLst>
                <a:ext uri="{FF2B5EF4-FFF2-40B4-BE49-F238E27FC236}">
                  <a16:creationId xmlns:a16="http://schemas.microsoft.com/office/drawing/2014/main" id="{D23E6646-00E0-1547-A820-BE8DEFC6C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9" name="圆角矩形 60">
              <a:extLst>
                <a:ext uri="{FF2B5EF4-FFF2-40B4-BE49-F238E27FC236}">
                  <a16:creationId xmlns:a16="http://schemas.microsoft.com/office/drawing/2014/main" id="{4112A431-D5F9-0944-ACAA-ED05CDA2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中止非事</a:t>
              </a:r>
            </a:p>
          </p:txBody>
        </p:sp>
      </p:grpSp>
      <p:grpSp>
        <p:nvGrpSpPr>
          <p:cNvPr id="20526" name="组合 178">
            <a:extLst>
              <a:ext uri="{FF2B5EF4-FFF2-40B4-BE49-F238E27FC236}">
                <a16:creationId xmlns:a16="http://schemas.microsoft.com/office/drawing/2014/main" id="{511DAD6B-9156-8F48-AB6D-D10BB10458E5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1549400"/>
            <a:ext cx="468313" cy="1222375"/>
            <a:chOff x="0" y="0"/>
            <a:chExt cx="756888" cy="378444"/>
          </a:xfrm>
        </p:grpSpPr>
        <p:sp>
          <p:nvSpPr>
            <p:cNvPr id="20536" name="圆角矩形 127">
              <a:extLst>
                <a:ext uri="{FF2B5EF4-FFF2-40B4-BE49-F238E27FC236}">
                  <a16:creationId xmlns:a16="http://schemas.microsoft.com/office/drawing/2014/main" id="{ACF92FCD-F3CE-A44B-8490-BCB5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7" name="圆角矩形 60">
              <a:extLst>
                <a:ext uri="{FF2B5EF4-FFF2-40B4-BE49-F238E27FC236}">
                  <a16:creationId xmlns:a16="http://schemas.microsoft.com/office/drawing/2014/main" id="{BF7BA49A-51DA-C54F-B0F2-E3B3D22F5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48365A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行持应事</a:t>
              </a:r>
            </a:p>
          </p:txBody>
        </p:sp>
      </p:grpSp>
      <p:sp>
        <p:nvSpPr>
          <p:cNvPr id="20527" name="圆角矩形 60">
            <a:extLst>
              <a:ext uri="{FF2B5EF4-FFF2-40B4-BE49-F238E27FC236}">
                <a16:creationId xmlns:a16="http://schemas.microsoft.com/office/drawing/2014/main" id="{47EC4B22-9CB9-A74E-AF86-B1A03456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1146175"/>
            <a:ext cx="381000" cy="2379663"/>
          </a:xfrm>
          <a:prstGeom prst="rect">
            <a:avLst/>
          </a:prstGeom>
          <a:solidFill>
            <a:srgbClr val="664D26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身体无有所贪精华</a:t>
            </a:r>
          </a:p>
        </p:txBody>
      </p:sp>
      <p:sp>
        <p:nvSpPr>
          <p:cNvPr id="20528" name="圆角矩形 60">
            <a:extLst>
              <a:ext uri="{FF2B5EF4-FFF2-40B4-BE49-F238E27FC236}">
                <a16:creationId xmlns:a16="http://schemas.microsoft.com/office/drawing/2014/main" id="{C88B61E6-CFFD-044C-A172-17ECED56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4779963"/>
            <a:ext cx="414338" cy="1406525"/>
          </a:xfrm>
          <a:prstGeom prst="rect">
            <a:avLst/>
          </a:prstGeom>
          <a:solidFill>
            <a:srgbClr val="664D26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依身当修法</a:t>
            </a:r>
          </a:p>
        </p:txBody>
      </p:sp>
      <p:sp>
        <p:nvSpPr>
          <p:cNvPr id="20529" name="圆角矩形 60">
            <a:extLst>
              <a:ext uri="{FF2B5EF4-FFF2-40B4-BE49-F238E27FC236}">
                <a16:creationId xmlns:a16="http://schemas.microsoft.com/office/drawing/2014/main" id="{E0FB2A86-624A-4D45-A6BD-78B2FA60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3141663"/>
            <a:ext cx="555625" cy="1120775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修未如是行之对治</a:t>
            </a:r>
          </a:p>
        </p:txBody>
      </p:sp>
      <p:grpSp>
        <p:nvGrpSpPr>
          <p:cNvPr id="20530" name="组合 178">
            <a:extLst>
              <a:ext uri="{FF2B5EF4-FFF2-40B4-BE49-F238E27FC236}">
                <a16:creationId xmlns:a16="http://schemas.microsoft.com/office/drawing/2014/main" id="{31F455E2-EA42-3C46-A6AB-EF72C631B262}"/>
              </a:ext>
            </a:extLst>
          </p:cNvPr>
          <p:cNvGrpSpPr>
            <a:grpSpLocks/>
          </p:cNvGrpSpPr>
          <p:nvPr/>
        </p:nvGrpSpPr>
        <p:grpSpPr bwMode="auto">
          <a:xfrm>
            <a:off x="4749800" y="1522413"/>
            <a:ext cx="508000" cy="974725"/>
            <a:chOff x="0" y="0"/>
            <a:chExt cx="756888" cy="378444"/>
          </a:xfrm>
        </p:grpSpPr>
        <p:sp>
          <p:nvSpPr>
            <p:cNvPr id="20534" name="圆角矩形 250">
              <a:extLst>
                <a:ext uri="{FF2B5EF4-FFF2-40B4-BE49-F238E27FC236}">
                  <a16:creationId xmlns:a16="http://schemas.microsoft.com/office/drawing/2014/main" id="{17E7801F-DF28-BD4F-A594-0B3F9C1D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5" name="圆角矩形 60">
              <a:extLst>
                <a:ext uri="{FF2B5EF4-FFF2-40B4-BE49-F238E27FC236}">
                  <a16:creationId xmlns:a16="http://schemas.microsoft.com/office/drawing/2014/main" id="{DBA2C90F-F9ED-444E-9B27-441EA30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思维暇满难得</a:t>
              </a:r>
            </a:p>
          </p:txBody>
        </p:sp>
      </p:grpSp>
      <p:grpSp>
        <p:nvGrpSpPr>
          <p:cNvPr id="20531" name="组合 178">
            <a:extLst>
              <a:ext uri="{FF2B5EF4-FFF2-40B4-BE49-F238E27FC236}">
                <a16:creationId xmlns:a16="http://schemas.microsoft.com/office/drawing/2014/main" id="{62B13021-C617-FD43-8FE8-790D0F6B9A86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3284538"/>
            <a:ext cx="547687" cy="1025525"/>
            <a:chOff x="0" y="0"/>
            <a:chExt cx="756888" cy="378444"/>
          </a:xfrm>
        </p:grpSpPr>
        <p:sp>
          <p:nvSpPr>
            <p:cNvPr id="20532" name="圆角矩形 258">
              <a:extLst>
                <a:ext uri="{FF2B5EF4-FFF2-40B4-BE49-F238E27FC236}">
                  <a16:creationId xmlns:a16="http://schemas.microsoft.com/office/drawing/2014/main" id="{E5C0E0FF-44C7-4A4A-9E0C-C4841ED40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3" name="圆角矩形 60">
              <a:extLst>
                <a:ext uri="{FF2B5EF4-FFF2-40B4-BE49-F238E27FC236}">
                  <a16:creationId xmlns:a16="http://schemas.microsoft.com/office/drawing/2014/main" id="{E7869D0D-E2C5-A447-9E27-BCA8115C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rgbClr val="771E28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已得当取实义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DAEBC702-4F36-5048-AE0F-8FD0A7E6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9DF992-F4DA-4B47-A14D-CB690955232E}" type="slidenum">
              <a:rPr lang="zh-CN" altLang="en-US">
                <a:solidFill>
                  <a:srgbClr val="898989"/>
                </a:solidFill>
              </a:rPr>
              <a:pPr eaLnBrk="1" hangingPunct="1"/>
              <a:t>8</a:t>
            </a:fld>
            <a:endParaRPr lang="zh-CN" altLang="en-US" sz="1800"/>
          </a:p>
        </p:txBody>
      </p:sp>
      <p:sp>
        <p:nvSpPr>
          <p:cNvPr id="21507" name="直接连接符 129">
            <a:extLst>
              <a:ext uri="{FF2B5EF4-FFF2-40B4-BE49-F238E27FC236}">
                <a16:creationId xmlns:a16="http://schemas.microsoft.com/office/drawing/2014/main" id="{E9C9C95E-C432-6548-A566-78560E2CE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0" y="3917950"/>
            <a:ext cx="50482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直接连接符 141">
            <a:extLst>
              <a:ext uri="{FF2B5EF4-FFF2-40B4-BE49-F238E27FC236}">
                <a16:creationId xmlns:a16="http://schemas.microsoft.com/office/drawing/2014/main" id="{A8BEE3F8-0F30-E249-B5E6-2743E3A57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2409825"/>
            <a:ext cx="5048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直接连接符 157">
            <a:extLst>
              <a:ext uri="{FF2B5EF4-FFF2-40B4-BE49-F238E27FC236}">
                <a16:creationId xmlns:a16="http://schemas.microsoft.com/office/drawing/2014/main" id="{49CAAE56-CCE3-834B-84DB-DBAA150D9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730625"/>
            <a:ext cx="4667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直接连接符 247">
            <a:extLst>
              <a:ext uri="{FF2B5EF4-FFF2-40B4-BE49-F238E27FC236}">
                <a16:creationId xmlns:a16="http://schemas.microsoft.com/office/drawing/2014/main" id="{AB3FC630-0A58-1F49-9E28-BEAE710CB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3284538"/>
            <a:ext cx="2698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直接连接符 246">
            <a:extLst>
              <a:ext uri="{FF2B5EF4-FFF2-40B4-BE49-F238E27FC236}">
                <a16:creationId xmlns:a16="http://schemas.microsoft.com/office/drawing/2014/main" id="{F7F8CC23-E637-4940-8AA1-47F9ECFC8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6250" y="2238375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2" name="组合 194">
            <a:extLst>
              <a:ext uri="{FF2B5EF4-FFF2-40B4-BE49-F238E27FC236}">
                <a16:creationId xmlns:a16="http://schemas.microsoft.com/office/drawing/2014/main" id="{EBDCD2BF-75AE-BF40-9757-50EB82E91B27}"/>
              </a:ext>
            </a:extLst>
          </p:cNvPr>
          <p:cNvGrpSpPr>
            <a:grpSpLocks/>
          </p:cNvGrpSpPr>
          <p:nvPr/>
        </p:nvGrpSpPr>
        <p:grpSpPr bwMode="auto">
          <a:xfrm>
            <a:off x="3660775" y="1198563"/>
            <a:ext cx="527050" cy="4138612"/>
            <a:chOff x="0" y="0"/>
            <a:chExt cx="526403" cy="1386357"/>
          </a:xfrm>
        </p:grpSpPr>
        <p:grpSp>
          <p:nvGrpSpPr>
            <p:cNvPr id="21628" name="组合 200">
              <a:extLst>
                <a:ext uri="{FF2B5EF4-FFF2-40B4-BE49-F238E27FC236}">
                  <a16:creationId xmlns:a16="http://schemas.microsoft.com/office/drawing/2014/main" id="{CD7F0CB3-77A4-F74E-829A-434FED36D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1630" name="直接连接符 202">
                <a:extLst>
                  <a:ext uri="{FF2B5EF4-FFF2-40B4-BE49-F238E27FC236}">
                    <a16:creationId xmlns:a16="http://schemas.microsoft.com/office/drawing/2014/main" id="{D7BAB697-3ABA-694B-B932-BB57DAF4C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直接连接符 206">
                <a:extLst>
                  <a:ext uri="{FF2B5EF4-FFF2-40B4-BE49-F238E27FC236}">
                    <a16:creationId xmlns:a16="http://schemas.microsoft.com/office/drawing/2014/main" id="{D80B7F76-D49A-C949-9615-A7DD02279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直接连接符 222">
                <a:extLst>
                  <a:ext uri="{FF2B5EF4-FFF2-40B4-BE49-F238E27FC236}">
                    <a16:creationId xmlns:a16="http://schemas.microsoft.com/office/drawing/2014/main" id="{421F39B0-C3A5-2D44-9163-5C0C34D28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29" name="直接连接符 201">
              <a:extLst>
                <a:ext uri="{FF2B5EF4-FFF2-40B4-BE49-F238E27FC236}">
                  <a16:creationId xmlns:a16="http://schemas.microsoft.com/office/drawing/2014/main" id="{C47150CB-ADFE-1F46-A140-14AA30483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4802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3" name="组合 229">
            <a:extLst>
              <a:ext uri="{FF2B5EF4-FFF2-40B4-BE49-F238E27FC236}">
                <a16:creationId xmlns:a16="http://schemas.microsoft.com/office/drawing/2014/main" id="{3ACBE8FE-F37A-9848-AF4D-3EAECBCDF02C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796925"/>
            <a:ext cx="1309687" cy="4630738"/>
            <a:chOff x="0" y="0"/>
            <a:chExt cx="2046292" cy="1383750"/>
          </a:xfrm>
        </p:grpSpPr>
        <p:grpSp>
          <p:nvGrpSpPr>
            <p:cNvPr id="21623" name="组合 230">
              <a:extLst>
                <a:ext uri="{FF2B5EF4-FFF2-40B4-BE49-F238E27FC236}">
                  <a16:creationId xmlns:a16="http://schemas.microsoft.com/office/drawing/2014/main" id="{FF9E7C30-9749-AD43-856C-3E57ED64F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18223" cy="1383750"/>
              <a:chOff x="0" y="0"/>
              <a:chExt cx="818223" cy="1058358"/>
            </a:xfrm>
          </p:grpSpPr>
          <p:sp>
            <p:nvSpPr>
              <p:cNvPr id="21625" name="直接连接符 237">
                <a:extLst>
                  <a:ext uri="{FF2B5EF4-FFF2-40B4-BE49-F238E27FC236}">
                    <a16:creationId xmlns:a16="http://schemas.microsoft.com/office/drawing/2014/main" id="{270694AA-FAF2-874D-962D-1DDB88482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2827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6" name="直接连接符 232">
                <a:extLst>
                  <a:ext uri="{FF2B5EF4-FFF2-40B4-BE49-F238E27FC236}">
                    <a16:creationId xmlns:a16="http://schemas.microsoft.com/office/drawing/2014/main" id="{66737C2A-7C0C-204A-AFD5-D2CC1C2E4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827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7" name="直接连接符 238">
                <a:extLst>
                  <a:ext uri="{FF2B5EF4-FFF2-40B4-BE49-F238E27FC236}">
                    <a16:creationId xmlns:a16="http://schemas.microsoft.com/office/drawing/2014/main" id="{03B37B05-D5E7-B14C-975F-4D3B60E41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2842"/>
                <a:ext cx="670524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24" name="直接连接符 231">
              <a:extLst>
                <a:ext uri="{FF2B5EF4-FFF2-40B4-BE49-F238E27FC236}">
                  <a16:creationId xmlns:a16="http://schemas.microsoft.com/office/drawing/2014/main" id="{6B1153C2-27F0-644D-8091-D1EB0A63F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23" y="0"/>
              <a:ext cx="1482569" cy="316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4" name="直接连接符 227">
            <a:extLst>
              <a:ext uri="{FF2B5EF4-FFF2-40B4-BE49-F238E27FC236}">
                <a16:creationId xmlns:a16="http://schemas.microsoft.com/office/drawing/2014/main" id="{6EF6A8AA-0223-1B4D-BC97-97D47BC7D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3881438"/>
            <a:ext cx="2952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5" name="组合 218">
            <a:extLst>
              <a:ext uri="{FF2B5EF4-FFF2-40B4-BE49-F238E27FC236}">
                <a16:creationId xmlns:a16="http://schemas.microsoft.com/office/drawing/2014/main" id="{D87CDEF7-4D26-684B-BF8A-4E7F43D50480}"/>
              </a:ext>
            </a:extLst>
          </p:cNvPr>
          <p:cNvGrpSpPr>
            <a:grpSpLocks/>
          </p:cNvGrpSpPr>
          <p:nvPr/>
        </p:nvGrpSpPr>
        <p:grpSpPr bwMode="auto">
          <a:xfrm>
            <a:off x="4168775" y="817563"/>
            <a:ext cx="866775" cy="4519612"/>
            <a:chOff x="0" y="0"/>
            <a:chExt cx="526403" cy="1387077"/>
          </a:xfrm>
        </p:grpSpPr>
        <p:grpSp>
          <p:nvGrpSpPr>
            <p:cNvPr id="21618" name="组合 219">
              <a:extLst>
                <a:ext uri="{FF2B5EF4-FFF2-40B4-BE49-F238E27FC236}">
                  <a16:creationId xmlns:a16="http://schemas.microsoft.com/office/drawing/2014/main" id="{E680398D-9258-A047-A006-CD168A2D7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720"/>
              <a:ext cx="306282" cy="1386357"/>
              <a:chOff x="0" y="0"/>
              <a:chExt cx="306282" cy="1060352"/>
            </a:xfrm>
          </p:grpSpPr>
          <p:sp>
            <p:nvSpPr>
              <p:cNvPr id="21620" name="直接连接符 221">
                <a:extLst>
                  <a:ext uri="{FF2B5EF4-FFF2-40B4-BE49-F238E27FC236}">
                    <a16:creationId xmlns:a16="http://schemas.microsoft.com/office/drawing/2014/main" id="{16056A8A-ABD3-4F48-A070-D0AEFF539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1" name="直接连接符 225">
                <a:extLst>
                  <a:ext uri="{FF2B5EF4-FFF2-40B4-BE49-F238E27FC236}">
                    <a16:creationId xmlns:a16="http://schemas.microsoft.com/office/drawing/2014/main" id="{6881ED73-882C-CF41-B0BC-19DF9DB6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2" name="直接连接符 226">
                <a:extLst>
                  <a:ext uri="{FF2B5EF4-FFF2-40B4-BE49-F238E27FC236}">
                    <a16:creationId xmlns:a16="http://schemas.microsoft.com/office/drawing/2014/main" id="{D6B84A97-0782-0849-8CE3-4B2DBBFE8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19" name="直接连接符 220">
              <a:extLst>
                <a:ext uri="{FF2B5EF4-FFF2-40B4-BE49-F238E27FC236}">
                  <a16:creationId xmlns:a16="http://schemas.microsoft.com/office/drawing/2014/main" id="{D16AB647-A31D-0947-A8CB-6B40CFC7D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6" name="直接连接符 277">
            <a:extLst>
              <a:ext uri="{FF2B5EF4-FFF2-40B4-BE49-F238E27FC236}">
                <a16:creationId xmlns:a16="http://schemas.microsoft.com/office/drawing/2014/main" id="{E4CD21B2-5FC6-CB4E-B914-6C3639244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1052513"/>
            <a:ext cx="70802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7" name="组合 264">
            <a:extLst>
              <a:ext uri="{FF2B5EF4-FFF2-40B4-BE49-F238E27FC236}">
                <a16:creationId xmlns:a16="http://schemas.microsoft.com/office/drawing/2014/main" id="{B73AC0F3-2CA5-A049-9A30-707677158805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970088"/>
            <a:ext cx="584200" cy="3457575"/>
            <a:chOff x="0" y="0"/>
            <a:chExt cx="583270" cy="1386357"/>
          </a:xfrm>
        </p:grpSpPr>
        <p:grpSp>
          <p:nvGrpSpPr>
            <p:cNvPr id="21613" name="组合 265">
              <a:extLst>
                <a:ext uri="{FF2B5EF4-FFF2-40B4-BE49-F238E27FC236}">
                  <a16:creationId xmlns:a16="http://schemas.microsoft.com/office/drawing/2014/main" id="{4F70323D-4FAC-5F42-B2BA-6AE0A426B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88" y="0"/>
              <a:ext cx="306282" cy="1386357"/>
              <a:chOff x="0" y="0"/>
              <a:chExt cx="306282" cy="1060352"/>
            </a:xfrm>
          </p:grpSpPr>
          <p:sp>
            <p:nvSpPr>
              <p:cNvPr id="21615" name="直接连接符 273">
                <a:extLst>
                  <a:ext uri="{FF2B5EF4-FFF2-40B4-BE49-F238E27FC236}">
                    <a16:creationId xmlns:a16="http://schemas.microsoft.com/office/drawing/2014/main" id="{62B9F4EB-4833-F240-98B2-8F9DBB2E3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6" name="直接连接符 275">
                <a:extLst>
                  <a:ext uri="{FF2B5EF4-FFF2-40B4-BE49-F238E27FC236}">
                    <a16:creationId xmlns:a16="http://schemas.microsoft.com/office/drawing/2014/main" id="{448F7AA3-0DE5-684F-ACD0-400F72AF8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7" name="直接连接符 276">
                <a:extLst>
                  <a:ext uri="{FF2B5EF4-FFF2-40B4-BE49-F238E27FC236}">
                    <a16:creationId xmlns:a16="http://schemas.microsoft.com/office/drawing/2014/main" id="{9BF2F8EB-A104-B444-8A10-0851EAEF1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14" name="直接连接符 272">
              <a:extLst>
                <a:ext uri="{FF2B5EF4-FFF2-40B4-BE49-F238E27FC236}">
                  <a16:creationId xmlns:a16="http://schemas.microsoft.com/office/drawing/2014/main" id="{4ED75C5A-A11F-3348-AAD5-EA9497A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4154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8" name="组合 233">
            <a:extLst>
              <a:ext uri="{FF2B5EF4-FFF2-40B4-BE49-F238E27FC236}">
                <a16:creationId xmlns:a16="http://schemas.microsoft.com/office/drawing/2014/main" id="{B1910520-F82F-CB40-AFE8-BE95B2DB853A}"/>
              </a:ext>
            </a:extLst>
          </p:cNvPr>
          <p:cNvGrpSpPr>
            <a:grpSpLocks/>
          </p:cNvGrpSpPr>
          <p:nvPr/>
        </p:nvGrpSpPr>
        <p:grpSpPr bwMode="auto">
          <a:xfrm>
            <a:off x="2763838" y="1082675"/>
            <a:ext cx="527050" cy="5165725"/>
            <a:chOff x="0" y="0"/>
            <a:chExt cx="526403" cy="1386357"/>
          </a:xfrm>
        </p:grpSpPr>
        <p:grpSp>
          <p:nvGrpSpPr>
            <p:cNvPr id="21608" name="组合 234">
              <a:extLst>
                <a:ext uri="{FF2B5EF4-FFF2-40B4-BE49-F238E27FC236}">
                  <a16:creationId xmlns:a16="http://schemas.microsoft.com/office/drawing/2014/main" id="{864D58AD-69BD-0A4B-B45B-AB19AA701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1610" name="直接连接符 236">
                <a:extLst>
                  <a:ext uri="{FF2B5EF4-FFF2-40B4-BE49-F238E27FC236}">
                    <a16:creationId xmlns:a16="http://schemas.microsoft.com/office/drawing/2014/main" id="{66352028-1E48-884C-AA13-FD976C3F3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直接连接符 262">
                <a:extLst>
                  <a:ext uri="{FF2B5EF4-FFF2-40B4-BE49-F238E27FC236}">
                    <a16:creationId xmlns:a16="http://schemas.microsoft.com/office/drawing/2014/main" id="{06EB6982-EA8B-2145-B606-F2F8EB1CD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直接连接符 263">
                <a:extLst>
                  <a:ext uri="{FF2B5EF4-FFF2-40B4-BE49-F238E27FC236}">
                    <a16:creationId xmlns:a16="http://schemas.microsoft.com/office/drawing/2014/main" id="{A09539BA-1FAC-9249-A184-2F3383A4C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9" name="直接连接符 235">
              <a:extLst>
                <a:ext uri="{FF2B5EF4-FFF2-40B4-BE49-F238E27FC236}">
                  <a16:creationId xmlns:a16="http://schemas.microsoft.com/office/drawing/2014/main" id="{7150E325-512A-0746-B037-1C978C066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570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9" name="直接连接符 261">
            <a:extLst>
              <a:ext uri="{FF2B5EF4-FFF2-40B4-BE49-F238E27FC236}">
                <a16:creationId xmlns:a16="http://schemas.microsoft.com/office/drawing/2014/main" id="{C9855604-81DE-B045-882C-69EAB7E79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606800"/>
            <a:ext cx="3079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0" name="组合 249">
            <a:extLst>
              <a:ext uri="{FF2B5EF4-FFF2-40B4-BE49-F238E27FC236}">
                <a16:creationId xmlns:a16="http://schemas.microsoft.com/office/drawing/2014/main" id="{FC8181D6-79C0-D14C-9A82-3000849FF476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305050"/>
            <a:ext cx="357187" cy="2571750"/>
            <a:chOff x="0" y="0"/>
            <a:chExt cx="306282" cy="1060352"/>
          </a:xfrm>
        </p:grpSpPr>
        <p:sp>
          <p:nvSpPr>
            <p:cNvPr id="21605" name="直接连接符 251">
              <a:extLst>
                <a:ext uri="{FF2B5EF4-FFF2-40B4-BE49-F238E27FC236}">
                  <a16:creationId xmlns:a16="http://schemas.microsoft.com/office/drawing/2014/main" id="{9210EBDB-2891-B740-A402-83469FC10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直接连接符 252">
              <a:extLst>
                <a:ext uri="{FF2B5EF4-FFF2-40B4-BE49-F238E27FC236}">
                  <a16:creationId xmlns:a16="http://schemas.microsoft.com/office/drawing/2014/main" id="{B7F68CBE-5F85-674A-AEC3-C1964597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直接连接符 257">
              <a:extLst>
                <a:ext uri="{FF2B5EF4-FFF2-40B4-BE49-F238E27FC236}">
                  <a16:creationId xmlns:a16="http://schemas.microsoft.com/office/drawing/2014/main" id="{E14CF2B0-B844-0541-A302-EED01757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1" name="组合 175">
            <a:extLst>
              <a:ext uri="{FF2B5EF4-FFF2-40B4-BE49-F238E27FC236}">
                <a16:creationId xmlns:a16="http://schemas.microsoft.com/office/drawing/2014/main" id="{36E8CDD1-896C-FB4D-8359-65BE21814CC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22250" y="1970088"/>
            <a:ext cx="671513" cy="4364037"/>
            <a:chOff x="0" y="0"/>
            <a:chExt cx="670907" cy="933588"/>
          </a:xfrm>
        </p:grpSpPr>
        <p:grpSp>
          <p:nvGrpSpPr>
            <p:cNvPr id="21600" name="组合 176">
              <a:extLst>
                <a:ext uri="{FF2B5EF4-FFF2-40B4-BE49-F238E27FC236}">
                  <a16:creationId xmlns:a16="http://schemas.microsoft.com/office/drawing/2014/main" id="{52BA9AD0-8D2E-3345-A3D5-FD6771DFD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10" y="0"/>
              <a:ext cx="315797" cy="933588"/>
              <a:chOff x="0" y="0"/>
              <a:chExt cx="315797" cy="714053"/>
            </a:xfrm>
          </p:grpSpPr>
          <p:sp>
            <p:nvSpPr>
              <p:cNvPr id="21602" name="直接连接符 178">
                <a:extLst>
                  <a:ext uri="{FF2B5EF4-FFF2-40B4-BE49-F238E27FC236}">
                    <a16:creationId xmlns:a16="http://schemas.microsoft.com/office/drawing/2014/main" id="{1437DF8F-C302-B04C-9D34-B4A803B9A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01" y="714053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直接连接符 198">
                <a:extLst>
                  <a:ext uri="{FF2B5EF4-FFF2-40B4-BE49-F238E27FC236}">
                    <a16:creationId xmlns:a16="http://schemas.microsoft.com/office/drawing/2014/main" id="{BABD7F7C-B184-B84F-8AD3-9DF35C730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1994"/>
                <a:ext cx="10886" cy="7120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直接连接符 199">
                <a:extLst>
                  <a:ext uri="{FF2B5EF4-FFF2-40B4-BE49-F238E27FC236}">
                    <a16:creationId xmlns:a16="http://schemas.microsoft.com/office/drawing/2014/main" id="{C1D1765D-548E-B74D-980E-50601AE67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1" name="直接连接符 177">
              <a:extLst>
                <a:ext uri="{FF2B5EF4-FFF2-40B4-BE49-F238E27FC236}">
                  <a16:creationId xmlns:a16="http://schemas.microsoft.com/office/drawing/2014/main" id="{B532E6E5-387D-9B4B-81A2-11A3AF647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04348"/>
              <a:ext cx="374152" cy="14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2" name="直接连接符 256">
            <a:extLst>
              <a:ext uri="{FF2B5EF4-FFF2-40B4-BE49-F238E27FC236}">
                <a16:creationId xmlns:a16="http://schemas.microsoft.com/office/drawing/2014/main" id="{CFA97D21-18E8-3C44-A334-12BC4B943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3170238"/>
            <a:ext cx="2951162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直接连接符 253">
            <a:extLst>
              <a:ext uri="{FF2B5EF4-FFF2-40B4-BE49-F238E27FC236}">
                <a16:creationId xmlns:a16="http://schemas.microsoft.com/office/drawing/2014/main" id="{0F06CF79-7AD3-5C4C-B041-184CACCF5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8" y="3606800"/>
            <a:ext cx="3143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4" name="组合 179">
            <a:extLst>
              <a:ext uri="{FF2B5EF4-FFF2-40B4-BE49-F238E27FC236}">
                <a16:creationId xmlns:a16="http://schemas.microsoft.com/office/drawing/2014/main" id="{AB05C58A-058C-9E44-BB3F-A162CB7AA31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4500"/>
            <a:ext cx="595312" cy="3146425"/>
            <a:chOff x="0" y="0"/>
            <a:chExt cx="669275" cy="1386357"/>
          </a:xfrm>
        </p:grpSpPr>
        <p:grpSp>
          <p:nvGrpSpPr>
            <p:cNvPr id="21595" name="组合 180">
              <a:extLst>
                <a:ext uri="{FF2B5EF4-FFF2-40B4-BE49-F238E27FC236}">
                  <a16:creationId xmlns:a16="http://schemas.microsoft.com/office/drawing/2014/main" id="{6B50F88E-7893-B744-99AF-885258F11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3" y="0"/>
              <a:ext cx="306282" cy="1386357"/>
              <a:chOff x="0" y="0"/>
              <a:chExt cx="306282" cy="1060352"/>
            </a:xfrm>
          </p:grpSpPr>
          <p:sp>
            <p:nvSpPr>
              <p:cNvPr id="21597" name="直接连接符 182">
                <a:extLst>
                  <a:ext uri="{FF2B5EF4-FFF2-40B4-BE49-F238E27FC236}">
                    <a16:creationId xmlns:a16="http://schemas.microsoft.com/office/drawing/2014/main" id="{EE961A05-F2FA-D548-BA61-CCF5DF3F3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8" name="直接连接符 183">
                <a:extLst>
                  <a:ext uri="{FF2B5EF4-FFF2-40B4-BE49-F238E27FC236}">
                    <a16:creationId xmlns:a16="http://schemas.microsoft.com/office/drawing/2014/main" id="{73C3C330-F80C-3845-B792-EEF830881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9" name="直接连接符 184">
                <a:extLst>
                  <a:ext uri="{FF2B5EF4-FFF2-40B4-BE49-F238E27FC236}">
                    <a16:creationId xmlns:a16="http://schemas.microsoft.com/office/drawing/2014/main" id="{CA82A1F2-2926-F74B-88CD-8E74573FE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96" name="直接连接符 181">
              <a:extLst>
                <a:ext uri="{FF2B5EF4-FFF2-40B4-BE49-F238E27FC236}">
                  <a16:creationId xmlns:a16="http://schemas.microsoft.com/office/drawing/2014/main" id="{47B97A2F-EF3A-FE42-A846-5AA0506E0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38375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5" name="直接连接符 15">
            <a:extLst>
              <a:ext uri="{FF2B5EF4-FFF2-40B4-BE49-F238E27FC236}">
                <a16:creationId xmlns:a16="http://schemas.microsoft.com/office/drawing/2014/main" id="{B1056D29-45FC-1F43-AD52-355F3732B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5422900"/>
            <a:ext cx="31416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99" name="表格 82">
            <a:extLst>
              <a:ext uri="{FF2B5EF4-FFF2-40B4-BE49-F238E27FC236}">
                <a16:creationId xmlns:a16="http://schemas.microsoft.com/office/drawing/2014/main" id="{6DC7716A-A128-3F45-9D28-EF3BC6CBA01F}"/>
              </a:ext>
            </a:extLst>
          </p:cNvPr>
          <p:cNvGraphicFramePr>
            <a:graphicFrameLocks noGrp="1"/>
          </p:cNvGraphicFramePr>
          <p:nvPr/>
        </p:nvGraphicFramePr>
        <p:xfrm>
          <a:off x="6265863" y="31750"/>
          <a:ext cx="2822575" cy="5761038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2709100753"/>
                    </a:ext>
                  </a:extLst>
                </a:gridCol>
              </a:tblGrid>
              <a:tr h="1736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自主己身心，恒常露笑颜，平息怒纹眉，众友正实语。移座勿随意，至发大音声，开门勿粗暴，常喜寂静行。水鸥猫盗贼，无声行隐蔽，故成所欲事，能仁如是行。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77925"/>
                  </a:ext>
                </a:extLst>
              </a:tr>
              <a:tr h="283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宜善劝勉人，未请饶益语，恭敬且顶戴，恒为众人徒。一切妙隽语，皆赞为善说，见人行福善，赞叹生欢喜。暗称他人功，随和他人德，闻人称己德，应晓知德者。一切行为喜，此喜价难估，故当依他德，安享随喜乐。如是今无损，来世乐亦多，反之因嗔苦，后世苦更增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95954"/>
                  </a:ext>
                </a:extLst>
              </a:tr>
              <a:tr h="1189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出言当称意，义明语相关，悦意离贪嗔，柔和调适中。眼见有情时，诚慈而视之，念我依于彼，乃能成佛道。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0492"/>
                  </a:ext>
                </a:extLst>
              </a:tr>
            </a:tbl>
          </a:graphicData>
        </a:graphic>
      </p:graphicFrame>
      <p:grpSp>
        <p:nvGrpSpPr>
          <p:cNvPr id="21536" name="组合 152">
            <a:extLst>
              <a:ext uri="{FF2B5EF4-FFF2-40B4-BE49-F238E27FC236}">
                <a16:creationId xmlns:a16="http://schemas.microsoft.com/office/drawing/2014/main" id="{14AE528D-49E8-7C48-B8BF-F9DBF0BF479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77825"/>
            <a:ext cx="398463" cy="2365375"/>
            <a:chOff x="0" y="0"/>
            <a:chExt cx="357902" cy="1626969"/>
          </a:xfrm>
        </p:grpSpPr>
        <p:sp>
          <p:nvSpPr>
            <p:cNvPr id="21593" name="圆角矩形 136">
              <a:extLst>
                <a:ext uri="{FF2B5EF4-FFF2-40B4-BE49-F238E27FC236}">
                  <a16:creationId xmlns:a16="http://schemas.microsoft.com/office/drawing/2014/main" id="{743746CF-005A-C44D-A962-7B66E0D01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94" name="圆角矩形 8">
              <a:extLst>
                <a:ext uri="{FF2B5EF4-FFF2-40B4-BE49-F238E27FC236}">
                  <a16:creationId xmlns:a16="http://schemas.microsoft.com/office/drawing/2014/main" id="{CBC1B4E4-5E3F-4F44-9348-F01533AD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护戒之方便法</a:t>
              </a: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护心</a:t>
              </a:r>
              <a:endParaRPr lang="zh-CN" altLang="en-US"/>
            </a:p>
          </p:txBody>
        </p:sp>
      </p:grpSp>
      <p:grpSp>
        <p:nvGrpSpPr>
          <p:cNvPr id="21537" name="组合 152">
            <a:extLst>
              <a:ext uri="{FF2B5EF4-FFF2-40B4-BE49-F238E27FC236}">
                <a16:creationId xmlns:a16="http://schemas.microsoft.com/office/drawing/2014/main" id="{CB5FB8C6-0155-EC4A-84C9-17D6C76D5E37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855913"/>
            <a:ext cx="363537" cy="1220787"/>
            <a:chOff x="0" y="0"/>
            <a:chExt cx="357902" cy="1626969"/>
          </a:xfrm>
        </p:grpSpPr>
        <p:sp>
          <p:nvSpPr>
            <p:cNvPr id="21591" name="圆角矩形 190">
              <a:extLst>
                <a:ext uri="{FF2B5EF4-FFF2-40B4-BE49-F238E27FC236}">
                  <a16:creationId xmlns:a16="http://schemas.microsoft.com/office/drawing/2014/main" id="{3B14B276-2BC2-6749-BA73-C5753B9C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92" name="圆角矩形 8">
              <a:extLst>
                <a:ext uri="{FF2B5EF4-FFF2-40B4-BE49-F238E27FC236}">
                  <a16:creationId xmlns:a16="http://schemas.microsoft.com/office/drawing/2014/main" id="{F6F00A2A-1595-6C40-9896-95326C05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  <a:endParaRPr lang="zh-CN" altLang="en-US"/>
            </a:p>
          </p:txBody>
        </p:sp>
      </p:grpSp>
      <p:grpSp>
        <p:nvGrpSpPr>
          <p:cNvPr id="21538" name="组合 152">
            <a:extLst>
              <a:ext uri="{FF2B5EF4-FFF2-40B4-BE49-F238E27FC236}">
                <a16:creationId xmlns:a16="http://schemas.microsoft.com/office/drawing/2014/main" id="{F16CE2D5-947E-4041-B367-339B6E4D7DA0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2973388"/>
            <a:ext cx="407987" cy="1560512"/>
            <a:chOff x="0" y="0"/>
            <a:chExt cx="357902" cy="1626969"/>
          </a:xfrm>
        </p:grpSpPr>
        <p:sp>
          <p:nvSpPr>
            <p:cNvPr id="21589" name="圆角矩形 196">
              <a:extLst>
                <a:ext uri="{FF2B5EF4-FFF2-40B4-BE49-F238E27FC236}">
                  <a16:creationId xmlns:a16="http://schemas.microsoft.com/office/drawing/2014/main" id="{15DB04A8-C744-ED40-B010-C773DFEC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90" name="圆角矩形 8">
              <a:extLst>
                <a:ext uri="{FF2B5EF4-FFF2-40B4-BE49-F238E27FC236}">
                  <a16:creationId xmlns:a16="http://schemas.microsoft.com/office/drawing/2014/main" id="{9B98CBA8-07C1-1C4B-B799-53BC5378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护正知正念</a:t>
              </a:r>
              <a:endParaRPr lang="zh-CN" altLang="en-US"/>
            </a:p>
          </p:txBody>
        </p:sp>
      </p:grpSp>
      <p:grpSp>
        <p:nvGrpSpPr>
          <p:cNvPr id="21539" name="组合 152">
            <a:extLst>
              <a:ext uri="{FF2B5EF4-FFF2-40B4-BE49-F238E27FC236}">
                <a16:creationId xmlns:a16="http://schemas.microsoft.com/office/drawing/2014/main" id="{5B326F89-7C1A-5044-846E-2DD6E49EF578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5883275"/>
            <a:ext cx="868363" cy="904875"/>
            <a:chOff x="0" y="0"/>
            <a:chExt cx="357902" cy="1626969"/>
          </a:xfrm>
        </p:grpSpPr>
        <p:sp>
          <p:nvSpPr>
            <p:cNvPr id="21587" name="圆角矩形 118">
              <a:extLst>
                <a:ext uri="{FF2B5EF4-FFF2-40B4-BE49-F238E27FC236}">
                  <a16:creationId xmlns:a16="http://schemas.microsoft.com/office/drawing/2014/main" id="{51FCF71D-337D-494F-A07D-CB089798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88" name="圆角矩形 8">
              <a:extLst>
                <a:ext uri="{FF2B5EF4-FFF2-40B4-BE49-F238E27FC236}">
                  <a16:creationId xmlns:a16="http://schemas.microsoft.com/office/drawing/2014/main" id="{0045725A-CBE5-C34B-BEA9-60DF800E8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教诫结合相续而精进</a:t>
              </a:r>
              <a:endParaRPr lang="zh-CN" altLang="en-US"/>
            </a:p>
          </p:txBody>
        </p:sp>
      </p:grpSp>
      <p:sp>
        <p:nvSpPr>
          <p:cNvPr id="21540" name="矩形 173">
            <a:extLst>
              <a:ext uri="{FF2B5EF4-FFF2-40B4-BE49-F238E27FC236}">
                <a16:creationId xmlns:a16="http://schemas.microsoft.com/office/drawing/2014/main" id="{C9285B19-1CBC-6541-AA8D-7C11C41C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21541" name="组合 152">
            <a:extLst>
              <a:ext uri="{FF2B5EF4-FFF2-40B4-BE49-F238E27FC236}">
                <a16:creationId xmlns:a16="http://schemas.microsoft.com/office/drawing/2014/main" id="{D54CC7F2-DD30-9F42-A4C8-2E2681204635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88900"/>
            <a:ext cx="1065213" cy="576263"/>
            <a:chOff x="0" y="0"/>
            <a:chExt cx="883803" cy="1626969"/>
          </a:xfrm>
        </p:grpSpPr>
        <p:sp>
          <p:nvSpPr>
            <p:cNvPr id="21585" name="圆角矩形 131">
              <a:extLst>
                <a:ext uri="{FF2B5EF4-FFF2-40B4-BE49-F238E27FC236}">
                  <a16:creationId xmlns:a16="http://schemas.microsoft.com/office/drawing/2014/main" id="{8A7AD135-F67D-934D-B4AA-D93C7587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86" name="圆角矩形 8">
              <a:extLst>
                <a:ext uri="{FF2B5EF4-FFF2-40B4-BE49-F238E27FC236}">
                  <a16:creationId xmlns:a16="http://schemas.microsoft.com/office/drawing/2014/main" id="{119876DE-1809-564C-AA25-AA0059DE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教诫护正知正念</a:t>
              </a:r>
              <a:endParaRPr lang="zh-CN" altLang="en-US"/>
            </a:p>
          </p:txBody>
        </p:sp>
      </p:grpSp>
      <p:grpSp>
        <p:nvGrpSpPr>
          <p:cNvPr id="21542" name="组合 152">
            <a:extLst>
              <a:ext uri="{FF2B5EF4-FFF2-40B4-BE49-F238E27FC236}">
                <a16:creationId xmlns:a16="http://schemas.microsoft.com/office/drawing/2014/main" id="{A20D2630-1B9C-0A43-A25B-6C0314F83AC7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796925"/>
            <a:ext cx="857250" cy="571500"/>
            <a:chOff x="0" y="0"/>
            <a:chExt cx="883803" cy="1626969"/>
          </a:xfrm>
        </p:grpSpPr>
        <p:sp>
          <p:nvSpPr>
            <p:cNvPr id="21583" name="圆角矩形 134">
              <a:extLst>
                <a:ext uri="{FF2B5EF4-FFF2-40B4-BE49-F238E27FC236}">
                  <a16:creationId xmlns:a16="http://schemas.microsoft.com/office/drawing/2014/main" id="{DE83D0F2-A1F8-EF48-8ECF-4E7149871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84" name="圆角矩形 8">
              <a:extLst>
                <a:ext uri="{FF2B5EF4-FFF2-40B4-BE49-F238E27FC236}">
                  <a16:creationId xmlns:a16="http://schemas.microsoft.com/office/drawing/2014/main" id="{F0A018AF-8588-F147-AB66-86364775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未护之过患</a:t>
              </a:r>
              <a:endParaRPr lang="zh-CN" altLang="en-US"/>
            </a:p>
          </p:txBody>
        </p:sp>
      </p:grpSp>
      <p:grpSp>
        <p:nvGrpSpPr>
          <p:cNvPr id="21543" name="组合 152">
            <a:extLst>
              <a:ext uri="{FF2B5EF4-FFF2-40B4-BE49-F238E27FC236}">
                <a16:creationId xmlns:a16="http://schemas.microsoft.com/office/drawing/2014/main" id="{E61C9432-CB61-4149-AFC8-B4BC77237F6C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1536700"/>
            <a:ext cx="388937" cy="1920875"/>
            <a:chOff x="0" y="0"/>
            <a:chExt cx="357902" cy="1626969"/>
          </a:xfrm>
        </p:grpSpPr>
        <p:sp>
          <p:nvSpPr>
            <p:cNvPr id="21581" name="圆角矩形 156">
              <a:extLst>
                <a:ext uri="{FF2B5EF4-FFF2-40B4-BE49-F238E27FC236}">
                  <a16:creationId xmlns:a16="http://schemas.microsoft.com/office/drawing/2014/main" id="{DE853C11-6A99-634A-9CF4-056D5714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82" name="圆角矩形 8">
              <a:extLst>
                <a:ext uri="{FF2B5EF4-FFF2-40B4-BE49-F238E27FC236}">
                  <a16:creationId xmlns:a16="http://schemas.microsoft.com/office/drawing/2014/main" id="{75EAA5CC-16A4-F644-864B-F2F8E8DF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护持正念之方法</a:t>
              </a:r>
              <a:endParaRPr lang="zh-CN" altLang="en-US"/>
            </a:p>
          </p:txBody>
        </p:sp>
      </p:grpSp>
      <p:grpSp>
        <p:nvGrpSpPr>
          <p:cNvPr id="21544" name="组合 152">
            <a:extLst>
              <a:ext uri="{FF2B5EF4-FFF2-40B4-BE49-F238E27FC236}">
                <a16:creationId xmlns:a16="http://schemas.microsoft.com/office/drawing/2014/main" id="{F4E29DDC-180B-CA41-8968-B77D69F06320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4160838"/>
            <a:ext cx="406400" cy="1931987"/>
            <a:chOff x="0" y="0"/>
            <a:chExt cx="357902" cy="1626969"/>
          </a:xfrm>
        </p:grpSpPr>
        <p:sp>
          <p:nvSpPr>
            <p:cNvPr id="21579" name="圆角矩形 164">
              <a:extLst>
                <a:ext uri="{FF2B5EF4-FFF2-40B4-BE49-F238E27FC236}">
                  <a16:creationId xmlns:a16="http://schemas.microsoft.com/office/drawing/2014/main" id="{11E035FB-7E08-764C-B0E1-B4B7EE74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80" name="圆角矩形 8">
              <a:extLst>
                <a:ext uri="{FF2B5EF4-FFF2-40B4-BE49-F238E27FC236}">
                  <a16:creationId xmlns:a16="http://schemas.microsoft.com/office/drawing/2014/main" id="{EC11DED0-2718-FA4F-979A-A7D8E0CC9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21545" name="组合 152">
            <a:extLst>
              <a:ext uri="{FF2B5EF4-FFF2-40B4-BE49-F238E27FC236}">
                <a16:creationId xmlns:a16="http://schemas.microsoft.com/office/drawing/2014/main" id="{1E3CCA85-8221-BD4D-A654-BF9BB29D63F7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2711450"/>
            <a:ext cx="419100" cy="1562100"/>
            <a:chOff x="0" y="0"/>
            <a:chExt cx="883803" cy="1626969"/>
          </a:xfrm>
        </p:grpSpPr>
        <p:sp>
          <p:nvSpPr>
            <p:cNvPr id="21577" name="圆角矩形 192">
              <a:extLst>
                <a:ext uri="{FF2B5EF4-FFF2-40B4-BE49-F238E27FC236}">
                  <a16:creationId xmlns:a16="http://schemas.microsoft.com/office/drawing/2014/main" id="{BDFA4022-C277-9749-A37D-391022FE7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3803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8" name="圆角矩形 8">
              <a:extLst>
                <a:ext uri="{FF2B5EF4-FFF2-40B4-BE49-F238E27FC236}">
                  <a16:creationId xmlns:a16="http://schemas.microsoft.com/office/drawing/2014/main" id="{5B0EE50F-2D1D-1544-BF78-BBC69AB5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2"/>
              <a:ext cx="873320" cy="155226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护持之方法</a:t>
              </a:r>
              <a:endParaRPr lang="zh-CN" altLang="en-US"/>
            </a:p>
          </p:txBody>
        </p:sp>
      </p:grpSp>
      <p:grpSp>
        <p:nvGrpSpPr>
          <p:cNvPr id="21546" name="组合 178">
            <a:extLst>
              <a:ext uri="{FF2B5EF4-FFF2-40B4-BE49-F238E27FC236}">
                <a16:creationId xmlns:a16="http://schemas.microsoft.com/office/drawing/2014/main" id="{36E1165F-5F92-AE48-997A-4BFDD1DDB4E2}"/>
              </a:ext>
            </a:extLst>
          </p:cNvPr>
          <p:cNvGrpSpPr>
            <a:grpSpLocks/>
          </p:cNvGrpSpPr>
          <p:nvPr/>
        </p:nvGrpSpPr>
        <p:grpSpPr bwMode="auto">
          <a:xfrm>
            <a:off x="2465388" y="930275"/>
            <a:ext cx="392112" cy="1425575"/>
            <a:chOff x="0" y="0"/>
            <a:chExt cx="756888" cy="378444"/>
          </a:xfrm>
        </p:grpSpPr>
        <p:sp>
          <p:nvSpPr>
            <p:cNvPr id="21575" name="圆角矩形 139">
              <a:extLst>
                <a:ext uri="{FF2B5EF4-FFF2-40B4-BE49-F238E27FC236}">
                  <a16:creationId xmlns:a16="http://schemas.microsoft.com/office/drawing/2014/main" id="{E61DE7CD-F07F-1442-952D-98BA5010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6" name="圆角矩形 60">
              <a:extLst>
                <a:ext uri="{FF2B5EF4-FFF2-40B4-BE49-F238E27FC236}">
                  <a16:creationId xmlns:a16="http://schemas.microsoft.com/office/drawing/2014/main" id="{C93DD0A0-CF56-DE4A-9526-317D575F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</a:p>
          </p:txBody>
        </p:sp>
      </p:grpSp>
      <p:grpSp>
        <p:nvGrpSpPr>
          <p:cNvPr id="21547" name="组合 178">
            <a:extLst>
              <a:ext uri="{FF2B5EF4-FFF2-40B4-BE49-F238E27FC236}">
                <a16:creationId xmlns:a16="http://schemas.microsoft.com/office/drawing/2014/main" id="{531F2AE8-CD2D-BD4B-91D9-CC5B4EA0191F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720975"/>
            <a:ext cx="381000" cy="1233488"/>
            <a:chOff x="0" y="0"/>
            <a:chExt cx="756888" cy="378444"/>
          </a:xfrm>
        </p:grpSpPr>
        <p:sp>
          <p:nvSpPr>
            <p:cNvPr id="21573" name="圆角矩形 145">
              <a:extLst>
                <a:ext uri="{FF2B5EF4-FFF2-40B4-BE49-F238E27FC236}">
                  <a16:creationId xmlns:a16="http://schemas.microsoft.com/office/drawing/2014/main" id="{FE3339BA-25F9-B44F-A173-DA31C73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4" name="圆角矩形 60">
              <a:extLst>
                <a:ext uri="{FF2B5EF4-FFF2-40B4-BE49-F238E27FC236}">
                  <a16:creationId xmlns:a16="http://schemas.microsoft.com/office/drawing/2014/main" id="{350A3B2F-E827-9346-B493-B8BD46BBC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</a:p>
          </p:txBody>
        </p:sp>
      </p:grpSp>
      <p:grpSp>
        <p:nvGrpSpPr>
          <p:cNvPr id="21548" name="组合 178">
            <a:extLst>
              <a:ext uri="{FF2B5EF4-FFF2-40B4-BE49-F238E27FC236}">
                <a16:creationId xmlns:a16="http://schemas.microsoft.com/office/drawing/2014/main" id="{A54DCE85-FD49-E842-9E27-C37EF7189151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4222750"/>
            <a:ext cx="379413" cy="2489200"/>
            <a:chOff x="0" y="0"/>
            <a:chExt cx="756888" cy="378444"/>
          </a:xfrm>
        </p:grpSpPr>
        <p:sp>
          <p:nvSpPr>
            <p:cNvPr id="21571" name="圆角矩形 148">
              <a:extLst>
                <a:ext uri="{FF2B5EF4-FFF2-40B4-BE49-F238E27FC236}">
                  <a16:creationId xmlns:a16="http://schemas.microsoft.com/office/drawing/2014/main" id="{FFBD6A05-C6C3-D845-9DBF-2A18A1EE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2" name="圆角矩形 60">
              <a:extLst>
                <a:ext uri="{FF2B5EF4-FFF2-40B4-BE49-F238E27FC236}">
                  <a16:creationId xmlns:a16="http://schemas.microsoft.com/office/drawing/2014/main" id="{93A2257F-577A-614C-A39C-2895B55AB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</a:p>
          </p:txBody>
        </p:sp>
      </p:grpSp>
      <p:grpSp>
        <p:nvGrpSpPr>
          <p:cNvPr id="21549" name="组合 178">
            <a:extLst>
              <a:ext uri="{FF2B5EF4-FFF2-40B4-BE49-F238E27FC236}">
                <a16:creationId xmlns:a16="http://schemas.microsoft.com/office/drawing/2014/main" id="{2A22198A-5BF2-B145-B25D-4641845E9680}"/>
              </a:ext>
            </a:extLst>
          </p:cNvPr>
          <p:cNvGrpSpPr>
            <a:grpSpLocks/>
          </p:cNvGrpSpPr>
          <p:nvPr/>
        </p:nvGrpSpPr>
        <p:grpSpPr bwMode="auto">
          <a:xfrm>
            <a:off x="3121025" y="638175"/>
            <a:ext cx="654050" cy="911225"/>
            <a:chOff x="0" y="0"/>
            <a:chExt cx="756888" cy="378444"/>
          </a:xfrm>
        </p:grpSpPr>
        <p:sp>
          <p:nvSpPr>
            <p:cNvPr id="21569" name="圆角矩形 151">
              <a:extLst>
                <a:ext uri="{FF2B5EF4-FFF2-40B4-BE49-F238E27FC236}">
                  <a16:creationId xmlns:a16="http://schemas.microsoft.com/office/drawing/2014/main" id="{AAA171F4-958A-2246-809D-CAD2D3750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0" name="圆角矩形 60">
              <a:extLst>
                <a:ext uri="{FF2B5EF4-FFF2-40B4-BE49-F238E27FC236}">
                  <a16:creationId xmlns:a16="http://schemas.microsoft.com/office/drawing/2014/main" id="{CF82DCC9-3A8A-6A4F-B2D3-0F9F29C83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</a:p>
          </p:txBody>
        </p:sp>
      </p:grpSp>
      <p:grpSp>
        <p:nvGrpSpPr>
          <p:cNvPr id="21550" name="组合 178">
            <a:extLst>
              <a:ext uri="{FF2B5EF4-FFF2-40B4-BE49-F238E27FC236}">
                <a16:creationId xmlns:a16="http://schemas.microsoft.com/office/drawing/2014/main" id="{26FC6450-C8B6-9F4E-AC6D-51C0C4760C41}"/>
              </a:ext>
            </a:extLst>
          </p:cNvPr>
          <p:cNvGrpSpPr>
            <a:grpSpLocks/>
          </p:cNvGrpSpPr>
          <p:nvPr/>
        </p:nvGrpSpPr>
        <p:grpSpPr bwMode="auto">
          <a:xfrm>
            <a:off x="3151188" y="1768475"/>
            <a:ext cx="617537" cy="942975"/>
            <a:chOff x="0" y="0"/>
            <a:chExt cx="756888" cy="378444"/>
          </a:xfrm>
        </p:grpSpPr>
        <p:sp>
          <p:nvSpPr>
            <p:cNvPr id="21567" name="圆角矩形 210">
              <a:extLst>
                <a:ext uri="{FF2B5EF4-FFF2-40B4-BE49-F238E27FC236}">
                  <a16:creationId xmlns:a16="http://schemas.microsoft.com/office/drawing/2014/main" id="{93C8E072-6FD6-5F47-B159-F96CE165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68" name="圆角矩形 60">
              <a:extLst>
                <a:ext uri="{FF2B5EF4-FFF2-40B4-BE49-F238E27FC236}">
                  <a16:creationId xmlns:a16="http://schemas.microsoft.com/office/drawing/2014/main" id="{91E998F4-9B4D-6E4F-BF4A-0AED9384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</a:p>
          </p:txBody>
        </p:sp>
      </p:grpSp>
      <p:grpSp>
        <p:nvGrpSpPr>
          <p:cNvPr id="21551" name="组合 178">
            <a:extLst>
              <a:ext uri="{FF2B5EF4-FFF2-40B4-BE49-F238E27FC236}">
                <a16:creationId xmlns:a16="http://schemas.microsoft.com/office/drawing/2014/main" id="{0178A0AE-73B4-2843-9BD5-B2EF9AC7AB52}"/>
              </a:ext>
            </a:extLst>
          </p:cNvPr>
          <p:cNvGrpSpPr>
            <a:grpSpLocks/>
          </p:cNvGrpSpPr>
          <p:nvPr/>
        </p:nvGrpSpPr>
        <p:grpSpPr bwMode="auto">
          <a:xfrm>
            <a:off x="3130550" y="3189288"/>
            <a:ext cx="603250" cy="1320800"/>
            <a:chOff x="0" y="0"/>
            <a:chExt cx="756888" cy="378444"/>
          </a:xfrm>
        </p:grpSpPr>
        <p:sp>
          <p:nvSpPr>
            <p:cNvPr id="21565" name="圆角矩形 213">
              <a:extLst>
                <a:ext uri="{FF2B5EF4-FFF2-40B4-BE49-F238E27FC236}">
                  <a16:creationId xmlns:a16="http://schemas.microsoft.com/office/drawing/2014/main" id="{48641EA0-46D3-644F-96C8-BA8E767A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66" name="圆角矩形 60">
              <a:extLst>
                <a:ext uri="{FF2B5EF4-FFF2-40B4-BE49-F238E27FC236}">
                  <a16:creationId xmlns:a16="http://schemas.microsoft.com/office/drawing/2014/main" id="{F3D2AE25-9304-4943-86A1-CF6286AC8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</a:p>
          </p:txBody>
        </p:sp>
      </p:grpSp>
      <p:grpSp>
        <p:nvGrpSpPr>
          <p:cNvPr id="21552" name="组合 178">
            <a:extLst>
              <a:ext uri="{FF2B5EF4-FFF2-40B4-BE49-F238E27FC236}">
                <a16:creationId xmlns:a16="http://schemas.microsoft.com/office/drawing/2014/main" id="{72103BEC-2E14-594C-BB6A-02F662C5026A}"/>
              </a:ext>
            </a:extLst>
          </p:cNvPr>
          <p:cNvGrpSpPr>
            <a:grpSpLocks/>
          </p:cNvGrpSpPr>
          <p:nvPr/>
        </p:nvGrpSpPr>
        <p:grpSpPr bwMode="auto">
          <a:xfrm>
            <a:off x="3121025" y="5883275"/>
            <a:ext cx="1125538" cy="706438"/>
            <a:chOff x="0" y="0"/>
            <a:chExt cx="756888" cy="378444"/>
          </a:xfrm>
        </p:grpSpPr>
        <p:sp>
          <p:nvSpPr>
            <p:cNvPr id="21563" name="圆角矩形 216">
              <a:extLst>
                <a:ext uri="{FF2B5EF4-FFF2-40B4-BE49-F238E27FC236}">
                  <a16:creationId xmlns:a16="http://schemas.microsoft.com/office/drawing/2014/main" id="{38564C1D-CCD9-7D40-96FB-A7FB1FD0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64" name="圆角矩形 60">
              <a:extLst>
                <a:ext uri="{FF2B5EF4-FFF2-40B4-BE49-F238E27FC236}">
                  <a16:creationId xmlns:a16="http://schemas.microsoft.com/office/drawing/2014/main" id="{7096271D-4B1C-2C4D-83F1-C83CCBF9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</a:p>
          </p:txBody>
        </p:sp>
      </p:grpSp>
      <p:sp>
        <p:nvSpPr>
          <p:cNvPr id="21553" name="圆角矩形 60">
            <a:extLst>
              <a:ext uri="{FF2B5EF4-FFF2-40B4-BE49-F238E27FC236}">
                <a16:creationId xmlns:a16="http://schemas.microsoft.com/office/drawing/2014/main" id="{E3802D40-3534-1641-B4AE-61BEC286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88900"/>
            <a:ext cx="392112" cy="231775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一切行为中当具正知</a:t>
            </a:r>
          </a:p>
        </p:txBody>
      </p:sp>
      <p:sp>
        <p:nvSpPr>
          <p:cNvPr id="21554" name="圆角矩形 60">
            <a:extLst>
              <a:ext uri="{FF2B5EF4-FFF2-40B4-BE49-F238E27FC236}">
                <a16:creationId xmlns:a16="http://schemas.microsoft.com/office/drawing/2014/main" id="{AF399CDA-1FC2-4746-BF22-70B606BB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470150"/>
            <a:ext cx="392112" cy="1690688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主要宣说修心</a:t>
            </a:r>
          </a:p>
        </p:txBody>
      </p:sp>
      <p:sp>
        <p:nvSpPr>
          <p:cNvPr id="21555" name="圆角矩形 60">
            <a:extLst>
              <a:ext uri="{FF2B5EF4-FFF2-40B4-BE49-F238E27FC236}">
                <a16:creationId xmlns:a16="http://schemas.microsoft.com/office/drawing/2014/main" id="{311DFCD1-07FB-3049-8BC5-237AB213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69850"/>
            <a:ext cx="379413" cy="1738313"/>
          </a:xfrm>
          <a:prstGeom prst="rect">
            <a:avLst/>
          </a:prstGeom>
          <a:solidFill>
            <a:srgbClr val="664D26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平时行为寂静</a:t>
            </a:r>
          </a:p>
        </p:txBody>
      </p:sp>
      <p:sp>
        <p:nvSpPr>
          <p:cNvPr id="21556" name="圆角矩形 60">
            <a:extLst>
              <a:ext uri="{FF2B5EF4-FFF2-40B4-BE49-F238E27FC236}">
                <a16:creationId xmlns:a16="http://schemas.microsoft.com/office/drawing/2014/main" id="{DDB3FD98-16DA-4C4A-BC3E-ABE9A38B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2352675"/>
            <a:ext cx="415925" cy="1625600"/>
          </a:xfrm>
          <a:prstGeom prst="rect">
            <a:avLst/>
          </a:prstGeom>
          <a:solidFill>
            <a:srgbClr val="664D26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必定随顺他众</a:t>
            </a:r>
          </a:p>
        </p:txBody>
      </p:sp>
      <p:sp>
        <p:nvSpPr>
          <p:cNvPr id="21557" name="圆角矩形 60">
            <a:extLst>
              <a:ext uri="{FF2B5EF4-FFF2-40B4-BE49-F238E27FC236}">
                <a16:creationId xmlns:a16="http://schemas.microsoft.com/office/drawing/2014/main" id="{584D76A6-EAA6-094F-876B-C393FD5E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4511675"/>
            <a:ext cx="533400" cy="117475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净除成为心之障碍</a:t>
            </a:r>
          </a:p>
        </p:txBody>
      </p:sp>
      <p:sp>
        <p:nvSpPr>
          <p:cNvPr id="21558" name="圆角矩形 60">
            <a:extLst>
              <a:ext uri="{FF2B5EF4-FFF2-40B4-BE49-F238E27FC236}">
                <a16:creationId xmlns:a16="http://schemas.microsoft.com/office/drawing/2014/main" id="{885D20A2-511B-E241-B42A-B293D52B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107950"/>
            <a:ext cx="531813" cy="1535113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总说一切时分所作之行</a:t>
            </a:r>
          </a:p>
        </p:txBody>
      </p:sp>
      <p:sp>
        <p:nvSpPr>
          <p:cNvPr id="21559" name="圆角矩形 60">
            <a:extLst>
              <a:ext uri="{FF2B5EF4-FFF2-40B4-BE49-F238E27FC236}">
                <a16:creationId xmlns:a16="http://schemas.microsoft.com/office/drawing/2014/main" id="{EFFE88A7-DAAE-DE41-91EB-C6F9249B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3332163"/>
            <a:ext cx="600075" cy="1274762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断除成为世间不信之行</a:t>
            </a:r>
          </a:p>
        </p:txBody>
      </p:sp>
      <p:sp>
        <p:nvSpPr>
          <p:cNvPr id="21560" name="圆角矩形 60">
            <a:extLst>
              <a:ext uri="{FF2B5EF4-FFF2-40B4-BE49-F238E27FC236}">
                <a16:creationId xmlns:a16="http://schemas.microsoft.com/office/drawing/2014/main" id="{E881BAA9-A6E1-CB46-8AA0-C1F2B9DA1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4524375"/>
            <a:ext cx="414337" cy="1624013"/>
          </a:xfrm>
          <a:prstGeom prst="rect">
            <a:avLst/>
          </a:prstGeom>
          <a:solidFill>
            <a:srgbClr val="664D26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善行自己之事</a:t>
            </a:r>
          </a:p>
        </p:txBody>
      </p:sp>
      <p:sp>
        <p:nvSpPr>
          <p:cNvPr id="21561" name="圆角矩形 60">
            <a:extLst>
              <a:ext uri="{FF2B5EF4-FFF2-40B4-BE49-F238E27FC236}">
                <a16:creationId xmlns:a16="http://schemas.microsoft.com/office/drawing/2014/main" id="{7A86E289-2270-974B-BF3A-90F570F6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1797050"/>
            <a:ext cx="600075" cy="1214438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尤其趋入善法之行</a:t>
            </a:r>
          </a:p>
        </p:txBody>
      </p:sp>
      <p:sp>
        <p:nvSpPr>
          <p:cNvPr id="21562" name="圆角矩形 60">
            <a:extLst>
              <a:ext uri="{FF2B5EF4-FFF2-40B4-BE49-F238E27FC236}">
                <a16:creationId xmlns:a16="http://schemas.microsoft.com/office/drawing/2014/main" id="{80FFC24A-0DC7-2347-83DC-8B241D70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814888"/>
            <a:ext cx="598488" cy="1214437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护持睡眠对境之理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E9A27E98-2674-FC4B-91A8-075B6C59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C5A2A7-5146-9E40-ABFB-6E6AD72F2403}" type="slidenum">
              <a:rPr lang="zh-CN" altLang="en-US">
                <a:solidFill>
                  <a:srgbClr val="898989"/>
                </a:solidFill>
              </a:rPr>
              <a:pPr eaLnBrk="1" hangingPunct="1"/>
              <a:t>9</a:t>
            </a:fld>
            <a:endParaRPr lang="zh-CN" altLang="en-US" sz="1800"/>
          </a:p>
        </p:txBody>
      </p:sp>
      <p:grpSp>
        <p:nvGrpSpPr>
          <p:cNvPr id="22531" name="组合 241">
            <a:extLst>
              <a:ext uri="{FF2B5EF4-FFF2-40B4-BE49-F238E27FC236}">
                <a16:creationId xmlns:a16="http://schemas.microsoft.com/office/drawing/2014/main" id="{49BD913D-9E97-4A49-A6A3-C74849FD2850}"/>
              </a:ext>
            </a:extLst>
          </p:cNvPr>
          <p:cNvGrpSpPr>
            <a:grpSpLocks/>
          </p:cNvGrpSpPr>
          <p:nvPr/>
        </p:nvGrpSpPr>
        <p:grpSpPr bwMode="auto">
          <a:xfrm>
            <a:off x="3375025" y="1031875"/>
            <a:ext cx="887413" cy="2058988"/>
            <a:chOff x="0" y="0"/>
            <a:chExt cx="1040370" cy="1383750"/>
          </a:xfrm>
        </p:grpSpPr>
        <p:grpSp>
          <p:nvGrpSpPr>
            <p:cNvPr id="22654" name="组合 242">
              <a:extLst>
                <a:ext uri="{FF2B5EF4-FFF2-40B4-BE49-F238E27FC236}">
                  <a16:creationId xmlns:a16="http://schemas.microsoft.com/office/drawing/2014/main" id="{B14AE6E5-F109-F54E-8C6F-FDE79D561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97085" cy="1383750"/>
              <a:chOff x="0" y="0"/>
              <a:chExt cx="797085" cy="1058358"/>
            </a:xfrm>
          </p:grpSpPr>
          <p:sp>
            <p:nvSpPr>
              <p:cNvPr id="22656" name="直接连接符 244">
                <a:extLst>
                  <a:ext uri="{FF2B5EF4-FFF2-40B4-BE49-F238E27FC236}">
                    <a16:creationId xmlns:a16="http://schemas.microsoft.com/office/drawing/2014/main" id="{8C80A11E-5B30-284F-AC5E-CAA1E02C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689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7" name="直接连接符 245">
                <a:extLst>
                  <a:ext uri="{FF2B5EF4-FFF2-40B4-BE49-F238E27FC236}">
                    <a16:creationId xmlns:a16="http://schemas.microsoft.com/office/drawing/2014/main" id="{EFFD305E-CC38-DD4F-9623-5170AE904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689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8" name="直接连接符 248">
                <a:extLst>
                  <a:ext uri="{FF2B5EF4-FFF2-40B4-BE49-F238E27FC236}">
                    <a16:creationId xmlns:a16="http://schemas.microsoft.com/office/drawing/2014/main" id="{13DEFF83-7D3C-8748-AEEB-1CF29180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637711"/>
                <a:ext cx="478675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55" name="直接连接符 243">
              <a:extLst>
                <a:ext uri="{FF2B5EF4-FFF2-40B4-BE49-F238E27FC236}">
                  <a16:creationId xmlns:a16="http://schemas.microsoft.com/office/drawing/2014/main" id="{C950FE45-EA00-B940-8A65-33828D54A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60" y="6323"/>
              <a:ext cx="555108" cy="31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2" name="直接连接符 240">
            <a:extLst>
              <a:ext uri="{FF2B5EF4-FFF2-40B4-BE49-F238E27FC236}">
                <a16:creationId xmlns:a16="http://schemas.microsoft.com/office/drawing/2014/main" id="{6C65C6CA-694B-A445-9865-EE0AC53D3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5405438"/>
            <a:ext cx="1674813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33" name="组合 207">
            <a:extLst>
              <a:ext uri="{FF2B5EF4-FFF2-40B4-BE49-F238E27FC236}">
                <a16:creationId xmlns:a16="http://schemas.microsoft.com/office/drawing/2014/main" id="{3B2129D5-901C-4445-9CCC-37C34C1B4A61}"/>
              </a:ext>
            </a:extLst>
          </p:cNvPr>
          <p:cNvGrpSpPr>
            <a:grpSpLocks/>
          </p:cNvGrpSpPr>
          <p:nvPr/>
        </p:nvGrpSpPr>
        <p:grpSpPr bwMode="auto">
          <a:xfrm>
            <a:off x="4525963" y="3394075"/>
            <a:ext cx="825500" cy="2011363"/>
            <a:chOff x="0" y="0"/>
            <a:chExt cx="969177" cy="1383750"/>
          </a:xfrm>
        </p:grpSpPr>
        <p:grpSp>
          <p:nvGrpSpPr>
            <p:cNvPr id="22649" name="组合 208">
              <a:extLst>
                <a:ext uri="{FF2B5EF4-FFF2-40B4-BE49-F238E27FC236}">
                  <a16:creationId xmlns:a16="http://schemas.microsoft.com/office/drawing/2014/main" id="{0B8775C2-06DF-A94A-ACD7-99DD641B6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25894" cy="1383750"/>
              <a:chOff x="0" y="0"/>
              <a:chExt cx="725894" cy="1058358"/>
            </a:xfrm>
          </p:grpSpPr>
          <p:sp>
            <p:nvSpPr>
              <p:cNvPr id="22651" name="直接连接符 224">
                <a:extLst>
                  <a:ext uri="{FF2B5EF4-FFF2-40B4-BE49-F238E27FC236}">
                    <a16:creationId xmlns:a16="http://schemas.microsoft.com/office/drawing/2014/main" id="{5E315A23-9DC0-944B-B8F6-356BB4E5C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498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2" name="直接连接符 228">
                <a:extLst>
                  <a:ext uri="{FF2B5EF4-FFF2-40B4-BE49-F238E27FC236}">
                    <a16:creationId xmlns:a16="http://schemas.microsoft.com/office/drawing/2014/main" id="{45B5442F-2990-C943-B5BB-931FADD9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498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3" name="直接连接符 239">
                <a:extLst>
                  <a:ext uri="{FF2B5EF4-FFF2-40B4-BE49-F238E27FC236}">
                    <a16:creationId xmlns:a16="http://schemas.microsoft.com/office/drawing/2014/main" id="{DC14D367-A3A9-0E4C-801D-233BB538A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7255"/>
                <a:ext cx="478675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50" name="直接连接符 223">
              <a:extLst>
                <a:ext uri="{FF2B5EF4-FFF2-40B4-BE49-F238E27FC236}">
                  <a16:creationId xmlns:a16="http://schemas.microsoft.com/office/drawing/2014/main" id="{46F72655-B3FA-1347-BE4E-DDEC307A9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69" y="6323"/>
              <a:ext cx="555108" cy="31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4" name="组合 185">
            <a:extLst>
              <a:ext uri="{FF2B5EF4-FFF2-40B4-BE49-F238E27FC236}">
                <a16:creationId xmlns:a16="http://schemas.microsoft.com/office/drawing/2014/main" id="{EDEA2512-9646-2D42-BB43-633DF9575022}"/>
              </a:ext>
            </a:extLst>
          </p:cNvPr>
          <p:cNvGrpSpPr>
            <a:grpSpLocks/>
          </p:cNvGrpSpPr>
          <p:nvPr/>
        </p:nvGrpSpPr>
        <p:grpSpPr bwMode="auto">
          <a:xfrm>
            <a:off x="3946525" y="293688"/>
            <a:ext cx="885825" cy="1373187"/>
            <a:chOff x="0" y="0"/>
            <a:chExt cx="1040370" cy="1383750"/>
          </a:xfrm>
        </p:grpSpPr>
        <p:grpSp>
          <p:nvGrpSpPr>
            <p:cNvPr id="22644" name="组合 186">
              <a:extLst>
                <a:ext uri="{FF2B5EF4-FFF2-40B4-BE49-F238E27FC236}">
                  <a16:creationId xmlns:a16="http://schemas.microsoft.com/office/drawing/2014/main" id="{F6F3E6FB-AA1C-AA4D-8A55-D2B6E814A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97085" cy="1383750"/>
              <a:chOff x="0" y="0"/>
              <a:chExt cx="797085" cy="1058358"/>
            </a:xfrm>
          </p:grpSpPr>
          <p:sp>
            <p:nvSpPr>
              <p:cNvPr id="22646" name="直接连接符 203">
                <a:extLst>
                  <a:ext uri="{FF2B5EF4-FFF2-40B4-BE49-F238E27FC236}">
                    <a16:creationId xmlns:a16="http://schemas.microsoft.com/office/drawing/2014/main" id="{7586A279-08AB-B54F-BEA4-E38E62932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689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7" name="直接连接符 204">
                <a:extLst>
                  <a:ext uri="{FF2B5EF4-FFF2-40B4-BE49-F238E27FC236}">
                    <a16:creationId xmlns:a16="http://schemas.microsoft.com/office/drawing/2014/main" id="{101D8456-E57E-5F44-AC71-AE37C99FD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689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8" name="直接连接符 205">
                <a:extLst>
                  <a:ext uri="{FF2B5EF4-FFF2-40B4-BE49-F238E27FC236}">
                    <a16:creationId xmlns:a16="http://schemas.microsoft.com/office/drawing/2014/main" id="{D4256C60-D16E-A04B-9296-1711F3E57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528183"/>
                <a:ext cx="478676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45" name="直接连接符 187">
              <a:extLst>
                <a:ext uri="{FF2B5EF4-FFF2-40B4-BE49-F238E27FC236}">
                  <a16:creationId xmlns:a16="http://schemas.microsoft.com/office/drawing/2014/main" id="{B9248C26-7875-4849-A60A-3E4727F53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60" y="6323"/>
              <a:ext cx="555108" cy="31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直接连接符 174">
            <a:extLst>
              <a:ext uri="{FF2B5EF4-FFF2-40B4-BE49-F238E27FC236}">
                <a16:creationId xmlns:a16="http://schemas.microsoft.com/office/drawing/2014/main" id="{56517A43-3237-204F-861E-BE01C2191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322263"/>
            <a:ext cx="1674813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直接连接符 172">
            <a:extLst>
              <a:ext uri="{FF2B5EF4-FFF2-40B4-BE49-F238E27FC236}">
                <a16:creationId xmlns:a16="http://schemas.microsoft.com/office/drawing/2014/main" id="{6F4C92BA-817A-1941-88F7-C96E85467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976313"/>
            <a:ext cx="2157413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直接连接符 171">
            <a:extLst>
              <a:ext uri="{FF2B5EF4-FFF2-40B4-BE49-F238E27FC236}">
                <a16:creationId xmlns:a16="http://schemas.microsoft.com/office/drawing/2014/main" id="{1AD0950E-448F-DB4D-A262-285D1F643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5" y="1598613"/>
            <a:ext cx="1674813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直接连接符 169">
            <a:extLst>
              <a:ext uri="{FF2B5EF4-FFF2-40B4-BE49-F238E27FC236}">
                <a16:creationId xmlns:a16="http://schemas.microsoft.com/office/drawing/2014/main" id="{00B35AE3-D4AD-0E4E-8EF6-871FD8963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2293938"/>
            <a:ext cx="1674813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39" name="组合 159">
            <a:extLst>
              <a:ext uri="{FF2B5EF4-FFF2-40B4-BE49-F238E27FC236}">
                <a16:creationId xmlns:a16="http://schemas.microsoft.com/office/drawing/2014/main" id="{8627E25C-BF24-A84F-BFBA-5616C8D92B3E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324100"/>
            <a:ext cx="887413" cy="1139825"/>
            <a:chOff x="0" y="0"/>
            <a:chExt cx="1040370" cy="1383750"/>
          </a:xfrm>
        </p:grpSpPr>
        <p:grpSp>
          <p:nvGrpSpPr>
            <p:cNvPr id="22639" name="组合 161">
              <a:extLst>
                <a:ext uri="{FF2B5EF4-FFF2-40B4-BE49-F238E27FC236}">
                  <a16:creationId xmlns:a16="http://schemas.microsoft.com/office/drawing/2014/main" id="{52D37F6B-7B19-D849-8BF5-700994EDB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97085" cy="1383750"/>
              <a:chOff x="0" y="0"/>
              <a:chExt cx="797085" cy="1058358"/>
            </a:xfrm>
          </p:grpSpPr>
          <p:sp>
            <p:nvSpPr>
              <p:cNvPr id="22641" name="直接连接符 163">
                <a:extLst>
                  <a:ext uri="{FF2B5EF4-FFF2-40B4-BE49-F238E27FC236}">
                    <a16:creationId xmlns:a16="http://schemas.microsoft.com/office/drawing/2014/main" id="{3B10A149-EAB8-C24D-B473-1F2C9C7B7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689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2" name="直接连接符 166">
                <a:extLst>
                  <a:ext uri="{FF2B5EF4-FFF2-40B4-BE49-F238E27FC236}">
                    <a16:creationId xmlns:a16="http://schemas.microsoft.com/office/drawing/2014/main" id="{CCE01D2A-EDDA-3E40-81FE-F31832BA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689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3" name="直接连接符 168">
                <a:extLst>
                  <a:ext uri="{FF2B5EF4-FFF2-40B4-BE49-F238E27FC236}">
                    <a16:creationId xmlns:a16="http://schemas.microsoft.com/office/drawing/2014/main" id="{7F6479C1-9532-E04A-80BA-0D06E174F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528183"/>
                <a:ext cx="478676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40" name="直接连接符 162">
              <a:extLst>
                <a:ext uri="{FF2B5EF4-FFF2-40B4-BE49-F238E27FC236}">
                  <a16:creationId xmlns:a16="http://schemas.microsoft.com/office/drawing/2014/main" id="{FB9B9D02-9B67-B043-B476-EE26FA829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60" y="6323"/>
              <a:ext cx="555108" cy="31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0" name="直接连接符 127">
            <a:extLst>
              <a:ext uri="{FF2B5EF4-FFF2-40B4-BE49-F238E27FC236}">
                <a16:creationId xmlns:a16="http://schemas.microsoft.com/office/drawing/2014/main" id="{4D449533-A252-1947-9A5E-A5CEBF0C8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663" y="2262188"/>
            <a:ext cx="347662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直接连接符 126">
            <a:extLst>
              <a:ext uri="{FF2B5EF4-FFF2-40B4-BE49-F238E27FC236}">
                <a16:creationId xmlns:a16="http://schemas.microsoft.com/office/drawing/2014/main" id="{0772C4A8-E10C-C347-A500-5F5A95C09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3686175"/>
            <a:ext cx="3476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直接连接符 157">
            <a:extLst>
              <a:ext uri="{FF2B5EF4-FFF2-40B4-BE49-F238E27FC236}">
                <a16:creationId xmlns:a16="http://schemas.microsoft.com/office/drawing/2014/main" id="{61284EE1-FC3F-8743-A0B2-6632C4769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5" y="3668713"/>
            <a:ext cx="4667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直接连接符 247">
            <a:extLst>
              <a:ext uri="{FF2B5EF4-FFF2-40B4-BE49-F238E27FC236}">
                <a16:creationId xmlns:a16="http://schemas.microsoft.com/office/drawing/2014/main" id="{F206EAEA-3652-A047-BE8B-C3FE844B1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8" y="3222625"/>
            <a:ext cx="2698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直接连接符 246">
            <a:extLst>
              <a:ext uri="{FF2B5EF4-FFF2-40B4-BE49-F238E27FC236}">
                <a16:creationId xmlns:a16="http://schemas.microsoft.com/office/drawing/2014/main" id="{E15468AE-6163-BC47-8743-828000CBA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2176463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5" name="组合 194">
            <a:extLst>
              <a:ext uri="{FF2B5EF4-FFF2-40B4-BE49-F238E27FC236}">
                <a16:creationId xmlns:a16="http://schemas.microsoft.com/office/drawing/2014/main" id="{36208556-3D51-7943-B913-F5E270E3AA06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136650"/>
            <a:ext cx="525462" cy="4138613"/>
            <a:chOff x="0" y="0"/>
            <a:chExt cx="526403" cy="1386357"/>
          </a:xfrm>
        </p:grpSpPr>
        <p:grpSp>
          <p:nvGrpSpPr>
            <p:cNvPr id="22634" name="组合 200">
              <a:extLst>
                <a:ext uri="{FF2B5EF4-FFF2-40B4-BE49-F238E27FC236}">
                  <a16:creationId xmlns:a16="http://schemas.microsoft.com/office/drawing/2014/main" id="{8A2ED0EF-61FC-A547-A759-348E9437D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2636" name="直接连接符 202">
                <a:extLst>
                  <a:ext uri="{FF2B5EF4-FFF2-40B4-BE49-F238E27FC236}">
                    <a16:creationId xmlns:a16="http://schemas.microsoft.com/office/drawing/2014/main" id="{467E2BFA-AF70-E048-8D78-46C4CB886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7" name="直接连接符 206">
                <a:extLst>
                  <a:ext uri="{FF2B5EF4-FFF2-40B4-BE49-F238E27FC236}">
                    <a16:creationId xmlns:a16="http://schemas.microsoft.com/office/drawing/2014/main" id="{054F23B2-84BC-7A47-AFFF-D81BDA390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8" name="直接连接符 222">
                <a:extLst>
                  <a:ext uri="{FF2B5EF4-FFF2-40B4-BE49-F238E27FC236}">
                    <a16:creationId xmlns:a16="http://schemas.microsoft.com/office/drawing/2014/main" id="{DBD0A052-A006-CD49-8488-41552384C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35" name="直接连接符 201">
              <a:extLst>
                <a:ext uri="{FF2B5EF4-FFF2-40B4-BE49-F238E27FC236}">
                  <a16:creationId xmlns:a16="http://schemas.microsoft.com/office/drawing/2014/main" id="{97BF1620-D7A6-E94A-8DBF-848650645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4802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6" name="组合 229">
            <a:extLst>
              <a:ext uri="{FF2B5EF4-FFF2-40B4-BE49-F238E27FC236}">
                <a16:creationId xmlns:a16="http://schemas.microsoft.com/office/drawing/2014/main" id="{91311E37-1339-514A-BBDB-B9A6FC4724EA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2857500"/>
            <a:ext cx="887412" cy="1109663"/>
            <a:chOff x="0" y="0"/>
            <a:chExt cx="1040370" cy="1383750"/>
          </a:xfrm>
        </p:grpSpPr>
        <p:grpSp>
          <p:nvGrpSpPr>
            <p:cNvPr id="22629" name="组合 230">
              <a:extLst>
                <a:ext uri="{FF2B5EF4-FFF2-40B4-BE49-F238E27FC236}">
                  <a16:creationId xmlns:a16="http://schemas.microsoft.com/office/drawing/2014/main" id="{2A89BB5F-8968-294B-B358-F2B545929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97085" cy="1383750"/>
              <a:chOff x="0" y="0"/>
              <a:chExt cx="797085" cy="1058358"/>
            </a:xfrm>
          </p:grpSpPr>
          <p:sp>
            <p:nvSpPr>
              <p:cNvPr id="22631" name="直接连接符 237">
                <a:extLst>
                  <a:ext uri="{FF2B5EF4-FFF2-40B4-BE49-F238E27FC236}">
                    <a16:creationId xmlns:a16="http://schemas.microsoft.com/office/drawing/2014/main" id="{8305475B-1F78-364B-87E2-2E426EA92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689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2" name="直接连接符 232">
                <a:extLst>
                  <a:ext uri="{FF2B5EF4-FFF2-40B4-BE49-F238E27FC236}">
                    <a16:creationId xmlns:a16="http://schemas.microsoft.com/office/drawing/2014/main" id="{7EC1CE30-FA07-7844-808F-48DCC6715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689" y="1058358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3" name="直接连接符 238">
                <a:extLst>
                  <a:ext uri="{FF2B5EF4-FFF2-40B4-BE49-F238E27FC236}">
                    <a16:creationId xmlns:a16="http://schemas.microsoft.com/office/drawing/2014/main" id="{72FD79A5-C08B-1B44-82E5-028D486CF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528183"/>
                <a:ext cx="478676" cy="199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30" name="直接连接符 231">
              <a:extLst>
                <a:ext uri="{FF2B5EF4-FFF2-40B4-BE49-F238E27FC236}">
                  <a16:creationId xmlns:a16="http://schemas.microsoft.com/office/drawing/2014/main" id="{1F2DD50A-9639-784F-9696-585CE0FE5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60" y="6323"/>
              <a:ext cx="555108" cy="31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7" name="直接连接符 227">
            <a:extLst>
              <a:ext uri="{FF2B5EF4-FFF2-40B4-BE49-F238E27FC236}">
                <a16:creationId xmlns:a16="http://schemas.microsoft.com/office/drawing/2014/main" id="{5747FF35-D055-AE40-95C6-351556638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381952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8" name="组合 218">
            <a:extLst>
              <a:ext uri="{FF2B5EF4-FFF2-40B4-BE49-F238E27FC236}">
                <a16:creationId xmlns:a16="http://schemas.microsoft.com/office/drawing/2014/main" id="{FCED72E2-9029-B74E-9DE0-C2A1FAF6196A}"/>
              </a:ext>
            </a:extLst>
          </p:cNvPr>
          <p:cNvGrpSpPr>
            <a:grpSpLocks/>
          </p:cNvGrpSpPr>
          <p:nvPr/>
        </p:nvGrpSpPr>
        <p:grpSpPr bwMode="auto">
          <a:xfrm>
            <a:off x="2498725" y="755650"/>
            <a:ext cx="868363" cy="4378325"/>
            <a:chOff x="0" y="0"/>
            <a:chExt cx="526403" cy="1387077"/>
          </a:xfrm>
        </p:grpSpPr>
        <p:grpSp>
          <p:nvGrpSpPr>
            <p:cNvPr id="22624" name="组合 219">
              <a:extLst>
                <a:ext uri="{FF2B5EF4-FFF2-40B4-BE49-F238E27FC236}">
                  <a16:creationId xmlns:a16="http://schemas.microsoft.com/office/drawing/2014/main" id="{F2496701-CB6D-E747-80E5-E1690D194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720"/>
              <a:ext cx="306282" cy="1386357"/>
              <a:chOff x="0" y="0"/>
              <a:chExt cx="306282" cy="1060352"/>
            </a:xfrm>
          </p:grpSpPr>
          <p:sp>
            <p:nvSpPr>
              <p:cNvPr id="22626" name="直接连接符 221">
                <a:extLst>
                  <a:ext uri="{FF2B5EF4-FFF2-40B4-BE49-F238E27FC236}">
                    <a16:creationId xmlns:a16="http://schemas.microsoft.com/office/drawing/2014/main" id="{05FADEDA-4721-0E4A-B76E-56BF8168F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7" name="直接连接符 225">
                <a:extLst>
                  <a:ext uri="{FF2B5EF4-FFF2-40B4-BE49-F238E27FC236}">
                    <a16:creationId xmlns:a16="http://schemas.microsoft.com/office/drawing/2014/main" id="{0A570A53-7B06-4A47-BE5D-19CC291CD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8" name="直接连接符 226">
                <a:extLst>
                  <a:ext uri="{FF2B5EF4-FFF2-40B4-BE49-F238E27FC236}">
                    <a16:creationId xmlns:a16="http://schemas.microsoft.com/office/drawing/2014/main" id="{4B11C2E1-943A-6449-AD3D-CDF62CD84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25" name="直接连接符 220">
              <a:extLst>
                <a:ext uri="{FF2B5EF4-FFF2-40B4-BE49-F238E27FC236}">
                  <a16:creationId xmlns:a16="http://schemas.microsoft.com/office/drawing/2014/main" id="{9F60695D-8D56-A546-8075-E724467A8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9" name="组合 264">
            <a:extLst>
              <a:ext uri="{FF2B5EF4-FFF2-40B4-BE49-F238E27FC236}">
                <a16:creationId xmlns:a16="http://schemas.microsoft.com/office/drawing/2014/main" id="{A7D3FBB0-5038-F04B-8DD0-32EB03A869D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676400"/>
            <a:ext cx="584200" cy="3457575"/>
            <a:chOff x="0" y="0"/>
            <a:chExt cx="583270" cy="1386357"/>
          </a:xfrm>
        </p:grpSpPr>
        <p:grpSp>
          <p:nvGrpSpPr>
            <p:cNvPr id="22619" name="组合 265">
              <a:extLst>
                <a:ext uri="{FF2B5EF4-FFF2-40B4-BE49-F238E27FC236}">
                  <a16:creationId xmlns:a16="http://schemas.microsoft.com/office/drawing/2014/main" id="{1AE703E1-2434-204E-B329-16D10D809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88" y="0"/>
              <a:ext cx="306282" cy="1386357"/>
              <a:chOff x="0" y="0"/>
              <a:chExt cx="306282" cy="1060352"/>
            </a:xfrm>
          </p:grpSpPr>
          <p:sp>
            <p:nvSpPr>
              <p:cNvPr id="22621" name="直接连接符 273">
                <a:extLst>
                  <a:ext uri="{FF2B5EF4-FFF2-40B4-BE49-F238E27FC236}">
                    <a16:creationId xmlns:a16="http://schemas.microsoft.com/office/drawing/2014/main" id="{3EEDEF9F-B303-3542-B69B-BB1E8665A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2" name="直接连接符 275">
                <a:extLst>
                  <a:ext uri="{FF2B5EF4-FFF2-40B4-BE49-F238E27FC236}">
                    <a16:creationId xmlns:a16="http://schemas.microsoft.com/office/drawing/2014/main" id="{10DC0443-BE2D-2540-A6EE-7EDCCC6D9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3" name="直接连接符 276">
                <a:extLst>
                  <a:ext uri="{FF2B5EF4-FFF2-40B4-BE49-F238E27FC236}">
                    <a16:creationId xmlns:a16="http://schemas.microsoft.com/office/drawing/2014/main" id="{F3475D3B-810B-3E44-94DA-31E155A29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20" name="直接连接符 272">
              <a:extLst>
                <a:ext uri="{FF2B5EF4-FFF2-40B4-BE49-F238E27FC236}">
                  <a16:creationId xmlns:a16="http://schemas.microsoft.com/office/drawing/2014/main" id="{659A9C89-401E-CC4B-93D2-5472733D2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6378"/>
              <a:ext cx="270693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50" name="组合 233">
            <a:extLst>
              <a:ext uri="{FF2B5EF4-FFF2-40B4-BE49-F238E27FC236}">
                <a16:creationId xmlns:a16="http://schemas.microsoft.com/office/drawing/2014/main" id="{858C4201-DBAB-A741-9B36-6C95DB09E405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1020763"/>
            <a:ext cx="527050" cy="5167312"/>
            <a:chOff x="0" y="0"/>
            <a:chExt cx="526403" cy="1386357"/>
          </a:xfrm>
        </p:grpSpPr>
        <p:grpSp>
          <p:nvGrpSpPr>
            <p:cNvPr id="22614" name="组合 234">
              <a:extLst>
                <a:ext uri="{FF2B5EF4-FFF2-40B4-BE49-F238E27FC236}">
                  <a16:creationId xmlns:a16="http://schemas.microsoft.com/office/drawing/2014/main" id="{C6DB1FE3-524D-9048-A4FA-9C5A380AA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22616" name="直接连接符 236">
                <a:extLst>
                  <a:ext uri="{FF2B5EF4-FFF2-40B4-BE49-F238E27FC236}">
                    <a16:creationId xmlns:a16="http://schemas.microsoft.com/office/drawing/2014/main" id="{C5BA653A-B7B3-024B-97BD-5E7132BC3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7" name="直接连接符 262">
                <a:extLst>
                  <a:ext uri="{FF2B5EF4-FFF2-40B4-BE49-F238E27FC236}">
                    <a16:creationId xmlns:a16="http://schemas.microsoft.com/office/drawing/2014/main" id="{5A897BA1-AF54-7345-AA1E-83CE3BDE6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8" name="直接连接符 263">
                <a:extLst>
                  <a:ext uri="{FF2B5EF4-FFF2-40B4-BE49-F238E27FC236}">
                    <a16:creationId xmlns:a16="http://schemas.microsoft.com/office/drawing/2014/main" id="{64318CF7-C616-6F48-B93C-D713B73E7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15" name="直接连接符 235">
              <a:extLst>
                <a:ext uri="{FF2B5EF4-FFF2-40B4-BE49-F238E27FC236}">
                  <a16:creationId xmlns:a16="http://schemas.microsoft.com/office/drawing/2014/main" id="{8B3B6BCB-D163-2143-AD82-60AD0178A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5701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51" name="直接连接符 256">
            <a:extLst>
              <a:ext uri="{FF2B5EF4-FFF2-40B4-BE49-F238E27FC236}">
                <a16:creationId xmlns:a16="http://schemas.microsoft.com/office/drawing/2014/main" id="{AB024F45-62EC-0E47-9BCB-6F54C3225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2924175"/>
            <a:ext cx="2951163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直接连接符 15">
            <a:extLst>
              <a:ext uri="{FF2B5EF4-FFF2-40B4-BE49-F238E27FC236}">
                <a16:creationId xmlns:a16="http://schemas.microsoft.com/office/drawing/2014/main" id="{6F928862-B21F-8C4E-BF3E-1D205EEB9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3852863"/>
            <a:ext cx="3141662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333" name="表格 82">
            <a:extLst>
              <a:ext uri="{FF2B5EF4-FFF2-40B4-BE49-F238E27FC236}">
                <a16:creationId xmlns:a16="http://schemas.microsoft.com/office/drawing/2014/main" id="{7D1BBE44-D03E-A545-AE21-6273A126BC93}"/>
              </a:ext>
            </a:extLst>
          </p:cNvPr>
          <p:cNvGraphicFramePr>
            <a:graphicFrameLocks noGrp="1"/>
          </p:cNvGraphicFramePr>
          <p:nvPr/>
        </p:nvGraphicFramePr>
        <p:xfrm>
          <a:off x="6249988" y="142875"/>
          <a:ext cx="2822575" cy="6572250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3450930361"/>
                    </a:ext>
                  </a:extLst>
                </a:gridCol>
              </a:tblGrid>
              <a:tr h="66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恒依强欲乐，或依对治引，以恩悲福田，成就大福善。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7328"/>
                  </a:ext>
                </a:extLst>
              </a:tr>
              <a:tr h="66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善巧具信已，即当常修善，众善己应为，谁亦不仰仗。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59519"/>
                  </a:ext>
                </a:extLst>
              </a:tr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施等波罗蜜，层层渐升进，勿因小失大，大处思利他。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09061"/>
                  </a:ext>
                </a:extLst>
              </a:tr>
              <a:tr h="66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前理既已明，应勤饶益他，慧远具悲者，佛亦开诸遮。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300679"/>
                  </a:ext>
                </a:extLst>
              </a:tr>
              <a:tr h="66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食当与堕者，无怙住戒者，己食唯适量，三衣余尽施，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87626"/>
                  </a:ext>
                </a:extLst>
              </a:tr>
              <a:tr h="1235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修行正法身，莫为小故伤，行此众生愿，迅速得圆满。悲愿未清净，不应施此身，今生或他生，利大乃可舍。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58203"/>
                  </a:ext>
                </a:extLst>
              </a:tr>
              <a:tr h="2011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无病而覆头，缠头或撑伞，手持刀兵杖，不敬勿说法。莫示无伴女，慧浅莫言深，于诸浅深法，等敬渐修习。于诸利根器，不应与浅法，不应舍律行，经咒诳惑人。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7609"/>
                  </a:ext>
                </a:extLst>
              </a:tr>
            </a:tbl>
          </a:graphicData>
        </a:graphic>
      </p:graphicFrame>
      <p:sp>
        <p:nvSpPr>
          <p:cNvPr id="22571" name="矩形 173">
            <a:extLst>
              <a:ext uri="{FF2B5EF4-FFF2-40B4-BE49-F238E27FC236}">
                <a16:creationId xmlns:a16="http://schemas.microsoft.com/office/drawing/2014/main" id="{61016932-5D7F-434F-B2D3-08DEC7B7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308225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正知正念</a:t>
            </a:r>
            <a:endParaRPr lang="zh-CN" altLang="en-US"/>
          </a:p>
        </p:txBody>
      </p:sp>
      <p:grpSp>
        <p:nvGrpSpPr>
          <p:cNvPr id="22572" name="组合 152">
            <a:extLst>
              <a:ext uri="{FF2B5EF4-FFF2-40B4-BE49-F238E27FC236}">
                <a16:creationId xmlns:a16="http://schemas.microsoft.com/office/drawing/2014/main" id="{E7A22470-DD28-DB45-B6EF-08686CDFA248}"/>
              </a:ext>
            </a:extLst>
          </p:cNvPr>
          <p:cNvGrpSpPr>
            <a:grpSpLocks/>
          </p:cNvGrpSpPr>
          <p:nvPr/>
        </p:nvGrpSpPr>
        <p:grpSpPr bwMode="auto">
          <a:xfrm>
            <a:off x="57150" y="2705100"/>
            <a:ext cx="406400" cy="1931988"/>
            <a:chOff x="0" y="0"/>
            <a:chExt cx="357902" cy="1626969"/>
          </a:xfrm>
        </p:grpSpPr>
        <p:sp>
          <p:nvSpPr>
            <p:cNvPr id="22612" name="圆角矩形 164">
              <a:extLst>
                <a:ext uri="{FF2B5EF4-FFF2-40B4-BE49-F238E27FC236}">
                  <a16:creationId xmlns:a16="http://schemas.microsoft.com/office/drawing/2014/main" id="{37BC7914-1598-CD4F-BE97-0E2D71C4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13" name="圆角矩形 8">
              <a:extLst>
                <a:ext uri="{FF2B5EF4-FFF2-40B4-BE49-F238E27FC236}">
                  <a16:creationId xmlns:a16="http://schemas.microsoft.com/office/drawing/2014/main" id="{3C78E548-96B7-ED49-8177-5CDD4F1D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79"/>
              <a:ext cx="336936" cy="1606002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护持正知之方法</a:t>
              </a:r>
              <a:endParaRPr lang="zh-CN" altLang="en-US"/>
            </a:p>
          </p:txBody>
        </p:sp>
      </p:grpSp>
      <p:grpSp>
        <p:nvGrpSpPr>
          <p:cNvPr id="22573" name="组合 178">
            <a:extLst>
              <a:ext uri="{FF2B5EF4-FFF2-40B4-BE49-F238E27FC236}">
                <a16:creationId xmlns:a16="http://schemas.microsoft.com/office/drawing/2014/main" id="{25B035FE-0C12-5F42-B1C1-9BFC952AC9A4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868363"/>
            <a:ext cx="392113" cy="1425575"/>
            <a:chOff x="0" y="0"/>
            <a:chExt cx="756888" cy="378444"/>
          </a:xfrm>
        </p:grpSpPr>
        <p:sp>
          <p:nvSpPr>
            <p:cNvPr id="22610" name="圆角矩形 139">
              <a:extLst>
                <a:ext uri="{FF2B5EF4-FFF2-40B4-BE49-F238E27FC236}">
                  <a16:creationId xmlns:a16="http://schemas.microsoft.com/office/drawing/2014/main" id="{420C4E3B-9C0F-1440-8511-F84EDCB52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11" name="圆角矩形 60">
              <a:extLst>
                <a:ext uri="{FF2B5EF4-FFF2-40B4-BE49-F238E27FC236}">
                  <a16:creationId xmlns:a16="http://schemas.microsoft.com/office/drawing/2014/main" id="{BF9DD6DD-6472-E74D-99DC-D4F19E38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正知之前行</a:t>
              </a:r>
            </a:p>
          </p:txBody>
        </p:sp>
      </p:grpSp>
      <p:grpSp>
        <p:nvGrpSpPr>
          <p:cNvPr id="22574" name="组合 178">
            <a:extLst>
              <a:ext uri="{FF2B5EF4-FFF2-40B4-BE49-F238E27FC236}">
                <a16:creationId xmlns:a16="http://schemas.microsoft.com/office/drawing/2014/main" id="{32F67B16-0C72-CD48-A270-16D5947E2ACB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2660650"/>
            <a:ext cx="381000" cy="1231900"/>
            <a:chOff x="0" y="0"/>
            <a:chExt cx="756888" cy="378444"/>
          </a:xfrm>
        </p:grpSpPr>
        <p:sp>
          <p:nvSpPr>
            <p:cNvPr id="22608" name="圆角矩形 145">
              <a:extLst>
                <a:ext uri="{FF2B5EF4-FFF2-40B4-BE49-F238E27FC236}">
                  <a16:creationId xmlns:a16="http://schemas.microsoft.com/office/drawing/2014/main" id="{35E0AD2D-DF00-FD4F-95E3-201D8CFC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9" name="圆角矩形 60">
              <a:extLst>
                <a:ext uri="{FF2B5EF4-FFF2-40B4-BE49-F238E27FC236}">
                  <a16:creationId xmlns:a16="http://schemas.microsoft.com/office/drawing/2014/main" id="{7F52F721-1B88-6C46-A32C-7CEB566A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一同趋入</a:t>
              </a:r>
            </a:p>
          </p:txBody>
        </p:sp>
      </p:grpSp>
      <p:grpSp>
        <p:nvGrpSpPr>
          <p:cNvPr id="22575" name="组合 178">
            <a:extLst>
              <a:ext uri="{FF2B5EF4-FFF2-40B4-BE49-F238E27FC236}">
                <a16:creationId xmlns:a16="http://schemas.microsoft.com/office/drawing/2014/main" id="{B13EB5EC-9914-E146-A857-9FCBBE2B2C99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4160838"/>
            <a:ext cx="379412" cy="2489200"/>
            <a:chOff x="0" y="0"/>
            <a:chExt cx="756888" cy="378444"/>
          </a:xfrm>
        </p:grpSpPr>
        <p:sp>
          <p:nvSpPr>
            <p:cNvPr id="22606" name="圆角矩形 148">
              <a:extLst>
                <a:ext uri="{FF2B5EF4-FFF2-40B4-BE49-F238E27FC236}">
                  <a16:creationId xmlns:a16="http://schemas.microsoft.com/office/drawing/2014/main" id="{06B782B7-BDFA-C749-9368-84F7F781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7" name="圆角矩形 60">
              <a:extLst>
                <a:ext uri="{FF2B5EF4-FFF2-40B4-BE49-F238E27FC236}">
                  <a16:creationId xmlns:a16="http://schemas.microsoft.com/office/drawing/2014/main" id="{B918F822-8C46-7E4B-B1B5-16FD2448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略说护持正知之法相</a:t>
              </a:r>
            </a:p>
          </p:txBody>
        </p:sp>
      </p:grpSp>
      <p:grpSp>
        <p:nvGrpSpPr>
          <p:cNvPr id="22576" name="组合 178">
            <a:extLst>
              <a:ext uri="{FF2B5EF4-FFF2-40B4-BE49-F238E27FC236}">
                <a16:creationId xmlns:a16="http://schemas.microsoft.com/office/drawing/2014/main" id="{8E9FA250-610D-654B-8FE8-A94ABE93B827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576263"/>
            <a:ext cx="654050" cy="911225"/>
            <a:chOff x="0" y="0"/>
            <a:chExt cx="756888" cy="378444"/>
          </a:xfrm>
        </p:grpSpPr>
        <p:sp>
          <p:nvSpPr>
            <p:cNvPr id="22604" name="圆角矩形 151">
              <a:extLst>
                <a:ext uri="{FF2B5EF4-FFF2-40B4-BE49-F238E27FC236}">
                  <a16:creationId xmlns:a16="http://schemas.microsoft.com/office/drawing/2014/main" id="{946FAA84-C5F5-9C42-B795-25A19AB11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5" name="圆角矩形 60">
              <a:extLst>
                <a:ext uri="{FF2B5EF4-FFF2-40B4-BE49-F238E27FC236}">
                  <a16:creationId xmlns:a16="http://schemas.microsoft.com/office/drawing/2014/main" id="{88824A05-0387-F847-BEDA-0B6500AAE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观察三门状态</a:t>
              </a:r>
            </a:p>
          </p:txBody>
        </p:sp>
      </p:grpSp>
      <p:grpSp>
        <p:nvGrpSpPr>
          <p:cNvPr id="22577" name="组合 178">
            <a:extLst>
              <a:ext uri="{FF2B5EF4-FFF2-40B4-BE49-F238E27FC236}">
                <a16:creationId xmlns:a16="http://schemas.microsoft.com/office/drawing/2014/main" id="{460A4024-9FAC-9B43-AB89-B54BA579A356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1708150"/>
            <a:ext cx="617538" cy="941388"/>
            <a:chOff x="0" y="0"/>
            <a:chExt cx="756888" cy="378444"/>
          </a:xfrm>
        </p:grpSpPr>
        <p:sp>
          <p:nvSpPr>
            <p:cNvPr id="22602" name="圆角矩形 210">
              <a:extLst>
                <a:ext uri="{FF2B5EF4-FFF2-40B4-BE49-F238E27FC236}">
                  <a16:creationId xmlns:a16="http://schemas.microsoft.com/office/drawing/2014/main" id="{D3DF19C3-EA3A-CC42-8709-F0FC5C892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3" name="圆角矩形 60">
              <a:extLst>
                <a:ext uri="{FF2B5EF4-FFF2-40B4-BE49-F238E27FC236}">
                  <a16:creationId xmlns:a16="http://schemas.microsoft.com/office/drawing/2014/main" id="{B255889C-9C3F-BF46-B249-9EC7722B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观后当控制</a:t>
              </a:r>
            </a:p>
          </p:txBody>
        </p:sp>
      </p:grpSp>
      <p:grpSp>
        <p:nvGrpSpPr>
          <p:cNvPr id="22578" name="组合 178">
            <a:extLst>
              <a:ext uri="{FF2B5EF4-FFF2-40B4-BE49-F238E27FC236}">
                <a16:creationId xmlns:a16="http://schemas.microsoft.com/office/drawing/2014/main" id="{067DC645-38E6-D046-AFF1-2C61F54AA426}"/>
              </a:ext>
            </a:extLst>
          </p:cNvPr>
          <p:cNvGrpSpPr>
            <a:grpSpLocks/>
          </p:cNvGrpSpPr>
          <p:nvPr/>
        </p:nvGrpSpPr>
        <p:grpSpPr bwMode="auto">
          <a:xfrm>
            <a:off x="1462088" y="3127375"/>
            <a:ext cx="603250" cy="1320800"/>
            <a:chOff x="0" y="0"/>
            <a:chExt cx="756888" cy="378444"/>
          </a:xfrm>
        </p:grpSpPr>
        <p:sp>
          <p:nvSpPr>
            <p:cNvPr id="22600" name="圆角矩形 213">
              <a:extLst>
                <a:ext uri="{FF2B5EF4-FFF2-40B4-BE49-F238E27FC236}">
                  <a16:creationId xmlns:a16="http://schemas.microsoft.com/office/drawing/2014/main" id="{BBD1ABF4-F47F-F74C-BB30-0971FA6A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1" name="圆角矩形 60">
              <a:extLst>
                <a:ext uri="{FF2B5EF4-FFF2-40B4-BE49-F238E27FC236}">
                  <a16:creationId xmlns:a16="http://schemas.microsoft.com/office/drawing/2014/main" id="{5644999C-0408-BC45-BE72-13D35DF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控制后作修心之行</a:t>
              </a:r>
            </a:p>
          </p:txBody>
        </p:sp>
      </p:grpSp>
      <p:grpSp>
        <p:nvGrpSpPr>
          <p:cNvPr id="22579" name="组合 178">
            <a:extLst>
              <a:ext uri="{FF2B5EF4-FFF2-40B4-BE49-F238E27FC236}">
                <a16:creationId xmlns:a16="http://schemas.microsoft.com/office/drawing/2014/main" id="{B3548E74-0B85-1F47-818D-C0CD79F399DC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5821363"/>
            <a:ext cx="1125537" cy="706437"/>
            <a:chOff x="0" y="0"/>
            <a:chExt cx="756888" cy="378444"/>
          </a:xfrm>
        </p:grpSpPr>
        <p:sp>
          <p:nvSpPr>
            <p:cNvPr id="22598" name="圆角矩形 216">
              <a:extLst>
                <a:ext uri="{FF2B5EF4-FFF2-40B4-BE49-F238E27FC236}">
                  <a16:creationId xmlns:a16="http://schemas.microsoft.com/office/drawing/2014/main" id="{932EC159-B5C6-4D49-9A12-A6166442A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9" name="圆角矩形 60">
              <a:extLst>
                <a:ext uri="{FF2B5EF4-FFF2-40B4-BE49-F238E27FC236}">
                  <a16:creationId xmlns:a16="http://schemas.microsoft.com/office/drawing/2014/main" id="{1C301362-9421-CF4F-8F48-1678C2F44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成圆满学处之支分</a:t>
              </a:r>
            </a:p>
          </p:txBody>
        </p:sp>
      </p:grpSp>
      <p:sp>
        <p:nvSpPr>
          <p:cNvPr id="22580" name="圆角矩形 60">
            <a:extLst>
              <a:ext uri="{FF2B5EF4-FFF2-40B4-BE49-F238E27FC236}">
                <a16:creationId xmlns:a16="http://schemas.microsoft.com/office/drawing/2014/main" id="{F16AC68E-3F16-DA47-91A6-1C9A10CB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8575"/>
            <a:ext cx="392113" cy="2317750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一切行为中当具正知</a:t>
            </a:r>
          </a:p>
        </p:txBody>
      </p:sp>
      <p:sp>
        <p:nvSpPr>
          <p:cNvPr id="22581" name="圆角矩形 60">
            <a:extLst>
              <a:ext uri="{FF2B5EF4-FFF2-40B4-BE49-F238E27FC236}">
                <a16:creationId xmlns:a16="http://schemas.microsoft.com/office/drawing/2014/main" id="{E264F24E-AFE6-424F-9960-B340001D6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792413"/>
            <a:ext cx="454025" cy="1692275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主要宣说修心</a:t>
            </a:r>
          </a:p>
        </p:txBody>
      </p:sp>
      <p:sp>
        <p:nvSpPr>
          <p:cNvPr id="22582" name="圆角矩形 60">
            <a:extLst>
              <a:ext uri="{FF2B5EF4-FFF2-40B4-BE49-F238E27FC236}">
                <a16:creationId xmlns:a16="http://schemas.microsoft.com/office/drawing/2014/main" id="{3254BE5C-3EFA-4E42-9C96-758C61B3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130175"/>
            <a:ext cx="379412" cy="1739900"/>
          </a:xfrm>
          <a:prstGeom prst="rect">
            <a:avLst/>
          </a:prstGeom>
          <a:solidFill>
            <a:srgbClr val="664D26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自己修行之理</a:t>
            </a:r>
          </a:p>
        </p:txBody>
      </p:sp>
      <p:sp>
        <p:nvSpPr>
          <p:cNvPr id="22583" name="圆角矩形 60">
            <a:extLst>
              <a:ext uri="{FF2B5EF4-FFF2-40B4-BE49-F238E27FC236}">
                <a16:creationId xmlns:a16="http://schemas.microsoft.com/office/drawing/2014/main" id="{18D2F8A0-1D24-624E-B303-0EAFE693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2149475"/>
            <a:ext cx="415925" cy="1625600"/>
          </a:xfrm>
          <a:prstGeom prst="rect">
            <a:avLst/>
          </a:prstGeom>
          <a:solidFill>
            <a:srgbClr val="664D26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饶益他众之理</a:t>
            </a:r>
          </a:p>
        </p:txBody>
      </p:sp>
      <p:sp>
        <p:nvSpPr>
          <p:cNvPr id="22584" name="圆角矩形 60">
            <a:extLst>
              <a:ext uri="{FF2B5EF4-FFF2-40B4-BE49-F238E27FC236}">
                <a16:creationId xmlns:a16="http://schemas.microsoft.com/office/drawing/2014/main" id="{DF2B38DB-8655-A04D-826E-B3EFAA97A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624388"/>
            <a:ext cx="534987" cy="1095375"/>
          </a:xfrm>
          <a:prstGeom prst="rect">
            <a:avLst/>
          </a:prstGeom>
          <a:solidFill>
            <a:srgbClr val="48365A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净除成为心之障碍</a:t>
            </a:r>
          </a:p>
        </p:txBody>
      </p:sp>
      <p:sp>
        <p:nvSpPr>
          <p:cNvPr id="22585" name="圆角矩形 60">
            <a:extLst>
              <a:ext uri="{FF2B5EF4-FFF2-40B4-BE49-F238E27FC236}">
                <a16:creationId xmlns:a16="http://schemas.microsoft.com/office/drawing/2014/main" id="{EC6D109A-4E4C-DE44-9EFB-CE93F5F5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6038"/>
            <a:ext cx="533400" cy="1535112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总说一切时分所作之行</a:t>
            </a:r>
          </a:p>
        </p:txBody>
      </p:sp>
      <p:sp>
        <p:nvSpPr>
          <p:cNvPr id="22586" name="圆角矩形 60">
            <a:extLst>
              <a:ext uri="{FF2B5EF4-FFF2-40B4-BE49-F238E27FC236}">
                <a16:creationId xmlns:a16="http://schemas.microsoft.com/office/drawing/2014/main" id="{BE3E8E85-DC02-AF49-B1EF-21FC73C8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1711325"/>
            <a:ext cx="600075" cy="1214438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尤其趋入善法之行</a:t>
            </a:r>
          </a:p>
        </p:txBody>
      </p:sp>
      <p:sp>
        <p:nvSpPr>
          <p:cNvPr id="22587" name="圆角矩形 60">
            <a:extLst>
              <a:ext uri="{FF2B5EF4-FFF2-40B4-BE49-F238E27FC236}">
                <a16:creationId xmlns:a16="http://schemas.microsoft.com/office/drawing/2014/main" id="{22CA7269-6831-B547-8145-1AEF24C5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50800"/>
            <a:ext cx="1030287" cy="527050"/>
          </a:xfrm>
          <a:prstGeom prst="rect">
            <a:avLst/>
          </a:prstGeom>
          <a:solidFill>
            <a:srgbClr val="4DA3D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宣说所修有力善法</a:t>
            </a:r>
          </a:p>
        </p:txBody>
      </p:sp>
      <p:sp>
        <p:nvSpPr>
          <p:cNvPr id="22588" name="圆角矩形 60">
            <a:extLst>
              <a:ext uri="{FF2B5EF4-FFF2-40B4-BE49-F238E27FC236}">
                <a16:creationId xmlns:a16="http://schemas.microsoft.com/office/drawing/2014/main" id="{B92BCEB2-4820-5E41-AF8E-82B1FD4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693738"/>
            <a:ext cx="1030287" cy="528637"/>
          </a:xfrm>
          <a:prstGeom prst="rect">
            <a:avLst/>
          </a:prstGeom>
          <a:solidFill>
            <a:srgbClr val="4DA3D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修行方法</a:t>
            </a:r>
          </a:p>
        </p:txBody>
      </p:sp>
      <p:sp>
        <p:nvSpPr>
          <p:cNvPr id="22589" name="圆角矩形 60">
            <a:extLst>
              <a:ext uri="{FF2B5EF4-FFF2-40B4-BE49-F238E27FC236}">
                <a16:creationId xmlns:a16="http://schemas.microsoft.com/office/drawing/2014/main" id="{08A849CB-3233-584B-B5B1-0943F3DE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1339850"/>
            <a:ext cx="1031875" cy="527050"/>
          </a:xfrm>
          <a:prstGeom prst="rect">
            <a:avLst/>
          </a:prstGeom>
          <a:solidFill>
            <a:srgbClr val="4DA3D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宣说胜劣取舍</a:t>
            </a:r>
          </a:p>
        </p:txBody>
      </p:sp>
      <p:sp>
        <p:nvSpPr>
          <p:cNvPr id="22590" name="圆角矩形 60">
            <a:extLst>
              <a:ext uri="{FF2B5EF4-FFF2-40B4-BE49-F238E27FC236}">
                <a16:creationId xmlns:a16="http://schemas.microsoft.com/office/drawing/2014/main" id="{3325A5CC-974A-ED4D-9044-2317203E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2119313"/>
            <a:ext cx="585787" cy="349250"/>
          </a:xfrm>
          <a:prstGeom prst="rect">
            <a:avLst/>
          </a:prstGeom>
          <a:solidFill>
            <a:srgbClr val="4DA3D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略说</a:t>
            </a:r>
          </a:p>
        </p:txBody>
      </p:sp>
      <p:sp>
        <p:nvSpPr>
          <p:cNvPr id="22591" name="圆角矩形 60">
            <a:extLst>
              <a:ext uri="{FF2B5EF4-FFF2-40B4-BE49-F238E27FC236}">
                <a16:creationId xmlns:a16="http://schemas.microsoft.com/office/drawing/2014/main" id="{C87368DC-33C5-BC47-A118-9EBB0648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017838"/>
            <a:ext cx="598488" cy="1357312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断除成为世间不信之行</a:t>
            </a:r>
          </a:p>
        </p:txBody>
      </p:sp>
      <p:sp>
        <p:nvSpPr>
          <p:cNvPr id="22592" name="圆角矩形 60">
            <a:extLst>
              <a:ext uri="{FF2B5EF4-FFF2-40B4-BE49-F238E27FC236}">
                <a16:creationId xmlns:a16="http://schemas.microsoft.com/office/drawing/2014/main" id="{552373D2-84C5-C94F-8CD0-03FB87C4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4525963"/>
            <a:ext cx="600075" cy="1214437"/>
          </a:xfrm>
          <a:prstGeom prst="rect">
            <a:avLst/>
          </a:prstGeom>
          <a:solidFill>
            <a:srgbClr val="771E2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护持睡眠对境之理</a:t>
            </a:r>
          </a:p>
        </p:txBody>
      </p:sp>
      <p:sp>
        <p:nvSpPr>
          <p:cNvPr id="22593" name="圆角矩形 60">
            <a:extLst>
              <a:ext uri="{FF2B5EF4-FFF2-40B4-BE49-F238E27FC236}">
                <a16:creationId xmlns:a16="http://schemas.microsoft.com/office/drawing/2014/main" id="{E5B20154-ABBB-1A45-B91F-4C5BA469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3082925"/>
            <a:ext cx="292100" cy="752475"/>
          </a:xfrm>
          <a:prstGeom prst="rect">
            <a:avLst/>
          </a:prstGeom>
          <a:solidFill>
            <a:srgbClr val="4DA3D8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广说</a:t>
            </a:r>
          </a:p>
        </p:txBody>
      </p:sp>
      <p:sp>
        <p:nvSpPr>
          <p:cNvPr id="22594" name="圆角矩形 60">
            <a:extLst>
              <a:ext uri="{FF2B5EF4-FFF2-40B4-BE49-F238E27FC236}">
                <a16:creationId xmlns:a16="http://schemas.microsoft.com/office/drawing/2014/main" id="{278BBBA8-FCAB-D941-9C39-3F33B8E1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2847975"/>
            <a:ext cx="400050" cy="1119188"/>
          </a:xfrm>
          <a:prstGeom prst="rect">
            <a:avLst/>
          </a:prstGeom>
          <a:solidFill>
            <a:srgbClr val="646464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以财饶益</a:t>
            </a:r>
          </a:p>
        </p:txBody>
      </p:sp>
      <p:sp>
        <p:nvSpPr>
          <p:cNvPr id="22595" name="圆角矩形 60">
            <a:extLst>
              <a:ext uri="{FF2B5EF4-FFF2-40B4-BE49-F238E27FC236}">
                <a16:creationId xmlns:a16="http://schemas.microsoft.com/office/drawing/2014/main" id="{36283469-8A90-1841-8DEA-EB4D94DB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4814888"/>
            <a:ext cx="400050" cy="1119187"/>
          </a:xfrm>
          <a:prstGeom prst="rect">
            <a:avLst/>
          </a:prstGeom>
          <a:solidFill>
            <a:srgbClr val="646464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以法饶益</a:t>
            </a:r>
          </a:p>
        </p:txBody>
      </p:sp>
      <p:sp>
        <p:nvSpPr>
          <p:cNvPr id="22596" name="圆角矩形 60">
            <a:extLst>
              <a:ext uri="{FF2B5EF4-FFF2-40B4-BE49-F238E27FC236}">
                <a16:creationId xmlns:a16="http://schemas.microsoft.com/office/drawing/2014/main" id="{059C73E7-6829-884A-9F83-3284B633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495550"/>
            <a:ext cx="522287" cy="912813"/>
          </a:xfrm>
          <a:prstGeom prst="rect">
            <a:avLst/>
          </a:prstGeom>
          <a:solidFill>
            <a:srgbClr val="3A6331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施衣食之方式</a:t>
            </a:r>
          </a:p>
        </p:txBody>
      </p:sp>
      <p:sp>
        <p:nvSpPr>
          <p:cNvPr id="22597" name="圆角矩形 60">
            <a:extLst>
              <a:ext uri="{FF2B5EF4-FFF2-40B4-BE49-F238E27FC236}">
                <a16:creationId xmlns:a16="http://schemas.microsoft.com/office/drawing/2014/main" id="{EDB36450-1A2F-904C-99A9-59E4A0AA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463925"/>
            <a:ext cx="530225" cy="911225"/>
          </a:xfrm>
          <a:prstGeom prst="rect">
            <a:avLst/>
          </a:prstGeom>
          <a:solidFill>
            <a:srgbClr val="3A6331"/>
          </a:solidFill>
          <a:ln w="38100">
            <a:solidFill>
              <a:srgbClr val="FFFFFF"/>
            </a:solidFill>
            <a:bevel/>
            <a:headEnd/>
            <a:tailEnd/>
          </a:ln>
        </p:spPr>
        <p:txBody>
          <a:bodyPr lIns="6985" tIns="6985" rIns="6985" bIns="698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施身之方式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Pages>0</Pages>
  <Words>3655</Words>
  <Characters>0</Characters>
  <Application>Microsoft Macintosh PowerPoint</Application>
  <DocSecurity>0</DocSecurity>
  <PresentationFormat>On-screen Show (4:3)</PresentationFormat>
  <Lines>0</Lines>
  <Paragraphs>358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宋体</vt:lpstr>
      <vt:lpstr>Calibri</vt:lpstr>
      <vt:lpstr>微软雅黑</vt:lpstr>
      <vt:lpstr>Arial Unicode MS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Donghao Huang</cp:lastModifiedBy>
  <cp:revision>332</cp:revision>
  <dcterms:created xsi:type="dcterms:W3CDTF">2011-03-15T13:25:00Z</dcterms:created>
  <dcterms:modified xsi:type="dcterms:W3CDTF">2020-05-26T06:09:36Z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