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7FE1A-5055-466A-8291-B67B8FAD4B38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5CCF3E-B62D-4081-AD31-71DB2CAAFA9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86291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CCF3E-B62D-4081-AD31-71DB2CAAFA9C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17739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CCF3E-B62D-4081-AD31-71DB2CAAFA9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17739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CCF3E-B62D-4081-AD31-71DB2CAAFA9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17739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CCF3E-B62D-4081-AD31-71DB2CAAFA9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17739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CCF3E-B62D-4081-AD31-71DB2CAAFA9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17739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CCF3E-B62D-4081-AD31-71DB2CAAFA9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17739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CCF3E-B62D-4081-AD31-71DB2CAAFA9C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17739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61FF-D192-4BE0-96AD-88008B7D8D2D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15DE-7D86-42AC-B0AC-E2D62F452E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61FF-D192-4BE0-96AD-88008B7D8D2D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15DE-7D86-42AC-B0AC-E2D62F452E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61FF-D192-4BE0-96AD-88008B7D8D2D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15DE-7D86-42AC-B0AC-E2D62F452E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61FF-D192-4BE0-96AD-88008B7D8D2D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15DE-7D86-42AC-B0AC-E2D62F452E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61FF-D192-4BE0-96AD-88008B7D8D2D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15DE-7D86-42AC-B0AC-E2D62F452E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61FF-D192-4BE0-96AD-88008B7D8D2D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15DE-7D86-42AC-B0AC-E2D62F452E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61FF-D192-4BE0-96AD-88008B7D8D2D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15DE-7D86-42AC-B0AC-E2D62F452E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61FF-D192-4BE0-96AD-88008B7D8D2D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15DE-7D86-42AC-B0AC-E2D62F452E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61FF-D192-4BE0-96AD-88008B7D8D2D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15DE-7D86-42AC-B0AC-E2D62F452E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61FF-D192-4BE0-96AD-88008B7D8D2D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15DE-7D86-42AC-B0AC-E2D62F452E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61FF-D192-4BE0-96AD-88008B7D8D2D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15DE-7D86-42AC-B0AC-E2D62F452E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561FF-D192-4BE0-96AD-88008B7D8D2D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C15DE-7D86-42AC-B0AC-E2D62F452E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1" name="直接连接符 240"/>
          <p:cNvCxnSpPr/>
          <p:nvPr/>
        </p:nvCxnSpPr>
        <p:spPr>
          <a:xfrm>
            <a:off x="2780121" y="4782169"/>
            <a:ext cx="295396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/>
          <p:cNvCxnSpPr/>
          <p:nvPr/>
        </p:nvCxnSpPr>
        <p:spPr>
          <a:xfrm>
            <a:off x="2792117" y="5029465"/>
            <a:ext cx="295396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连接符 241"/>
          <p:cNvCxnSpPr/>
          <p:nvPr/>
        </p:nvCxnSpPr>
        <p:spPr>
          <a:xfrm>
            <a:off x="2780121" y="5303472"/>
            <a:ext cx="295396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连接符 243"/>
          <p:cNvCxnSpPr/>
          <p:nvPr/>
        </p:nvCxnSpPr>
        <p:spPr>
          <a:xfrm>
            <a:off x="2805633" y="5604751"/>
            <a:ext cx="295396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连接符 244"/>
          <p:cNvCxnSpPr/>
          <p:nvPr/>
        </p:nvCxnSpPr>
        <p:spPr>
          <a:xfrm>
            <a:off x="2792117" y="5912048"/>
            <a:ext cx="295396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连接符 245"/>
          <p:cNvCxnSpPr/>
          <p:nvPr/>
        </p:nvCxnSpPr>
        <p:spPr>
          <a:xfrm>
            <a:off x="2826112" y="6270628"/>
            <a:ext cx="295396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/>
          <p:nvPr/>
        </p:nvCxnSpPr>
        <p:spPr>
          <a:xfrm>
            <a:off x="1318940" y="5445224"/>
            <a:ext cx="295396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1" name="组合 230"/>
          <p:cNvGrpSpPr/>
          <p:nvPr/>
        </p:nvGrpSpPr>
        <p:grpSpPr>
          <a:xfrm>
            <a:off x="1045193" y="3339453"/>
            <a:ext cx="526403" cy="2701651"/>
            <a:chOff x="1311695" y="3579573"/>
            <a:chExt cx="526403" cy="1386357"/>
          </a:xfrm>
        </p:grpSpPr>
        <p:grpSp>
          <p:nvGrpSpPr>
            <p:cNvPr id="232" name="组合 231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34" name="直接连接符 233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直接连接符 234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直接连接符 235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3" name="直接连接符 232"/>
            <p:cNvCxnSpPr/>
            <p:nvPr/>
          </p:nvCxnSpPr>
          <p:spPr>
            <a:xfrm>
              <a:off x="1311695" y="4221622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0" name="直接连接符 229"/>
          <p:cNvCxnSpPr/>
          <p:nvPr/>
        </p:nvCxnSpPr>
        <p:spPr>
          <a:xfrm>
            <a:off x="4080865" y="6342331"/>
            <a:ext cx="534461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4" name="组合 223"/>
          <p:cNvGrpSpPr/>
          <p:nvPr/>
        </p:nvGrpSpPr>
        <p:grpSpPr>
          <a:xfrm>
            <a:off x="3872689" y="4312436"/>
            <a:ext cx="468149" cy="2377209"/>
            <a:chOff x="1311695" y="3579187"/>
            <a:chExt cx="526403" cy="1386743"/>
          </a:xfrm>
        </p:grpSpPr>
        <p:grpSp>
          <p:nvGrpSpPr>
            <p:cNvPr id="225" name="组合 224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27" name="直接连接符 226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直接连接符 227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直接连接符 228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6" name="直接连接符 225"/>
            <p:cNvCxnSpPr/>
            <p:nvPr/>
          </p:nvCxnSpPr>
          <p:spPr>
            <a:xfrm>
              <a:off x="1311695" y="3579187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组合 159"/>
          <p:cNvGrpSpPr/>
          <p:nvPr/>
        </p:nvGrpSpPr>
        <p:grpSpPr>
          <a:xfrm>
            <a:off x="4495759" y="3406679"/>
            <a:ext cx="468149" cy="1895129"/>
            <a:chOff x="1311695" y="3579573"/>
            <a:chExt cx="526403" cy="1386357"/>
          </a:xfrm>
        </p:grpSpPr>
        <p:grpSp>
          <p:nvGrpSpPr>
            <p:cNvPr id="161" name="组合 160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21" name="直接连接符 220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直接连接符 221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接连接符 222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0" name="直接连接符 219"/>
            <p:cNvCxnSpPr/>
            <p:nvPr/>
          </p:nvCxnSpPr>
          <p:spPr>
            <a:xfrm>
              <a:off x="1311695" y="4387951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组合 210"/>
          <p:cNvGrpSpPr/>
          <p:nvPr/>
        </p:nvGrpSpPr>
        <p:grpSpPr>
          <a:xfrm>
            <a:off x="3147251" y="1831733"/>
            <a:ext cx="526403" cy="2463636"/>
            <a:chOff x="1311695" y="3579573"/>
            <a:chExt cx="526403" cy="1386357"/>
          </a:xfrm>
        </p:grpSpPr>
        <p:grpSp>
          <p:nvGrpSpPr>
            <p:cNvPr id="212" name="组合 211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14" name="直接连接符 213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直接连接符 214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直接连接符 215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3" name="直接连接符 212"/>
            <p:cNvCxnSpPr/>
            <p:nvPr/>
          </p:nvCxnSpPr>
          <p:spPr>
            <a:xfrm>
              <a:off x="1311695" y="3995816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组合 204"/>
          <p:cNvGrpSpPr/>
          <p:nvPr/>
        </p:nvGrpSpPr>
        <p:grpSpPr>
          <a:xfrm>
            <a:off x="971600" y="394131"/>
            <a:ext cx="468149" cy="896057"/>
            <a:chOff x="1311695" y="3579573"/>
            <a:chExt cx="526403" cy="1386357"/>
          </a:xfrm>
        </p:grpSpPr>
        <p:grpSp>
          <p:nvGrpSpPr>
            <p:cNvPr id="206" name="组合 205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08" name="直接连接符 207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接连接符 208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直接连接符 209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7" name="直接连接符 206"/>
            <p:cNvCxnSpPr/>
            <p:nvPr/>
          </p:nvCxnSpPr>
          <p:spPr>
            <a:xfrm>
              <a:off x="1311695" y="4280463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组合 141"/>
          <p:cNvGrpSpPr/>
          <p:nvPr/>
        </p:nvGrpSpPr>
        <p:grpSpPr>
          <a:xfrm>
            <a:off x="3523352" y="596774"/>
            <a:ext cx="805047" cy="699211"/>
            <a:chOff x="4256093" y="4488048"/>
            <a:chExt cx="584604" cy="766429"/>
          </a:xfrm>
        </p:grpSpPr>
        <p:grpSp>
          <p:nvGrpSpPr>
            <p:cNvPr id="143" name="组合 142"/>
            <p:cNvGrpSpPr/>
            <p:nvPr/>
          </p:nvGrpSpPr>
          <p:grpSpPr>
            <a:xfrm>
              <a:off x="4397763" y="4488048"/>
              <a:ext cx="442934" cy="766429"/>
              <a:chOff x="2616898" y="770312"/>
              <a:chExt cx="442934" cy="1061646"/>
            </a:xfrm>
          </p:grpSpPr>
          <p:cxnSp>
            <p:nvCxnSpPr>
              <p:cNvPr id="163" name="直接连接符 162"/>
              <p:cNvCxnSpPr/>
              <p:nvPr/>
            </p:nvCxnSpPr>
            <p:spPr>
              <a:xfrm flipV="1">
                <a:off x="2616898" y="1830664"/>
                <a:ext cx="442934" cy="1294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接连接符 16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接连接符 16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2" name="直接连接符 161"/>
            <p:cNvCxnSpPr/>
            <p:nvPr/>
          </p:nvCxnSpPr>
          <p:spPr>
            <a:xfrm>
              <a:off x="4256093" y="4853841"/>
              <a:ext cx="306282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组合 179"/>
          <p:cNvGrpSpPr/>
          <p:nvPr/>
        </p:nvGrpSpPr>
        <p:grpSpPr>
          <a:xfrm>
            <a:off x="2584360" y="2532819"/>
            <a:ext cx="468149" cy="4156825"/>
            <a:chOff x="1311695" y="3578522"/>
            <a:chExt cx="526403" cy="1387408"/>
          </a:xfrm>
        </p:grpSpPr>
        <p:grpSp>
          <p:nvGrpSpPr>
            <p:cNvPr id="181" name="组合 180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83" name="直接连接符 18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接连接符 18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2" name="直接连接符 181"/>
            <p:cNvCxnSpPr/>
            <p:nvPr/>
          </p:nvCxnSpPr>
          <p:spPr>
            <a:xfrm>
              <a:off x="1311695" y="3578522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组合 173"/>
          <p:cNvGrpSpPr/>
          <p:nvPr/>
        </p:nvGrpSpPr>
        <p:grpSpPr>
          <a:xfrm>
            <a:off x="2318129" y="188640"/>
            <a:ext cx="468149" cy="355517"/>
            <a:chOff x="1311695" y="3579573"/>
            <a:chExt cx="526403" cy="1386357"/>
          </a:xfrm>
        </p:grpSpPr>
        <p:grpSp>
          <p:nvGrpSpPr>
            <p:cNvPr id="175" name="组合 174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77" name="直接连接符 176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直接连接符 177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接连接符 178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6" name="直接连接符 175"/>
            <p:cNvCxnSpPr/>
            <p:nvPr/>
          </p:nvCxnSpPr>
          <p:spPr>
            <a:xfrm>
              <a:off x="1311695" y="4280463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2264379" y="982157"/>
            <a:ext cx="805047" cy="645090"/>
            <a:chOff x="4256093" y="4488048"/>
            <a:chExt cx="584604" cy="766429"/>
          </a:xfrm>
        </p:grpSpPr>
        <p:grpSp>
          <p:nvGrpSpPr>
            <p:cNvPr id="10" name="组合 9"/>
            <p:cNvGrpSpPr/>
            <p:nvPr/>
          </p:nvGrpSpPr>
          <p:grpSpPr>
            <a:xfrm>
              <a:off x="4397763" y="4488048"/>
              <a:ext cx="442934" cy="766429"/>
              <a:chOff x="2616898" y="770312"/>
              <a:chExt cx="442934" cy="1061646"/>
            </a:xfrm>
          </p:grpSpPr>
          <p:cxnSp>
            <p:nvCxnSpPr>
              <p:cNvPr id="12" name="直接连接符 11"/>
              <p:cNvCxnSpPr/>
              <p:nvPr/>
            </p:nvCxnSpPr>
            <p:spPr>
              <a:xfrm flipV="1">
                <a:off x="2616898" y="1830664"/>
                <a:ext cx="442934" cy="1294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直接连接符 10"/>
            <p:cNvCxnSpPr/>
            <p:nvPr/>
          </p:nvCxnSpPr>
          <p:spPr>
            <a:xfrm>
              <a:off x="4256093" y="4853841"/>
              <a:ext cx="306282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3929330" y="1885522"/>
            <a:ext cx="3859359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104804" y="5930832"/>
            <a:ext cx="2063089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724636" y="5322010"/>
            <a:ext cx="534461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901721" y="3403049"/>
            <a:ext cx="3367928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1847405" y="2435771"/>
            <a:ext cx="526403" cy="1973717"/>
            <a:chOff x="1311695" y="3579573"/>
            <a:chExt cx="526403" cy="1386357"/>
          </a:xfrm>
        </p:grpSpPr>
        <p:grpSp>
          <p:nvGrpSpPr>
            <p:cNvPr id="21" name="组合 20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3" name="直接连接符 2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直接连接符 21"/>
            <p:cNvCxnSpPr/>
            <p:nvPr/>
          </p:nvCxnSpPr>
          <p:spPr>
            <a:xfrm>
              <a:off x="1311695" y="4221622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/>
          <p:nvPr/>
        </p:nvGrpSpPr>
        <p:grpSpPr>
          <a:xfrm>
            <a:off x="385414" y="899984"/>
            <a:ext cx="586186" cy="3971700"/>
            <a:chOff x="1311695" y="3579573"/>
            <a:chExt cx="533065" cy="1386357"/>
          </a:xfrm>
        </p:grpSpPr>
        <p:grpSp>
          <p:nvGrpSpPr>
            <p:cNvPr id="33" name="组合 32"/>
            <p:cNvGrpSpPr/>
            <p:nvPr/>
          </p:nvGrpSpPr>
          <p:grpSpPr>
            <a:xfrm>
              <a:off x="1538478" y="3579573"/>
              <a:ext cx="306282" cy="1386357"/>
              <a:chOff x="2623560" y="770312"/>
              <a:chExt cx="306282" cy="1060352"/>
            </a:xfrm>
          </p:grpSpPr>
          <p:cxnSp>
            <p:nvCxnSpPr>
              <p:cNvPr id="35" name="直接连接符 34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>
                <a:off x="2623560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直接连接符 33"/>
            <p:cNvCxnSpPr/>
            <p:nvPr/>
          </p:nvCxnSpPr>
          <p:spPr>
            <a:xfrm>
              <a:off x="1311695" y="4512839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组合 166"/>
          <p:cNvGrpSpPr/>
          <p:nvPr/>
        </p:nvGrpSpPr>
        <p:grpSpPr>
          <a:xfrm>
            <a:off x="184690" y="2852916"/>
            <a:ext cx="354862" cy="1556572"/>
            <a:chOff x="2923592" y="1869607"/>
            <a:chExt cx="421639" cy="83348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3" name="圆角矩形 62"/>
            <p:cNvSpPr/>
            <p:nvPr/>
          </p:nvSpPr>
          <p:spPr>
            <a:xfrm>
              <a:off x="2923592" y="1869607"/>
              <a:ext cx="421639" cy="785835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lumMod val="5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4" name="圆角矩形 36"/>
            <p:cNvSpPr/>
            <p:nvPr/>
          </p:nvSpPr>
          <p:spPr>
            <a:xfrm>
              <a:off x="2933513" y="1894580"/>
              <a:ext cx="396941" cy="80851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受持之方法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5" name="组合 150"/>
          <p:cNvGrpSpPr/>
          <p:nvPr/>
        </p:nvGrpSpPr>
        <p:grpSpPr>
          <a:xfrm>
            <a:off x="757314" y="579659"/>
            <a:ext cx="343788" cy="651141"/>
            <a:chOff x="6833" y="3976649"/>
            <a:chExt cx="334204" cy="1094551"/>
          </a:xfr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6" name="圆角矩形 65"/>
            <p:cNvSpPr/>
            <p:nvPr/>
          </p:nvSpPr>
          <p:spPr>
            <a:xfrm>
              <a:off x="6833" y="3976649"/>
              <a:ext cx="334204" cy="1094551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7" name="圆角矩形 4"/>
            <p:cNvSpPr/>
            <p:nvPr/>
          </p:nvSpPr>
          <p:spPr>
            <a:xfrm>
              <a:off x="16622" y="4072929"/>
              <a:ext cx="314626" cy="988484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总义</a:t>
              </a:r>
            </a:p>
          </p:txBody>
        </p:sp>
      </p:grpSp>
      <p:grpSp>
        <p:nvGrpSpPr>
          <p:cNvPr id="74" name="组合 152"/>
          <p:cNvGrpSpPr/>
          <p:nvPr/>
        </p:nvGrpSpPr>
        <p:grpSpPr>
          <a:xfrm>
            <a:off x="1241509" y="200748"/>
            <a:ext cx="1152129" cy="359312"/>
            <a:chOff x="487843" y="1559700"/>
            <a:chExt cx="357902" cy="16269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5" name="圆角矩形 74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6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抉择发心</a:t>
              </a:r>
            </a:p>
          </p:txBody>
        </p:sp>
      </p:grpSp>
      <p:grpSp>
        <p:nvGrpSpPr>
          <p:cNvPr id="77" name="组合 152"/>
          <p:cNvGrpSpPr/>
          <p:nvPr/>
        </p:nvGrpSpPr>
        <p:grpSpPr>
          <a:xfrm>
            <a:off x="1241509" y="908917"/>
            <a:ext cx="1138314" cy="622565"/>
            <a:chOff x="487843" y="1559700"/>
            <a:chExt cx="357902" cy="16269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8" name="圆角矩形 77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9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随发心而行持</a:t>
              </a:r>
            </a:p>
          </p:txBody>
        </p:sp>
      </p:grpSp>
      <p:grpSp>
        <p:nvGrpSpPr>
          <p:cNvPr id="80" name="组合 150"/>
          <p:cNvGrpSpPr/>
          <p:nvPr/>
        </p:nvGrpSpPr>
        <p:grpSpPr>
          <a:xfrm>
            <a:off x="814625" y="4365104"/>
            <a:ext cx="390125" cy="697977"/>
            <a:chOff x="6833" y="3976649"/>
            <a:chExt cx="334204" cy="1094551"/>
          </a:xfr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1" name="圆角矩形 80"/>
            <p:cNvSpPr/>
            <p:nvPr/>
          </p:nvSpPr>
          <p:spPr>
            <a:xfrm>
              <a:off x="6833" y="3976649"/>
              <a:ext cx="334204" cy="1094551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2" name="圆角矩形 4"/>
            <p:cNvSpPr/>
            <p:nvPr/>
          </p:nvSpPr>
          <p:spPr>
            <a:xfrm>
              <a:off x="16622" y="3986438"/>
              <a:ext cx="314626" cy="107497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论义</a:t>
              </a:r>
            </a:p>
          </p:txBody>
        </p:sp>
      </p:grp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33380817"/>
              </p:ext>
            </p:extLst>
          </p:nvPr>
        </p:nvGraphicFramePr>
        <p:xfrm>
          <a:off x="6129146" y="1543283"/>
          <a:ext cx="2822272" cy="530352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822272"/>
              </a:tblGrid>
              <a:tr h="633264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为持珍宝心，我今供如来，无垢妙法宝，佛子功德海。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660401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鲜花与珍果，种种诸良药，世间珍宝物，悦意澄净水。巍巍珍宝山，静谧宜人林，花严妙宝树，珍果垂枝树。世间妙芳香，如意妙宝树，自生诸庄稼，及余诸珍饰，莲花诸湖泊，悦吟美天鹅。浩瀚虚空界，一切无主物，意缘敬奉献，牟尼诸佛子，祈请胜福田，悲愍纳吾供。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11727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福薄我贫穷，无余堪供财，祈求慈怙主，利我受此供。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136064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愿以吾身心，恒献佛佛子，恳请哀纳受，我愿为尊仆。尊既慈摄护，利生无怯顾，远罪净身心，誓断诸恶业！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87" name="组合 152"/>
          <p:cNvGrpSpPr/>
          <p:nvPr/>
        </p:nvGrpSpPr>
        <p:grpSpPr>
          <a:xfrm>
            <a:off x="2594051" y="78541"/>
            <a:ext cx="682194" cy="270421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8" name="圆角矩形 87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9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本体</a:t>
              </a:r>
            </a:p>
          </p:txBody>
        </p:sp>
      </p:grpSp>
      <p:grpSp>
        <p:nvGrpSpPr>
          <p:cNvPr id="93" name="组合 152"/>
          <p:cNvGrpSpPr/>
          <p:nvPr/>
        </p:nvGrpSpPr>
        <p:grpSpPr>
          <a:xfrm>
            <a:off x="2614033" y="406759"/>
            <a:ext cx="647913" cy="292759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4" name="圆角矩形 93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5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分类</a:t>
              </a:r>
            </a:p>
          </p:txBody>
        </p:sp>
      </p:grpSp>
      <p:grpSp>
        <p:nvGrpSpPr>
          <p:cNvPr id="99" name="组合 152"/>
          <p:cNvGrpSpPr/>
          <p:nvPr/>
        </p:nvGrpSpPr>
        <p:grpSpPr>
          <a:xfrm>
            <a:off x="3829041" y="488908"/>
            <a:ext cx="1274326" cy="330817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0" name="圆角矩形 99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1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受戒之对境</a:t>
              </a:r>
            </a:p>
          </p:txBody>
        </p:sp>
      </p:grpSp>
      <p:grpSp>
        <p:nvGrpSpPr>
          <p:cNvPr id="124" name="组合 152"/>
          <p:cNvGrpSpPr/>
          <p:nvPr/>
        </p:nvGrpSpPr>
        <p:grpSpPr>
          <a:xfrm>
            <a:off x="2914990" y="2303074"/>
            <a:ext cx="372079" cy="549862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7" name="圆角矩形 13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供养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5" name="组合 152"/>
          <p:cNvGrpSpPr/>
          <p:nvPr/>
        </p:nvGrpSpPr>
        <p:grpSpPr>
          <a:xfrm>
            <a:off x="2901337" y="4653136"/>
            <a:ext cx="513396" cy="258066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6" name="圆角矩形 125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7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顶礼</a:t>
              </a:r>
              <a:endParaRPr lang="zh-CN" altLang="en-US" sz="16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" name="组合 152"/>
          <p:cNvGrpSpPr/>
          <p:nvPr/>
        </p:nvGrpSpPr>
        <p:grpSpPr>
          <a:xfrm>
            <a:off x="3829800" y="819725"/>
            <a:ext cx="1720151" cy="330817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3" name="圆角矩形 112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4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受戒之补特伽罗</a:t>
              </a:r>
            </a:p>
          </p:txBody>
        </p:sp>
      </p:grpSp>
      <p:grpSp>
        <p:nvGrpSpPr>
          <p:cNvPr id="116" name="组合 152"/>
          <p:cNvGrpSpPr/>
          <p:nvPr/>
        </p:nvGrpSpPr>
        <p:grpSpPr>
          <a:xfrm>
            <a:off x="3839253" y="1137810"/>
            <a:ext cx="1274326" cy="330817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2" name="圆角矩形 131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3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受戒</a:t>
              </a: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之仪轨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0" name="组合 152"/>
          <p:cNvGrpSpPr/>
          <p:nvPr/>
        </p:nvGrpSpPr>
        <p:grpSpPr>
          <a:xfrm>
            <a:off x="2606237" y="718307"/>
            <a:ext cx="1030541" cy="320216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1" name="圆角矩形 90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2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受戒方法</a:t>
              </a:r>
            </a:p>
          </p:txBody>
        </p:sp>
      </p:grpSp>
      <p:grpSp>
        <p:nvGrpSpPr>
          <p:cNvPr id="166" name="组合 152"/>
          <p:cNvGrpSpPr/>
          <p:nvPr/>
        </p:nvGrpSpPr>
        <p:grpSpPr>
          <a:xfrm>
            <a:off x="1403648" y="2996952"/>
            <a:ext cx="393285" cy="783441"/>
            <a:chOff x="487843" y="1559700"/>
            <a:chExt cx="357902" cy="16269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7" name="圆角矩形 16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加行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9" name="组合 152"/>
          <p:cNvGrpSpPr/>
          <p:nvPr/>
        </p:nvGrpSpPr>
        <p:grpSpPr>
          <a:xfrm>
            <a:off x="1444311" y="5243972"/>
            <a:ext cx="679417" cy="411299"/>
            <a:chOff x="487843" y="1559700"/>
            <a:chExt cx="357902" cy="16269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0" name="圆角矩形 169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1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正行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2" name="组合 152"/>
          <p:cNvGrpSpPr/>
          <p:nvPr/>
        </p:nvGrpSpPr>
        <p:grpSpPr>
          <a:xfrm>
            <a:off x="1444311" y="5835455"/>
            <a:ext cx="679417" cy="411299"/>
            <a:chOff x="487843" y="1559700"/>
            <a:chExt cx="357902" cy="16269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3" name="圆角矩形 172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6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后行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87" name="组合 152"/>
          <p:cNvGrpSpPr/>
          <p:nvPr/>
        </p:nvGrpSpPr>
        <p:grpSpPr>
          <a:xfrm>
            <a:off x="2194769" y="1860541"/>
            <a:ext cx="397737" cy="1348542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8" name="圆角矩形 187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9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净化自相续</a:t>
              </a:r>
            </a:p>
          </p:txBody>
        </p:sp>
      </p:grpSp>
      <p:grpSp>
        <p:nvGrpSpPr>
          <p:cNvPr id="190" name="组合 152"/>
          <p:cNvGrpSpPr/>
          <p:nvPr/>
        </p:nvGrpSpPr>
        <p:grpSpPr>
          <a:xfrm>
            <a:off x="2240751" y="3851315"/>
            <a:ext cx="373282" cy="1623030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1" name="圆角矩形 190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2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为利他而修心</a:t>
              </a:r>
            </a:p>
          </p:txBody>
        </p:sp>
      </p:grpSp>
      <p:grpSp>
        <p:nvGrpSpPr>
          <p:cNvPr id="193" name="组合 152"/>
          <p:cNvGrpSpPr/>
          <p:nvPr/>
        </p:nvGrpSpPr>
        <p:grpSpPr>
          <a:xfrm>
            <a:off x="2902318" y="4928164"/>
            <a:ext cx="512782" cy="244574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4" name="圆角矩形 193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5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皈依</a:t>
              </a:r>
              <a:endParaRPr lang="zh-CN" altLang="en-US" sz="16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99" name="组合 152"/>
          <p:cNvGrpSpPr/>
          <p:nvPr/>
        </p:nvGrpSpPr>
        <p:grpSpPr>
          <a:xfrm>
            <a:off x="3469165" y="1702066"/>
            <a:ext cx="635639" cy="316949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0" name="圆角矩形 199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1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总说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2" name="组合 152"/>
          <p:cNvGrpSpPr/>
          <p:nvPr/>
        </p:nvGrpSpPr>
        <p:grpSpPr>
          <a:xfrm>
            <a:off x="3520513" y="3861048"/>
            <a:ext cx="326790" cy="868644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3" name="圆角矩形 202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4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别说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4" name="组合 152"/>
          <p:cNvGrpSpPr/>
          <p:nvPr/>
        </p:nvGrpSpPr>
        <p:grpSpPr>
          <a:xfrm>
            <a:off x="2606237" y="1063661"/>
            <a:ext cx="1051272" cy="292759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5" name="圆角矩形 134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6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护戒方法</a:t>
              </a:r>
            </a:p>
          </p:txBody>
        </p:sp>
      </p:grpSp>
      <p:grpSp>
        <p:nvGrpSpPr>
          <p:cNvPr id="139" name="组合 152"/>
          <p:cNvGrpSpPr/>
          <p:nvPr/>
        </p:nvGrpSpPr>
        <p:grpSpPr>
          <a:xfrm>
            <a:off x="2611381" y="1382062"/>
            <a:ext cx="1051272" cy="292759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0" name="圆角矩形 139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1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还净方法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7" name="组合 152"/>
          <p:cNvGrpSpPr/>
          <p:nvPr/>
        </p:nvGrpSpPr>
        <p:grpSpPr>
          <a:xfrm>
            <a:off x="4171114" y="3541014"/>
            <a:ext cx="394064" cy="1544170"/>
            <a:chOff x="487843" y="1559700"/>
            <a:chExt cx="357902" cy="1626969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8" name="圆角矩形 217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9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供养无主物</a:t>
              </a:r>
            </a:p>
          </p:txBody>
        </p:sp>
      </p:grpSp>
      <p:grpSp>
        <p:nvGrpSpPr>
          <p:cNvPr id="144" name="组合 152"/>
          <p:cNvGrpSpPr/>
          <p:nvPr/>
        </p:nvGrpSpPr>
        <p:grpSpPr>
          <a:xfrm>
            <a:off x="4174567" y="5779384"/>
            <a:ext cx="1063217" cy="322354"/>
            <a:chOff x="487843" y="1559700"/>
            <a:chExt cx="357902" cy="1626969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5" name="圆角矩形 144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6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供养身体</a:t>
              </a:r>
            </a:p>
          </p:txBody>
        </p:sp>
      </p:grpSp>
      <p:grpSp>
        <p:nvGrpSpPr>
          <p:cNvPr id="147" name="组合 152"/>
          <p:cNvGrpSpPr/>
          <p:nvPr/>
        </p:nvGrpSpPr>
        <p:grpSpPr>
          <a:xfrm>
            <a:off x="4186139" y="6178839"/>
            <a:ext cx="1026571" cy="319433"/>
            <a:chOff x="487843" y="1559700"/>
            <a:chExt cx="357902" cy="1626969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8" name="圆角矩形 147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9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意幻供养</a:t>
              </a:r>
            </a:p>
          </p:txBody>
        </p:sp>
      </p:grpSp>
      <p:grpSp>
        <p:nvGrpSpPr>
          <p:cNvPr id="150" name="组合 152"/>
          <p:cNvGrpSpPr/>
          <p:nvPr/>
        </p:nvGrpSpPr>
        <p:grpSpPr>
          <a:xfrm>
            <a:off x="4187326" y="6537051"/>
            <a:ext cx="1049769" cy="305188"/>
            <a:chOff x="487843" y="1559700"/>
            <a:chExt cx="357902" cy="1626969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1" name="圆角矩形 150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2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发愿供养</a:t>
              </a:r>
            </a:p>
          </p:txBody>
        </p:sp>
      </p:grpSp>
      <p:grpSp>
        <p:nvGrpSpPr>
          <p:cNvPr id="153" name="组合 178"/>
          <p:cNvGrpSpPr/>
          <p:nvPr/>
        </p:nvGrpSpPr>
        <p:grpSpPr>
          <a:xfrm>
            <a:off x="4820728" y="3173632"/>
            <a:ext cx="1038281" cy="399384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4" name="圆角矩形 153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5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2">
                      <a:lumMod val="1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真实供养</a:t>
              </a:r>
              <a:endParaRPr lang="zh-CN" altLang="en-US" b="1" kern="12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56" name="矩形 155"/>
          <p:cNvSpPr/>
          <p:nvPr/>
        </p:nvSpPr>
        <p:spPr>
          <a:xfrm>
            <a:off x="35496" y="44624"/>
            <a:ext cx="447659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第二</a:t>
            </a:r>
            <a:endParaRPr lang="en-US" altLang="zh-CN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品</a:t>
            </a:r>
            <a:endParaRPr lang="en-US" altLang="zh-CN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忏悔罪业</a:t>
            </a:r>
            <a:endParaRPr lang="zh-CN" altLang="en-US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57" name="组合 178"/>
          <p:cNvGrpSpPr/>
          <p:nvPr/>
        </p:nvGrpSpPr>
        <p:grpSpPr>
          <a:xfrm>
            <a:off x="4792898" y="5002193"/>
            <a:ext cx="971516" cy="602558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8" name="圆角矩形 157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9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2">
                      <a:lumMod val="1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供养彼等之原因</a:t>
              </a:r>
              <a:endParaRPr lang="zh-CN" altLang="en-US" b="1" kern="12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1" name="组合 152"/>
          <p:cNvGrpSpPr/>
          <p:nvPr/>
        </p:nvGrpSpPr>
        <p:grpSpPr>
          <a:xfrm>
            <a:off x="2915229" y="5164283"/>
            <a:ext cx="527667" cy="270914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2" name="圆角矩形 121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3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忏罪</a:t>
              </a:r>
            </a:p>
          </p:txBody>
        </p:sp>
      </p:grpSp>
      <p:grpSp>
        <p:nvGrpSpPr>
          <p:cNvPr id="196" name="组合 152"/>
          <p:cNvGrpSpPr/>
          <p:nvPr/>
        </p:nvGrpSpPr>
        <p:grpSpPr>
          <a:xfrm>
            <a:off x="2924360" y="5453868"/>
            <a:ext cx="527667" cy="262577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7" name="圆角矩形 19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随喜</a:t>
              </a:r>
            </a:p>
          </p:txBody>
        </p:sp>
      </p:grpSp>
      <p:grpSp>
        <p:nvGrpSpPr>
          <p:cNvPr id="118" name="组合 152"/>
          <p:cNvGrpSpPr/>
          <p:nvPr/>
        </p:nvGrpSpPr>
        <p:grpSpPr>
          <a:xfrm>
            <a:off x="2922211" y="5739730"/>
            <a:ext cx="1001717" cy="305312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9" name="圆角矩形 118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0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请转法轮</a:t>
              </a:r>
            </a:p>
          </p:txBody>
        </p:sp>
      </p:grpSp>
      <p:grpSp>
        <p:nvGrpSpPr>
          <p:cNvPr id="128" name="组合 152"/>
          <p:cNvGrpSpPr/>
          <p:nvPr/>
        </p:nvGrpSpPr>
        <p:grpSpPr>
          <a:xfrm>
            <a:off x="2921103" y="6045042"/>
            <a:ext cx="685492" cy="451172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9" name="圆角矩形 128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0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祈请不涅槃</a:t>
              </a:r>
            </a:p>
          </p:txBody>
        </p:sp>
      </p:grpSp>
      <p:grpSp>
        <p:nvGrpSpPr>
          <p:cNvPr id="238" name="组合 152"/>
          <p:cNvGrpSpPr/>
          <p:nvPr/>
        </p:nvGrpSpPr>
        <p:grpSpPr>
          <a:xfrm>
            <a:off x="2916940" y="6523251"/>
            <a:ext cx="1001717" cy="305312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9" name="圆角矩形 238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0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回向福德</a:t>
              </a:r>
              <a:endParaRPr lang="zh-CN" altLang="en-US" sz="16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504896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7" name="直接连接符 266"/>
          <p:cNvCxnSpPr/>
          <p:nvPr/>
        </p:nvCxnSpPr>
        <p:spPr>
          <a:xfrm>
            <a:off x="2169320" y="5168930"/>
            <a:ext cx="534461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连接符 258"/>
          <p:cNvCxnSpPr/>
          <p:nvPr/>
        </p:nvCxnSpPr>
        <p:spPr>
          <a:xfrm>
            <a:off x="2169320" y="4856470"/>
            <a:ext cx="534461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/>
          <p:cNvCxnSpPr/>
          <p:nvPr/>
        </p:nvCxnSpPr>
        <p:spPr>
          <a:xfrm>
            <a:off x="2141550" y="3732449"/>
            <a:ext cx="534461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连接符 260"/>
          <p:cNvCxnSpPr/>
          <p:nvPr/>
        </p:nvCxnSpPr>
        <p:spPr>
          <a:xfrm>
            <a:off x="2169319" y="3999395"/>
            <a:ext cx="534461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连接符 261"/>
          <p:cNvCxnSpPr/>
          <p:nvPr/>
        </p:nvCxnSpPr>
        <p:spPr>
          <a:xfrm>
            <a:off x="2132750" y="4308022"/>
            <a:ext cx="534461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/>
          <p:cNvCxnSpPr/>
          <p:nvPr/>
        </p:nvCxnSpPr>
        <p:spPr>
          <a:xfrm>
            <a:off x="2158077" y="4551201"/>
            <a:ext cx="534461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连接符 257"/>
          <p:cNvCxnSpPr/>
          <p:nvPr/>
        </p:nvCxnSpPr>
        <p:spPr>
          <a:xfrm>
            <a:off x="3580032" y="581814"/>
            <a:ext cx="534461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连接符 256"/>
          <p:cNvCxnSpPr/>
          <p:nvPr/>
        </p:nvCxnSpPr>
        <p:spPr>
          <a:xfrm>
            <a:off x="3580032" y="3403839"/>
            <a:ext cx="534461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连接符 255"/>
          <p:cNvCxnSpPr/>
          <p:nvPr/>
        </p:nvCxnSpPr>
        <p:spPr>
          <a:xfrm>
            <a:off x="3580032" y="5256508"/>
            <a:ext cx="534461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/>
          <p:nvPr/>
        </p:nvCxnSpPr>
        <p:spPr>
          <a:xfrm>
            <a:off x="5645849" y="6387188"/>
            <a:ext cx="2063089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/>
        </p:nvCxnSpPr>
        <p:spPr>
          <a:xfrm>
            <a:off x="4891511" y="3013374"/>
            <a:ext cx="2063089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/>
          <p:nvPr/>
        </p:nvCxnSpPr>
        <p:spPr>
          <a:xfrm>
            <a:off x="4932037" y="3693374"/>
            <a:ext cx="2063089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/>
          <p:nvPr/>
        </p:nvCxnSpPr>
        <p:spPr>
          <a:xfrm>
            <a:off x="4891511" y="4166206"/>
            <a:ext cx="2063089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/>
        </p:nvCxnSpPr>
        <p:spPr>
          <a:xfrm>
            <a:off x="4932040" y="4534100"/>
            <a:ext cx="2063089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连接符 252"/>
          <p:cNvCxnSpPr/>
          <p:nvPr/>
        </p:nvCxnSpPr>
        <p:spPr>
          <a:xfrm>
            <a:off x="4932038" y="4901461"/>
            <a:ext cx="2063089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连接符 253"/>
          <p:cNvCxnSpPr/>
          <p:nvPr/>
        </p:nvCxnSpPr>
        <p:spPr>
          <a:xfrm>
            <a:off x="4885357" y="5310526"/>
            <a:ext cx="2063089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连接符 254"/>
          <p:cNvCxnSpPr/>
          <p:nvPr/>
        </p:nvCxnSpPr>
        <p:spPr>
          <a:xfrm>
            <a:off x="4932040" y="5782592"/>
            <a:ext cx="2063089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/>
          <p:nvPr/>
        </p:nvCxnSpPr>
        <p:spPr>
          <a:xfrm>
            <a:off x="4932039" y="2415228"/>
            <a:ext cx="2063089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/>
          <p:nvPr/>
        </p:nvCxnSpPr>
        <p:spPr>
          <a:xfrm>
            <a:off x="687912" y="4034128"/>
            <a:ext cx="295396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1" name="组合 230"/>
          <p:cNvGrpSpPr/>
          <p:nvPr/>
        </p:nvGrpSpPr>
        <p:grpSpPr>
          <a:xfrm>
            <a:off x="401465" y="1928357"/>
            <a:ext cx="526403" cy="2701651"/>
            <a:chOff x="1311695" y="3579573"/>
            <a:chExt cx="526403" cy="1386357"/>
          </a:xfrm>
        </p:grpSpPr>
        <p:grpSp>
          <p:nvGrpSpPr>
            <p:cNvPr id="232" name="组合 231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34" name="直接连接符 233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直接连接符 234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直接连接符 235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3" name="直接连接符 232"/>
            <p:cNvCxnSpPr/>
            <p:nvPr/>
          </p:nvCxnSpPr>
          <p:spPr>
            <a:xfrm>
              <a:off x="1311695" y="4221622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0" name="直接连接符 229"/>
          <p:cNvCxnSpPr/>
          <p:nvPr/>
        </p:nvCxnSpPr>
        <p:spPr>
          <a:xfrm>
            <a:off x="3569284" y="5704260"/>
            <a:ext cx="534461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4" name="组合 223"/>
          <p:cNvGrpSpPr/>
          <p:nvPr/>
        </p:nvGrpSpPr>
        <p:grpSpPr>
          <a:xfrm>
            <a:off x="3363842" y="181549"/>
            <a:ext cx="468149" cy="5952519"/>
            <a:chOff x="1311695" y="3579573"/>
            <a:chExt cx="526403" cy="1386357"/>
          </a:xfrm>
        </p:grpSpPr>
        <p:grpSp>
          <p:nvGrpSpPr>
            <p:cNvPr id="225" name="组合 224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27" name="直接连接符 226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直接连接符 227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直接连接符 228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6" name="直接连接符 225"/>
            <p:cNvCxnSpPr/>
            <p:nvPr/>
          </p:nvCxnSpPr>
          <p:spPr>
            <a:xfrm>
              <a:off x="1311695" y="4288944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组合 159"/>
          <p:cNvGrpSpPr/>
          <p:nvPr/>
        </p:nvGrpSpPr>
        <p:grpSpPr>
          <a:xfrm>
            <a:off x="4679915" y="733560"/>
            <a:ext cx="468149" cy="5641144"/>
            <a:chOff x="1311695" y="3579573"/>
            <a:chExt cx="526403" cy="1386357"/>
          </a:xfrm>
        </p:grpSpPr>
        <p:grpSp>
          <p:nvGrpSpPr>
            <p:cNvPr id="161" name="组合 160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21" name="直接连接符 220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直接连接符 221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接连接符 222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0" name="直接连接符 219"/>
            <p:cNvCxnSpPr/>
            <p:nvPr/>
          </p:nvCxnSpPr>
          <p:spPr>
            <a:xfrm>
              <a:off x="1311695" y="4237014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组合 210"/>
          <p:cNvGrpSpPr/>
          <p:nvPr/>
        </p:nvGrpSpPr>
        <p:grpSpPr>
          <a:xfrm>
            <a:off x="2503523" y="420637"/>
            <a:ext cx="526403" cy="2806696"/>
            <a:chOff x="1311695" y="3579573"/>
            <a:chExt cx="526403" cy="1386357"/>
          </a:xfrm>
        </p:grpSpPr>
        <p:grpSp>
          <p:nvGrpSpPr>
            <p:cNvPr id="212" name="组合 211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14" name="直接连接符 213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直接连接符 214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直接连接符 215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3" name="直接连接符 212"/>
            <p:cNvCxnSpPr/>
            <p:nvPr/>
          </p:nvCxnSpPr>
          <p:spPr>
            <a:xfrm>
              <a:off x="1311695" y="3995816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组合 179"/>
          <p:cNvGrpSpPr/>
          <p:nvPr/>
        </p:nvGrpSpPr>
        <p:grpSpPr>
          <a:xfrm>
            <a:off x="1940632" y="1121723"/>
            <a:ext cx="468149" cy="4397759"/>
            <a:chOff x="1311695" y="3578522"/>
            <a:chExt cx="526403" cy="1387408"/>
          </a:xfrm>
        </p:grpSpPr>
        <p:grpSp>
          <p:nvGrpSpPr>
            <p:cNvPr id="181" name="组合 180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83" name="直接连接符 18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接连接符 18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2" name="直接连接符 181"/>
            <p:cNvCxnSpPr/>
            <p:nvPr/>
          </p:nvCxnSpPr>
          <p:spPr>
            <a:xfrm>
              <a:off x="1311695" y="3578522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直接连接符 15"/>
          <p:cNvCxnSpPr/>
          <p:nvPr/>
        </p:nvCxnSpPr>
        <p:spPr>
          <a:xfrm>
            <a:off x="4932040" y="1871264"/>
            <a:ext cx="2063089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645849" y="761762"/>
            <a:ext cx="534461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932040" y="1484784"/>
            <a:ext cx="3367928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1203677" y="1024675"/>
            <a:ext cx="526403" cy="1973717"/>
            <a:chOff x="1311695" y="3579573"/>
            <a:chExt cx="526403" cy="1386357"/>
          </a:xfrm>
        </p:grpSpPr>
        <p:grpSp>
          <p:nvGrpSpPr>
            <p:cNvPr id="21" name="组合 20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3" name="直接连接符 2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直接连接符 21"/>
            <p:cNvCxnSpPr/>
            <p:nvPr/>
          </p:nvCxnSpPr>
          <p:spPr>
            <a:xfrm>
              <a:off x="1311695" y="4221622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组合 150"/>
          <p:cNvGrpSpPr/>
          <p:nvPr/>
        </p:nvGrpSpPr>
        <p:grpSpPr>
          <a:xfrm>
            <a:off x="170897" y="2954008"/>
            <a:ext cx="390125" cy="697977"/>
            <a:chOff x="6833" y="3976649"/>
            <a:chExt cx="334204" cy="1094551"/>
          </a:xfr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1" name="圆角矩形 80"/>
            <p:cNvSpPr/>
            <p:nvPr/>
          </p:nvSpPr>
          <p:spPr>
            <a:xfrm>
              <a:off x="6833" y="3976649"/>
              <a:ext cx="334204" cy="1094551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2" name="圆角矩形 4"/>
            <p:cNvSpPr/>
            <p:nvPr/>
          </p:nvSpPr>
          <p:spPr>
            <a:xfrm>
              <a:off x="16622" y="3986438"/>
              <a:ext cx="314626" cy="107497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论义</a:t>
              </a:r>
            </a:p>
          </p:txBody>
        </p:sp>
      </p:grp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23823875"/>
              </p:ext>
            </p:extLst>
          </p:nvPr>
        </p:nvGraphicFramePr>
        <p:xfrm>
          <a:off x="6214785" y="157688"/>
          <a:ext cx="2822272" cy="658368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822272"/>
              </a:tblGrid>
              <a:tr h="1128298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馥郁一净室，晶地亮莹莹，宝柱生悦意，珠盖频闪烁。备诸珍宝瓶，盛满妙香水，洋溢美歌乐，请佛佛子浴。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47169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香薰极洁净，浴巾拭其身。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7169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拭已复献上，香极妙色衣。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07545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亦以细柔服，最胜庄严物，庄严普贤尊，文殊观自在。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</a:tr>
              <a:tr h="607545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香遍三千界，妙香涂敷彼，犹如纯炼金，发光诸佛身。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  <a:tr h="607545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于诸胜供处，供以香莲花，曼陀青莲花，及诸妙花鬘。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1744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亦献最胜香，香溢结香云。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63975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复献诸神馐，种种妙饮食。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63975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亦献金莲花，齐列珍宝灯。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63975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香敷地面上，散布悦意花。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63975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广厦扬赞歌，悬珠耀光泽，严空无量饰，亦献大悲主。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63975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金柄撑宝伞，周边缀美饰，形妙极庄严，亦展献诸佛。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24" name="组合 152"/>
          <p:cNvGrpSpPr/>
          <p:nvPr/>
        </p:nvGrpSpPr>
        <p:grpSpPr>
          <a:xfrm>
            <a:off x="2316140" y="836712"/>
            <a:ext cx="322487" cy="727998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7" name="圆角矩形 13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供养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5" name="组合 152"/>
          <p:cNvGrpSpPr/>
          <p:nvPr/>
        </p:nvGrpSpPr>
        <p:grpSpPr>
          <a:xfrm>
            <a:off x="2293118" y="3570548"/>
            <a:ext cx="513396" cy="258066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6" name="圆角矩形 125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7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顶礼</a:t>
              </a:r>
              <a:endParaRPr lang="zh-CN" altLang="en-US" sz="16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6" name="组合 152"/>
          <p:cNvGrpSpPr/>
          <p:nvPr/>
        </p:nvGrpSpPr>
        <p:grpSpPr>
          <a:xfrm>
            <a:off x="759920" y="1585856"/>
            <a:ext cx="393285" cy="783441"/>
            <a:chOff x="487843" y="1559700"/>
            <a:chExt cx="357902" cy="16269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7" name="圆角矩形 16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加行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9" name="组合 152"/>
          <p:cNvGrpSpPr/>
          <p:nvPr/>
        </p:nvGrpSpPr>
        <p:grpSpPr>
          <a:xfrm>
            <a:off x="800583" y="3832876"/>
            <a:ext cx="679417" cy="411299"/>
            <a:chOff x="487843" y="1559700"/>
            <a:chExt cx="357902" cy="16269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0" name="圆角矩形 169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1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正行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2" name="组合 152"/>
          <p:cNvGrpSpPr/>
          <p:nvPr/>
        </p:nvGrpSpPr>
        <p:grpSpPr>
          <a:xfrm>
            <a:off x="800583" y="4424359"/>
            <a:ext cx="679417" cy="411299"/>
            <a:chOff x="487843" y="1559700"/>
            <a:chExt cx="357902" cy="16269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3" name="圆角矩形 172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6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后行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87" name="组合 152"/>
          <p:cNvGrpSpPr/>
          <p:nvPr/>
        </p:nvGrpSpPr>
        <p:grpSpPr>
          <a:xfrm>
            <a:off x="1551041" y="449445"/>
            <a:ext cx="397737" cy="1348542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8" name="圆角矩形 187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9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净化自相续</a:t>
              </a:r>
            </a:p>
          </p:txBody>
        </p:sp>
      </p:grpSp>
      <p:grpSp>
        <p:nvGrpSpPr>
          <p:cNvPr id="190" name="组合 152"/>
          <p:cNvGrpSpPr/>
          <p:nvPr/>
        </p:nvGrpSpPr>
        <p:grpSpPr>
          <a:xfrm>
            <a:off x="1597023" y="2440219"/>
            <a:ext cx="373282" cy="1623030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1" name="圆角矩形 190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2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为利他而修心</a:t>
              </a:r>
            </a:p>
          </p:txBody>
        </p:sp>
      </p:grpSp>
      <p:grpSp>
        <p:nvGrpSpPr>
          <p:cNvPr id="193" name="组合 152"/>
          <p:cNvGrpSpPr/>
          <p:nvPr/>
        </p:nvGrpSpPr>
        <p:grpSpPr>
          <a:xfrm>
            <a:off x="2294099" y="3845576"/>
            <a:ext cx="512782" cy="244574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4" name="圆角矩形 193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5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皈依</a:t>
              </a:r>
              <a:endParaRPr lang="zh-CN" altLang="en-US" sz="16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99" name="组合 152"/>
          <p:cNvGrpSpPr/>
          <p:nvPr/>
        </p:nvGrpSpPr>
        <p:grpSpPr>
          <a:xfrm>
            <a:off x="2952181" y="116632"/>
            <a:ext cx="367893" cy="720936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0" name="圆角矩形 199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1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总说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7" name="组合 152"/>
          <p:cNvGrpSpPr/>
          <p:nvPr/>
        </p:nvGrpSpPr>
        <p:grpSpPr>
          <a:xfrm>
            <a:off x="3675037" y="29548"/>
            <a:ext cx="1430214" cy="304005"/>
            <a:chOff x="487843" y="1559700"/>
            <a:chExt cx="357902" cy="1626969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8" name="圆角矩形 217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9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供养无主物</a:t>
              </a:r>
            </a:p>
          </p:txBody>
        </p:sp>
      </p:grpSp>
      <p:grpSp>
        <p:nvGrpSpPr>
          <p:cNvPr id="144" name="组合 152"/>
          <p:cNvGrpSpPr/>
          <p:nvPr/>
        </p:nvGrpSpPr>
        <p:grpSpPr>
          <a:xfrm>
            <a:off x="3678705" y="420637"/>
            <a:ext cx="1063217" cy="322354"/>
            <a:chOff x="487843" y="1559700"/>
            <a:chExt cx="357902" cy="1626969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5" name="圆角矩形 144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6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供养身体</a:t>
              </a:r>
            </a:p>
          </p:txBody>
        </p:sp>
      </p:grpSp>
      <p:grpSp>
        <p:nvGrpSpPr>
          <p:cNvPr id="147" name="组合 152"/>
          <p:cNvGrpSpPr/>
          <p:nvPr/>
        </p:nvGrpSpPr>
        <p:grpSpPr>
          <a:xfrm>
            <a:off x="3670745" y="3244123"/>
            <a:ext cx="1026571" cy="319433"/>
            <a:chOff x="487843" y="1559700"/>
            <a:chExt cx="357902" cy="1626969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8" name="圆角矩形 147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9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意幻供养</a:t>
              </a:r>
            </a:p>
          </p:txBody>
        </p:sp>
      </p:grpSp>
      <p:grpSp>
        <p:nvGrpSpPr>
          <p:cNvPr id="150" name="组合 152"/>
          <p:cNvGrpSpPr/>
          <p:nvPr/>
        </p:nvGrpSpPr>
        <p:grpSpPr>
          <a:xfrm>
            <a:off x="3678295" y="5081874"/>
            <a:ext cx="1019021" cy="349269"/>
            <a:chOff x="487843" y="1559700"/>
            <a:chExt cx="357902" cy="1626969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1" name="圆角矩形 150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2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发愿供养</a:t>
              </a:r>
            </a:p>
          </p:txBody>
        </p:sp>
      </p:grpSp>
      <p:sp>
        <p:nvSpPr>
          <p:cNvPr id="156" name="矩形 155"/>
          <p:cNvSpPr/>
          <p:nvPr/>
        </p:nvSpPr>
        <p:spPr>
          <a:xfrm>
            <a:off x="35496" y="44624"/>
            <a:ext cx="447659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第二</a:t>
            </a:r>
            <a:endParaRPr lang="en-US" altLang="zh-CN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品</a:t>
            </a:r>
            <a:endParaRPr lang="en-US" altLang="zh-CN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忏悔罪业</a:t>
            </a:r>
            <a:endParaRPr lang="zh-CN" altLang="en-US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57" name="组合 178"/>
          <p:cNvGrpSpPr/>
          <p:nvPr/>
        </p:nvGrpSpPr>
        <p:grpSpPr>
          <a:xfrm>
            <a:off x="5120629" y="625491"/>
            <a:ext cx="603499" cy="301279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8" name="圆角矩形 157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9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2">
                      <a:lumMod val="1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沐浴</a:t>
              </a:r>
              <a:endParaRPr lang="zh-CN" altLang="en-US" b="1" kern="12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1" name="组合 152"/>
          <p:cNvGrpSpPr/>
          <p:nvPr/>
        </p:nvGrpSpPr>
        <p:grpSpPr>
          <a:xfrm>
            <a:off x="2307010" y="4113227"/>
            <a:ext cx="527667" cy="270914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2" name="圆角矩形 121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3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忏罪</a:t>
              </a:r>
            </a:p>
          </p:txBody>
        </p:sp>
      </p:grpSp>
      <p:grpSp>
        <p:nvGrpSpPr>
          <p:cNvPr id="196" name="组合 152"/>
          <p:cNvGrpSpPr/>
          <p:nvPr/>
        </p:nvGrpSpPr>
        <p:grpSpPr>
          <a:xfrm>
            <a:off x="2316141" y="4402812"/>
            <a:ext cx="527667" cy="262577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7" name="圆角矩形 19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随喜</a:t>
              </a:r>
            </a:p>
          </p:txBody>
        </p:sp>
      </p:grpSp>
      <p:grpSp>
        <p:nvGrpSpPr>
          <p:cNvPr id="118" name="组合 152"/>
          <p:cNvGrpSpPr/>
          <p:nvPr/>
        </p:nvGrpSpPr>
        <p:grpSpPr>
          <a:xfrm>
            <a:off x="2289905" y="4688674"/>
            <a:ext cx="1001717" cy="301391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9" name="圆角矩形 118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0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请转法轮</a:t>
              </a:r>
            </a:p>
          </p:txBody>
        </p:sp>
      </p:grpSp>
      <p:grpSp>
        <p:nvGrpSpPr>
          <p:cNvPr id="128" name="组合 152"/>
          <p:cNvGrpSpPr/>
          <p:nvPr/>
        </p:nvGrpSpPr>
        <p:grpSpPr>
          <a:xfrm>
            <a:off x="2286167" y="5023546"/>
            <a:ext cx="1146842" cy="306028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9" name="圆角矩形 128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0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祈请不涅槃</a:t>
              </a:r>
            </a:p>
          </p:txBody>
        </p:sp>
      </p:grpSp>
      <p:grpSp>
        <p:nvGrpSpPr>
          <p:cNvPr id="202" name="组合 152"/>
          <p:cNvGrpSpPr/>
          <p:nvPr/>
        </p:nvGrpSpPr>
        <p:grpSpPr>
          <a:xfrm>
            <a:off x="2952181" y="2756530"/>
            <a:ext cx="384173" cy="751227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3" name="圆角矩形 202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4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别说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38" name="组合 178"/>
          <p:cNvGrpSpPr/>
          <p:nvPr/>
        </p:nvGrpSpPr>
        <p:grpSpPr>
          <a:xfrm>
            <a:off x="5120629" y="1327521"/>
            <a:ext cx="603499" cy="301279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9" name="圆角矩形 238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0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2">
                      <a:lumMod val="1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擦拭</a:t>
              </a:r>
              <a:endParaRPr lang="zh-CN" altLang="en-US" b="1" kern="12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41" name="组合 178"/>
          <p:cNvGrpSpPr/>
          <p:nvPr/>
        </p:nvGrpSpPr>
        <p:grpSpPr>
          <a:xfrm>
            <a:off x="5120629" y="1714599"/>
            <a:ext cx="603499" cy="301279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42" name="圆角矩形 241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3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2">
                      <a:lumMod val="1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妙衣</a:t>
              </a:r>
              <a:endParaRPr lang="zh-CN" altLang="en-US" b="1" kern="12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44" name="组合 178"/>
          <p:cNvGrpSpPr/>
          <p:nvPr/>
        </p:nvGrpSpPr>
        <p:grpSpPr>
          <a:xfrm>
            <a:off x="5120629" y="2263625"/>
            <a:ext cx="603499" cy="301279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45" name="圆角矩形 244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6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2">
                      <a:lumMod val="1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饰品</a:t>
              </a:r>
              <a:endParaRPr lang="zh-CN" altLang="en-US" b="1" kern="12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47" name="组合 178"/>
          <p:cNvGrpSpPr/>
          <p:nvPr/>
        </p:nvGrpSpPr>
        <p:grpSpPr>
          <a:xfrm>
            <a:off x="5120629" y="2839689"/>
            <a:ext cx="603499" cy="301279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48" name="圆角矩形 247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9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2">
                      <a:lumMod val="1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妙香</a:t>
              </a:r>
              <a:endParaRPr lang="zh-CN" altLang="en-US" b="1" kern="12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50" name="组合 178"/>
          <p:cNvGrpSpPr/>
          <p:nvPr/>
        </p:nvGrpSpPr>
        <p:grpSpPr>
          <a:xfrm>
            <a:off x="5123815" y="3525255"/>
            <a:ext cx="603499" cy="301279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51" name="圆角矩形 250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2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2">
                      <a:lumMod val="1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美花</a:t>
              </a:r>
              <a:endParaRPr lang="zh-CN" altLang="en-US" b="1" kern="12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1" name="组合 178"/>
          <p:cNvGrpSpPr/>
          <p:nvPr/>
        </p:nvGrpSpPr>
        <p:grpSpPr>
          <a:xfrm>
            <a:off x="5114796" y="4015567"/>
            <a:ext cx="603499" cy="301279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2" name="圆角矩形 131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3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2">
                      <a:lumMod val="1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香云</a:t>
              </a:r>
              <a:endParaRPr lang="zh-CN" altLang="en-US" b="1" kern="12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4" name="组合 178"/>
          <p:cNvGrpSpPr/>
          <p:nvPr/>
        </p:nvGrpSpPr>
        <p:grpSpPr>
          <a:xfrm>
            <a:off x="5109814" y="4363887"/>
            <a:ext cx="603499" cy="301279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5" name="圆角矩形 134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6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kern="1200" dirty="0" smtClean="0">
                  <a:solidFill>
                    <a:schemeClr val="bg2">
                      <a:lumMod val="1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神馐</a:t>
              </a:r>
              <a:endParaRPr lang="zh-CN" altLang="en-US" b="1" kern="12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9" name="组合 178"/>
          <p:cNvGrpSpPr/>
          <p:nvPr/>
        </p:nvGrpSpPr>
        <p:grpSpPr>
          <a:xfrm>
            <a:off x="5118366" y="4740837"/>
            <a:ext cx="603499" cy="301279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0" name="圆角矩形 139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1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kern="1200" dirty="0" smtClean="0">
                  <a:solidFill>
                    <a:schemeClr val="bg2">
                      <a:lumMod val="1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宝灯</a:t>
              </a:r>
              <a:endParaRPr lang="zh-CN" altLang="en-US" b="1" kern="12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2" name="组合 178"/>
          <p:cNvGrpSpPr/>
          <p:nvPr/>
        </p:nvGrpSpPr>
        <p:grpSpPr>
          <a:xfrm>
            <a:off x="5105251" y="5134012"/>
            <a:ext cx="603499" cy="301279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3" name="圆角矩形 142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3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2">
                      <a:lumMod val="1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地面</a:t>
              </a:r>
              <a:endParaRPr lang="zh-CN" altLang="en-US" b="1" kern="12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4" name="组合 178"/>
          <p:cNvGrpSpPr/>
          <p:nvPr/>
        </p:nvGrpSpPr>
        <p:grpSpPr>
          <a:xfrm>
            <a:off x="5122739" y="5631953"/>
            <a:ext cx="603499" cy="301279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5" name="圆角矩形 154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2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2">
                      <a:lumMod val="1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宫殿</a:t>
              </a:r>
              <a:endParaRPr lang="zh-CN" altLang="en-US" b="1" kern="12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3" name="组合 178"/>
          <p:cNvGrpSpPr/>
          <p:nvPr/>
        </p:nvGrpSpPr>
        <p:grpSpPr>
          <a:xfrm>
            <a:off x="5112365" y="6224065"/>
            <a:ext cx="603499" cy="301279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4" name="圆角矩形 163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5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2">
                      <a:lumMod val="1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宝伞</a:t>
              </a:r>
              <a:endParaRPr lang="zh-CN" altLang="en-US" b="1" kern="12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4" name="组合 152"/>
          <p:cNvGrpSpPr/>
          <p:nvPr/>
        </p:nvGrpSpPr>
        <p:grpSpPr>
          <a:xfrm>
            <a:off x="3683489" y="5517232"/>
            <a:ext cx="1019021" cy="349269"/>
            <a:chOff x="487843" y="1559700"/>
            <a:chExt cx="357902" cy="1626969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5" name="圆角矩形 174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6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无上供养</a:t>
              </a:r>
            </a:p>
          </p:txBody>
        </p:sp>
      </p:grpSp>
      <p:grpSp>
        <p:nvGrpSpPr>
          <p:cNvPr id="177" name="组合 152"/>
          <p:cNvGrpSpPr/>
          <p:nvPr/>
        </p:nvGrpSpPr>
        <p:grpSpPr>
          <a:xfrm>
            <a:off x="3680914" y="5959434"/>
            <a:ext cx="1019021" cy="349269"/>
            <a:chOff x="487843" y="1559700"/>
            <a:chExt cx="357902" cy="1626969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8" name="圆角矩形 177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9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赞叹供养</a:t>
              </a:r>
            </a:p>
          </p:txBody>
        </p:sp>
      </p:grpSp>
      <p:grpSp>
        <p:nvGrpSpPr>
          <p:cNvPr id="264" name="组合 152"/>
          <p:cNvGrpSpPr/>
          <p:nvPr/>
        </p:nvGrpSpPr>
        <p:grpSpPr>
          <a:xfrm>
            <a:off x="2307058" y="5347236"/>
            <a:ext cx="1001717" cy="305312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5" name="圆角矩形 264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6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回向福德</a:t>
              </a:r>
              <a:endParaRPr lang="zh-CN" altLang="en-US" sz="16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294767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/>
          <p:cNvCxnSpPr/>
          <p:nvPr/>
        </p:nvCxnSpPr>
        <p:spPr>
          <a:xfrm>
            <a:off x="2146074" y="6218972"/>
            <a:ext cx="534461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0" name="组合 309"/>
          <p:cNvGrpSpPr/>
          <p:nvPr/>
        </p:nvGrpSpPr>
        <p:grpSpPr>
          <a:xfrm>
            <a:off x="3490741" y="4398336"/>
            <a:ext cx="526403" cy="1398897"/>
            <a:chOff x="1311695" y="3579573"/>
            <a:chExt cx="526403" cy="1386357"/>
          </a:xfrm>
        </p:grpSpPr>
        <p:grpSp>
          <p:nvGrpSpPr>
            <p:cNvPr id="311" name="组合 310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313" name="直接连接符 31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直接连接符 31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直接连接符 31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2" name="直接连接符 311"/>
            <p:cNvCxnSpPr/>
            <p:nvPr/>
          </p:nvCxnSpPr>
          <p:spPr>
            <a:xfrm>
              <a:off x="1311695" y="3832089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6" name="直接连接符 315"/>
          <p:cNvCxnSpPr/>
          <p:nvPr/>
        </p:nvCxnSpPr>
        <p:spPr>
          <a:xfrm>
            <a:off x="3707904" y="5085184"/>
            <a:ext cx="295396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4" name="组合 303"/>
          <p:cNvGrpSpPr/>
          <p:nvPr/>
        </p:nvGrpSpPr>
        <p:grpSpPr>
          <a:xfrm>
            <a:off x="2703781" y="4691323"/>
            <a:ext cx="526403" cy="597744"/>
            <a:chOff x="1311695" y="3579573"/>
            <a:chExt cx="526403" cy="1386357"/>
          </a:xfrm>
        </p:grpSpPr>
        <p:grpSp>
          <p:nvGrpSpPr>
            <p:cNvPr id="305" name="组合 304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307" name="直接连接符 306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直接连接符 307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直接连接符 308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6" name="直接连接符 305"/>
            <p:cNvCxnSpPr/>
            <p:nvPr/>
          </p:nvCxnSpPr>
          <p:spPr>
            <a:xfrm>
              <a:off x="1311695" y="4265199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8" name="组合 297"/>
          <p:cNvGrpSpPr/>
          <p:nvPr/>
        </p:nvGrpSpPr>
        <p:grpSpPr>
          <a:xfrm>
            <a:off x="2619002" y="3587376"/>
            <a:ext cx="526403" cy="540123"/>
            <a:chOff x="1311695" y="3579573"/>
            <a:chExt cx="526403" cy="1386357"/>
          </a:xfrm>
        </p:grpSpPr>
        <p:grpSp>
          <p:nvGrpSpPr>
            <p:cNvPr id="299" name="组合 298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301" name="直接连接符 300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直接连接符 301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直接连接符 302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0" name="直接连接符 299"/>
            <p:cNvCxnSpPr/>
            <p:nvPr/>
          </p:nvCxnSpPr>
          <p:spPr>
            <a:xfrm>
              <a:off x="1311695" y="4265199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组合 278"/>
          <p:cNvGrpSpPr/>
          <p:nvPr/>
        </p:nvGrpSpPr>
        <p:grpSpPr>
          <a:xfrm>
            <a:off x="5488011" y="4575728"/>
            <a:ext cx="526403" cy="1045501"/>
            <a:chOff x="1311695" y="3579573"/>
            <a:chExt cx="526403" cy="1386357"/>
          </a:xfrm>
        </p:grpSpPr>
        <p:grpSp>
          <p:nvGrpSpPr>
            <p:cNvPr id="280" name="组合 279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82" name="直接连接符 281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直接连接符 282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直接连接符 283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1" name="直接连接符 280"/>
            <p:cNvCxnSpPr/>
            <p:nvPr/>
          </p:nvCxnSpPr>
          <p:spPr>
            <a:xfrm>
              <a:off x="1311695" y="4265199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组合 156"/>
          <p:cNvGrpSpPr/>
          <p:nvPr/>
        </p:nvGrpSpPr>
        <p:grpSpPr>
          <a:xfrm>
            <a:off x="3291622" y="3457716"/>
            <a:ext cx="526403" cy="412018"/>
            <a:chOff x="1311695" y="3579573"/>
            <a:chExt cx="526403" cy="1386357"/>
          </a:xfrm>
        </p:grpSpPr>
        <p:grpSp>
          <p:nvGrpSpPr>
            <p:cNvPr id="158" name="组合 157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62" name="直接连接符 161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直接连接符 162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接连接符 163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9" name="直接连接符 158"/>
            <p:cNvCxnSpPr/>
            <p:nvPr/>
          </p:nvCxnSpPr>
          <p:spPr>
            <a:xfrm>
              <a:off x="1311695" y="4265199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5" name="直接连接符 154"/>
          <p:cNvCxnSpPr/>
          <p:nvPr/>
        </p:nvCxnSpPr>
        <p:spPr>
          <a:xfrm>
            <a:off x="5004048" y="3645024"/>
            <a:ext cx="192118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连接符 258"/>
          <p:cNvCxnSpPr/>
          <p:nvPr/>
        </p:nvCxnSpPr>
        <p:spPr>
          <a:xfrm>
            <a:off x="2169320" y="5898882"/>
            <a:ext cx="534461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/>
          <p:cNvCxnSpPr/>
          <p:nvPr/>
        </p:nvCxnSpPr>
        <p:spPr>
          <a:xfrm>
            <a:off x="2141550" y="3732449"/>
            <a:ext cx="534461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连接符 261"/>
          <p:cNvCxnSpPr/>
          <p:nvPr/>
        </p:nvCxnSpPr>
        <p:spPr>
          <a:xfrm>
            <a:off x="2158077" y="4965149"/>
            <a:ext cx="534461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/>
          <p:cNvCxnSpPr/>
          <p:nvPr/>
        </p:nvCxnSpPr>
        <p:spPr>
          <a:xfrm>
            <a:off x="2158077" y="5593613"/>
            <a:ext cx="534461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连接符 257"/>
          <p:cNvCxnSpPr/>
          <p:nvPr/>
        </p:nvCxnSpPr>
        <p:spPr>
          <a:xfrm>
            <a:off x="3580032" y="581814"/>
            <a:ext cx="534461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连接符 256"/>
          <p:cNvCxnSpPr/>
          <p:nvPr/>
        </p:nvCxnSpPr>
        <p:spPr>
          <a:xfrm>
            <a:off x="3580032" y="3403839"/>
            <a:ext cx="534461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/>
        </p:nvCxnSpPr>
        <p:spPr>
          <a:xfrm>
            <a:off x="2169319" y="3179544"/>
            <a:ext cx="4077800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/>
        </p:nvCxnSpPr>
        <p:spPr>
          <a:xfrm>
            <a:off x="5724128" y="5301208"/>
            <a:ext cx="1142910" cy="803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连接符 252"/>
          <p:cNvCxnSpPr/>
          <p:nvPr/>
        </p:nvCxnSpPr>
        <p:spPr>
          <a:xfrm>
            <a:off x="5704035" y="4941168"/>
            <a:ext cx="1291092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连接符 253"/>
          <p:cNvCxnSpPr/>
          <p:nvPr/>
        </p:nvCxnSpPr>
        <p:spPr>
          <a:xfrm flipV="1">
            <a:off x="3337492" y="4113228"/>
            <a:ext cx="2879176" cy="14272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>
            <a:stCxn id="179" idx="1"/>
          </p:cNvCxnSpPr>
          <p:nvPr/>
        </p:nvCxnSpPr>
        <p:spPr>
          <a:xfrm>
            <a:off x="3726608" y="2262295"/>
            <a:ext cx="2717600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/>
          <p:nvPr/>
        </p:nvCxnSpPr>
        <p:spPr>
          <a:xfrm>
            <a:off x="687912" y="4034128"/>
            <a:ext cx="295396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1" name="组合 230"/>
          <p:cNvGrpSpPr/>
          <p:nvPr/>
        </p:nvGrpSpPr>
        <p:grpSpPr>
          <a:xfrm>
            <a:off x="401465" y="1928357"/>
            <a:ext cx="526403" cy="2701651"/>
            <a:chOff x="1311695" y="3579573"/>
            <a:chExt cx="526403" cy="1386357"/>
          </a:xfrm>
        </p:grpSpPr>
        <p:grpSp>
          <p:nvGrpSpPr>
            <p:cNvPr id="232" name="组合 231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34" name="直接连接符 233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直接连接符 234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直接连接符 235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3" name="直接连接符 232"/>
            <p:cNvCxnSpPr/>
            <p:nvPr/>
          </p:nvCxnSpPr>
          <p:spPr>
            <a:xfrm>
              <a:off x="1311695" y="4221622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4" name="组合 223"/>
          <p:cNvGrpSpPr/>
          <p:nvPr/>
        </p:nvGrpSpPr>
        <p:grpSpPr>
          <a:xfrm>
            <a:off x="3363842" y="181550"/>
            <a:ext cx="468149" cy="2080746"/>
            <a:chOff x="1311695" y="3579573"/>
            <a:chExt cx="526403" cy="1386357"/>
          </a:xfrm>
        </p:grpSpPr>
        <p:grpSp>
          <p:nvGrpSpPr>
            <p:cNvPr id="225" name="组合 224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27" name="直接连接符 226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直接连接符 227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直接连接符 228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6" name="直接连接符 225"/>
            <p:cNvCxnSpPr/>
            <p:nvPr/>
          </p:nvCxnSpPr>
          <p:spPr>
            <a:xfrm>
              <a:off x="1311695" y="4288944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组合 159"/>
          <p:cNvGrpSpPr/>
          <p:nvPr/>
        </p:nvGrpSpPr>
        <p:grpSpPr>
          <a:xfrm>
            <a:off x="4210313" y="3408089"/>
            <a:ext cx="1061729" cy="526978"/>
            <a:chOff x="644252" y="3564376"/>
            <a:chExt cx="1193846" cy="1401554"/>
          </a:xfrm>
        </p:grpSpPr>
        <p:grpSp>
          <p:nvGrpSpPr>
            <p:cNvPr id="161" name="组合 160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21" name="直接连接符 220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直接连接符 221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接连接符 222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0" name="直接连接符 219"/>
            <p:cNvCxnSpPr/>
            <p:nvPr/>
          </p:nvCxnSpPr>
          <p:spPr>
            <a:xfrm>
              <a:off x="644252" y="3564376"/>
              <a:ext cx="883049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组合 210"/>
          <p:cNvGrpSpPr/>
          <p:nvPr/>
        </p:nvGrpSpPr>
        <p:grpSpPr>
          <a:xfrm>
            <a:off x="2503523" y="420637"/>
            <a:ext cx="526403" cy="825589"/>
            <a:chOff x="1311695" y="3579573"/>
            <a:chExt cx="526403" cy="1386357"/>
          </a:xfrm>
        </p:grpSpPr>
        <p:grpSp>
          <p:nvGrpSpPr>
            <p:cNvPr id="212" name="组合 211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14" name="直接连接符 213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直接连接符 214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直接连接符 215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3" name="直接连接符 212"/>
            <p:cNvCxnSpPr/>
            <p:nvPr/>
          </p:nvCxnSpPr>
          <p:spPr>
            <a:xfrm>
              <a:off x="1311695" y="4265199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组合 179"/>
          <p:cNvGrpSpPr/>
          <p:nvPr/>
        </p:nvGrpSpPr>
        <p:grpSpPr>
          <a:xfrm>
            <a:off x="1940632" y="1121724"/>
            <a:ext cx="468149" cy="5426346"/>
            <a:chOff x="1311695" y="3578522"/>
            <a:chExt cx="526403" cy="1387408"/>
          </a:xfrm>
        </p:grpSpPr>
        <p:grpSp>
          <p:nvGrpSpPr>
            <p:cNvPr id="181" name="组合 180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83" name="直接连接符 18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接连接符 18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2" name="直接连接符 181"/>
            <p:cNvCxnSpPr/>
            <p:nvPr/>
          </p:nvCxnSpPr>
          <p:spPr>
            <a:xfrm>
              <a:off x="1311695" y="3578522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直接连接符 15"/>
          <p:cNvCxnSpPr/>
          <p:nvPr/>
        </p:nvCxnSpPr>
        <p:spPr>
          <a:xfrm>
            <a:off x="3584998" y="1628800"/>
            <a:ext cx="2717182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584998" y="389831"/>
            <a:ext cx="534461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586672" y="915330"/>
            <a:ext cx="3367928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1203677" y="1024675"/>
            <a:ext cx="526403" cy="1973717"/>
            <a:chOff x="1311695" y="3579573"/>
            <a:chExt cx="526403" cy="1386357"/>
          </a:xfrm>
        </p:grpSpPr>
        <p:grpSp>
          <p:nvGrpSpPr>
            <p:cNvPr id="21" name="组合 20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3" name="直接连接符 2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直接连接符 21"/>
            <p:cNvCxnSpPr/>
            <p:nvPr/>
          </p:nvCxnSpPr>
          <p:spPr>
            <a:xfrm>
              <a:off x="1311695" y="4221622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组合 150"/>
          <p:cNvGrpSpPr/>
          <p:nvPr/>
        </p:nvGrpSpPr>
        <p:grpSpPr>
          <a:xfrm>
            <a:off x="170897" y="2954008"/>
            <a:ext cx="390125" cy="697977"/>
            <a:chOff x="6833" y="3976649"/>
            <a:chExt cx="334204" cy="1094551"/>
          </a:xfr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1" name="圆角矩形 80"/>
            <p:cNvSpPr/>
            <p:nvPr/>
          </p:nvSpPr>
          <p:spPr>
            <a:xfrm>
              <a:off x="6833" y="3976649"/>
              <a:ext cx="334204" cy="1094551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2" name="圆角矩形 4"/>
            <p:cNvSpPr/>
            <p:nvPr/>
          </p:nvSpPr>
          <p:spPr>
            <a:xfrm>
              <a:off x="16622" y="3986438"/>
              <a:ext cx="314626" cy="107497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论义</a:t>
              </a:r>
            </a:p>
          </p:txBody>
        </p:sp>
      </p:grp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73307309"/>
              </p:ext>
            </p:extLst>
          </p:nvPr>
        </p:nvGraphicFramePr>
        <p:xfrm>
          <a:off x="6214785" y="157688"/>
          <a:ext cx="2822272" cy="429768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822272"/>
              </a:tblGrid>
              <a:tr h="1128298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别此亦献供，悦耳美歌乐，愿息有情苦，乐云常住留。唯愿珍宝花，如雨续降淋，一切妙法宝，灵塔佛身前。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47169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犹如妙吉祥，昔日供诸佛，吾亦如是供，如来诸佛子。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7169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我以海潮音，赞佛功德海，愿妙赞歌云，飘临彼等前。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07545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化身微尘数，匍匐我顶礼，三世一切佛，正法最胜僧，敬礼佛灵塔，菩提心根本，亦礼戒胜者，堪布阿阇黎。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</a:tr>
              <a:tr h="607545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乃至菩提果，皈依诸佛陀，亦依正法宝，菩萨诸圣众。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24" name="组合 152"/>
          <p:cNvGrpSpPr/>
          <p:nvPr/>
        </p:nvGrpSpPr>
        <p:grpSpPr>
          <a:xfrm>
            <a:off x="2316140" y="620688"/>
            <a:ext cx="322487" cy="727998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7" name="圆角矩形 13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供养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5" name="组合 152"/>
          <p:cNvGrpSpPr/>
          <p:nvPr/>
        </p:nvGrpSpPr>
        <p:grpSpPr>
          <a:xfrm>
            <a:off x="2293117" y="3016551"/>
            <a:ext cx="660201" cy="268433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6" name="圆角矩形 125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7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顶礼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6" name="组合 152"/>
          <p:cNvGrpSpPr/>
          <p:nvPr/>
        </p:nvGrpSpPr>
        <p:grpSpPr>
          <a:xfrm>
            <a:off x="759920" y="1585856"/>
            <a:ext cx="393285" cy="783441"/>
            <a:chOff x="487843" y="1559700"/>
            <a:chExt cx="357902" cy="16269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7" name="圆角矩形 16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加行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9" name="组合 152"/>
          <p:cNvGrpSpPr/>
          <p:nvPr/>
        </p:nvGrpSpPr>
        <p:grpSpPr>
          <a:xfrm>
            <a:off x="800583" y="3832876"/>
            <a:ext cx="679417" cy="411299"/>
            <a:chOff x="487843" y="1559700"/>
            <a:chExt cx="357902" cy="16269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0" name="圆角矩形 169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1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正行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2" name="组合 152"/>
          <p:cNvGrpSpPr/>
          <p:nvPr/>
        </p:nvGrpSpPr>
        <p:grpSpPr>
          <a:xfrm>
            <a:off x="800583" y="4424359"/>
            <a:ext cx="679417" cy="411299"/>
            <a:chOff x="487843" y="1559700"/>
            <a:chExt cx="357902" cy="16269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3" name="圆角矩形 172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6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后行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87" name="组合 152"/>
          <p:cNvGrpSpPr/>
          <p:nvPr/>
        </p:nvGrpSpPr>
        <p:grpSpPr>
          <a:xfrm>
            <a:off x="1551041" y="449445"/>
            <a:ext cx="397737" cy="1348542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8" name="圆角矩形 187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9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净化自相续</a:t>
              </a:r>
            </a:p>
          </p:txBody>
        </p:sp>
      </p:grpSp>
      <p:grpSp>
        <p:nvGrpSpPr>
          <p:cNvPr id="190" name="组合 152"/>
          <p:cNvGrpSpPr/>
          <p:nvPr/>
        </p:nvGrpSpPr>
        <p:grpSpPr>
          <a:xfrm>
            <a:off x="1597023" y="2440219"/>
            <a:ext cx="373282" cy="1623030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1" name="圆角矩形 190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2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为利他而修心</a:t>
              </a:r>
            </a:p>
          </p:txBody>
        </p:sp>
      </p:grpSp>
      <p:grpSp>
        <p:nvGrpSpPr>
          <p:cNvPr id="193" name="组合 152"/>
          <p:cNvGrpSpPr/>
          <p:nvPr/>
        </p:nvGrpSpPr>
        <p:grpSpPr>
          <a:xfrm>
            <a:off x="2294099" y="3403840"/>
            <a:ext cx="373112" cy="659410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4" name="圆角矩形 193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5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皈依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99" name="组合 152"/>
          <p:cNvGrpSpPr/>
          <p:nvPr/>
        </p:nvGrpSpPr>
        <p:grpSpPr>
          <a:xfrm>
            <a:off x="2952181" y="116632"/>
            <a:ext cx="367893" cy="720936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0" name="圆角矩形 199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1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总说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7" name="组合 152"/>
          <p:cNvGrpSpPr/>
          <p:nvPr/>
        </p:nvGrpSpPr>
        <p:grpSpPr>
          <a:xfrm>
            <a:off x="3675037" y="29549"/>
            <a:ext cx="1216474" cy="231100"/>
            <a:chOff x="487843" y="1559700"/>
            <a:chExt cx="357902" cy="1626969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8" name="圆角矩形 217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9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供养无主物</a:t>
              </a:r>
            </a:p>
          </p:txBody>
        </p:sp>
      </p:grpSp>
      <p:grpSp>
        <p:nvGrpSpPr>
          <p:cNvPr id="144" name="组合 152"/>
          <p:cNvGrpSpPr/>
          <p:nvPr/>
        </p:nvGrpSpPr>
        <p:grpSpPr>
          <a:xfrm>
            <a:off x="3678705" y="278578"/>
            <a:ext cx="1063217" cy="212936"/>
            <a:chOff x="487843" y="1559700"/>
            <a:chExt cx="357902" cy="1626969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5" name="圆角矩形 144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6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供养身体</a:t>
              </a:r>
            </a:p>
          </p:txBody>
        </p:sp>
      </p:grpSp>
      <p:grpSp>
        <p:nvGrpSpPr>
          <p:cNvPr id="147" name="组合 152"/>
          <p:cNvGrpSpPr/>
          <p:nvPr/>
        </p:nvGrpSpPr>
        <p:grpSpPr>
          <a:xfrm>
            <a:off x="3670745" y="521498"/>
            <a:ext cx="1026571" cy="243206"/>
            <a:chOff x="487843" y="1559700"/>
            <a:chExt cx="357902" cy="1626969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8" name="圆角矩形 147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9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意幻供养</a:t>
              </a:r>
            </a:p>
          </p:txBody>
        </p:sp>
      </p:grpSp>
      <p:grpSp>
        <p:nvGrpSpPr>
          <p:cNvPr id="150" name="组合 152"/>
          <p:cNvGrpSpPr/>
          <p:nvPr/>
        </p:nvGrpSpPr>
        <p:grpSpPr>
          <a:xfrm>
            <a:off x="3686832" y="774448"/>
            <a:ext cx="1019021" cy="347276"/>
            <a:chOff x="487843" y="1559700"/>
            <a:chExt cx="357902" cy="1626969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1" name="圆角矩形 150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2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发愿供养</a:t>
              </a:r>
            </a:p>
          </p:txBody>
        </p:sp>
      </p:grpSp>
      <p:sp>
        <p:nvSpPr>
          <p:cNvPr id="156" name="矩形 155"/>
          <p:cNvSpPr/>
          <p:nvPr/>
        </p:nvSpPr>
        <p:spPr>
          <a:xfrm>
            <a:off x="35496" y="44624"/>
            <a:ext cx="447659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第二</a:t>
            </a:r>
            <a:endParaRPr lang="en-US" altLang="zh-CN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品</a:t>
            </a:r>
            <a:endParaRPr lang="en-US" altLang="zh-CN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忏悔罪业</a:t>
            </a:r>
            <a:endParaRPr lang="zh-CN" altLang="en-US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1" name="组合 152"/>
          <p:cNvGrpSpPr/>
          <p:nvPr/>
        </p:nvGrpSpPr>
        <p:grpSpPr>
          <a:xfrm>
            <a:off x="2307010" y="4814270"/>
            <a:ext cx="527667" cy="270914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2" name="圆角矩形 121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3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忏罪</a:t>
              </a:r>
            </a:p>
          </p:txBody>
        </p:sp>
      </p:grpSp>
      <p:grpSp>
        <p:nvGrpSpPr>
          <p:cNvPr id="196" name="组合 152"/>
          <p:cNvGrpSpPr/>
          <p:nvPr/>
        </p:nvGrpSpPr>
        <p:grpSpPr>
          <a:xfrm>
            <a:off x="2316141" y="5445224"/>
            <a:ext cx="527667" cy="262577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7" name="圆角矩形 19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随喜</a:t>
              </a:r>
            </a:p>
          </p:txBody>
        </p:sp>
      </p:grpSp>
      <p:grpSp>
        <p:nvGrpSpPr>
          <p:cNvPr id="118" name="组合 152"/>
          <p:cNvGrpSpPr/>
          <p:nvPr/>
        </p:nvGrpSpPr>
        <p:grpSpPr>
          <a:xfrm>
            <a:off x="2289905" y="5731086"/>
            <a:ext cx="1001717" cy="301391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9" name="圆角矩形 118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0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请转法轮</a:t>
              </a:r>
            </a:p>
          </p:txBody>
        </p:sp>
      </p:grpSp>
      <p:grpSp>
        <p:nvGrpSpPr>
          <p:cNvPr id="128" name="组合 152"/>
          <p:cNvGrpSpPr/>
          <p:nvPr/>
        </p:nvGrpSpPr>
        <p:grpSpPr>
          <a:xfrm>
            <a:off x="2286167" y="6065958"/>
            <a:ext cx="1146842" cy="306028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9" name="圆角矩形 128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0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祈请不涅槃</a:t>
              </a:r>
            </a:p>
          </p:txBody>
        </p:sp>
      </p:grpSp>
      <p:grpSp>
        <p:nvGrpSpPr>
          <p:cNvPr id="202" name="组合 152"/>
          <p:cNvGrpSpPr/>
          <p:nvPr/>
        </p:nvGrpSpPr>
        <p:grpSpPr>
          <a:xfrm>
            <a:off x="2953319" y="883246"/>
            <a:ext cx="384173" cy="751227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3" name="圆角矩形 202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4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别说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4" name="组合 152"/>
          <p:cNvGrpSpPr/>
          <p:nvPr/>
        </p:nvGrpSpPr>
        <p:grpSpPr>
          <a:xfrm>
            <a:off x="3698998" y="1426167"/>
            <a:ext cx="1019021" cy="349269"/>
            <a:chOff x="487843" y="1559700"/>
            <a:chExt cx="357902" cy="1626969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5" name="圆角矩形 174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6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无上供养</a:t>
              </a:r>
            </a:p>
          </p:txBody>
        </p:sp>
      </p:grpSp>
      <p:grpSp>
        <p:nvGrpSpPr>
          <p:cNvPr id="177" name="组合 152"/>
          <p:cNvGrpSpPr/>
          <p:nvPr/>
        </p:nvGrpSpPr>
        <p:grpSpPr>
          <a:xfrm>
            <a:off x="3696761" y="2087661"/>
            <a:ext cx="1019021" cy="349269"/>
            <a:chOff x="487843" y="1559700"/>
            <a:chExt cx="357902" cy="1626969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8" name="圆角矩形 177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9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赞叹供养</a:t>
              </a:r>
            </a:p>
          </p:txBody>
        </p:sp>
      </p:grpSp>
      <p:grpSp>
        <p:nvGrpSpPr>
          <p:cNvPr id="264" name="组合 152"/>
          <p:cNvGrpSpPr/>
          <p:nvPr/>
        </p:nvGrpSpPr>
        <p:grpSpPr>
          <a:xfrm>
            <a:off x="3016290" y="3933056"/>
            <a:ext cx="570382" cy="312312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5" name="圆角矩形 264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6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论</a:t>
              </a: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义</a:t>
              </a:r>
            </a:p>
          </p:txBody>
        </p:sp>
      </p:grpSp>
      <p:grpSp>
        <p:nvGrpSpPr>
          <p:cNvPr id="267" name="组合 152"/>
          <p:cNvGrpSpPr/>
          <p:nvPr/>
        </p:nvGrpSpPr>
        <p:grpSpPr>
          <a:xfrm>
            <a:off x="2986006" y="3281722"/>
            <a:ext cx="375810" cy="579326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8" name="圆角矩形 267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9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总义</a:t>
              </a:r>
            </a:p>
          </p:txBody>
        </p:sp>
      </p:grpSp>
      <p:grpSp>
        <p:nvGrpSpPr>
          <p:cNvPr id="270" name="组合 152"/>
          <p:cNvGrpSpPr/>
          <p:nvPr/>
        </p:nvGrpSpPr>
        <p:grpSpPr>
          <a:xfrm>
            <a:off x="3588552" y="3311339"/>
            <a:ext cx="1019021" cy="333685"/>
            <a:chOff x="487843" y="1559700"/>
            <a:chExt cx="357902" cy="1626969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1" name="圆角矩形 270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2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抉择皈依</a:t>
              </a:r>
            </a:p>
          </p:txBody>
        </p:sp>
      </p:grpSp>
      <p:grpSp>
        <p:nvGrpSpPr>
          <p:cNvPr id="273" name="组合 152"/>
          <p:cNvGrpSpPr/>
          <p:nvPr/>
        </p:nvGrpSpPr>
        <p:grpSpPr>
          <a:xfrm>
            <a:off x="3624987" y="3725506"/>
            <a:ext cx="1318602" cy="294624"/>
            <a:chOff x="487843" y="1559700"/>
            <a:chExt cx="357902" cy="1626969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4" name="圆角矩形 273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5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随皈依而行持</a:t>
              </a:r>
            </a:p>
          </p:txBody>
        </p:sp>
      </p:grpSp>
      <p:grpSp>
        <p:nvGrpSpPr>
          <p:cNvPr id="135" name="组合 178"/>
          <p:cNvGrpSpPr/>
          <p:nvPr/>
        </p:nvGrpSpPr>
        <p:grpSpPr>
          <a:xfrm>
            <a:off x="5121109" y="3270802"/>
            <a:ext cx="603019" cy="230206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6" name="圆角矩形 135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9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dirty="0">
                  <a:solidFill>
                    <a:schemeClr val="bg2">
                      <a:lumMod val="1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本体</a:t>
              </a:r>
              <a:endParaRPr lang="zh-CN" altLang="en-US" sz="1600" b="1" kern="12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0" name="组合 178"/>
          <p:cNvGrpSpPr/>
          <p:nvPr/>
        </p:nvGrpSpPr>
        <p:grpSpPr>
          <a:xfrm>
            <a:off x="5121109" y="3501008"/>
            <a:ext cx="603019" cy="230206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1" name="圆角矩形 140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2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dirty="0">
                  <a:solidFill>
                    <a:schemeClr val="bg2">
                      <a:lumMod val="1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分类</a:t>
              </a:r>
              <a:endParaRPr lang="zh-CN" altLang="en-US" sz="1600" b="1" kern="12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3" name="组合 178"/>
          <p:cNvGrpSpPr/>
          <p:nvPr/>
        </p:nvGrpSpPr>
        <p:grpSpPr>
          <a:xfrm>
            <a:off x="5126859" y="3774857"/>
            <a:ext cx="998321" cy="263667"/>
            <a:chOff x="5981278" y="1662752"/>
            <a:chExt cx="851373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3" name="圆角矩形 152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4" name="圆角矩形 60"/>
            <p:cNvSpPr/>
            <p:nvPr/>
          </p:nvSpPr>
          <p:spPr>
            <a:xfrm>
              <a:off x="5992362" y="1673834"/>
              <a:ext cx="840289" cy="361051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b="1" dirty="0">
                  <a:solidFill>
                    <a:schemeClr val="bg2">
                      <a:lumMod val="1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各自之自性</a:t>
              </a:r>
              <a:endParaRPr lang="zh-CN" altLang="en-US" sz="1400" b="1" kern="12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5" name="组合 152"/>
          <p:cNvGrpSpPr/>
          <p:nvPr/>
        </p:nvGrpSpPr>
        <p:grpSpPr>
          <a:xfrm>
            <a:off x="3065514" y="5132912"/>
            <a:ext cx="570382" cy="312312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8" name="圆角矩形 207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9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论</a:t>
              </a: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义</a:t>
              </a:r>
            </a:p>
          </p:txBody>
        </p:sp>
      </p:grpSp>
      <p:grpSp>
        <p:nvGrpSpPr>
          <p:cNvPr id="238" name="组合 152"/>
          <p:cNvGrpSpPr/>
          <p:nvPr/>
        </p:nvGrpSpPr>
        <p:grpSpPr>
          <a:xfrm>
            <a:off x="3035230" y="4481578"/>
            <a:ext cx="600666" cy="289662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9" name="圆角矩形 238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0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总义</a:t>
              </a:r>
            </a:p>
          </p:txBody>
        </p:sp>
      </p:grpSp>
      <p:grpSp>
        <p:nvGrpSpPr>
          <p:cNvPr id="247" name="组合 152"/>
          <p:cNvGrpSpPr/>
          <p:nvPr/>
        </p:nvGrpSpPr>
        <p:grpSpPr>
          <a:xfrm>
            <a:off x="3852296" y="4240314"/>
            <a:ext cx="1799824" cy="333685"/>
            <a:chOff x="487843" y="1559700"/>
            <a:chExt cx="357902" cy="1626969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48" name="圆角矩形 247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9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所净罪业之六门</a:t>
              </a:r>
            </a:p>
          </p:txBody>
        </p:sp>
      </p:grpSp>
      <p:grpSp>
        <p:nvGrpSpPr>
          <p:cNvPr id="250" name="组合 152"/>
          <p:cNvGrpSpPr/>
          <p:nvPr/>
        </p:nvGrpSpPr>
        <p:grpSpPr>
          <a:xfrm>
            <a:off x="3852296" y="4927161"/>
            <a:ext cx="1635715" cy="333685"/>
            <a:chOff x="487843" y="1559700"/>
            <a:chExt cx="357902" cy="1626969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51" name="圆角矩形 250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2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能净四对治力</a:t>
              </a:r>
            </a:p>
          </p:txBody>
        </p:sp>
      </p:grpSp>
      <p:grpSp>
        <p:nvGrpSpPr>
          <p:cNvPr id="276" name="组合 152"/>
          <p:cNvGrpSpPr/>
          <p:nvPr/>
        </p:nvGrpSpPr>
        <p:grpSpPr>
          <a:xfrm>
            <a:off x="3846481" y="5438908"/>
            <a:ext cx="1157567" cy="576311"/>
            <a:chOff x="487843" y="1559700"/>
            <a:chExt cx="357902" cy="1626969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7" name="圆角矩形 27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8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净法加行正行后行</a:t>
              </a:r>
            </a:p>
          </p:txBody>
        </p:sp>
      </p:grpSp>
      <p:grpSp>
        <p:nvGrpSpPr>
          <p:cNvPr id="285" name="组合 178"/>
          <p:cNvGrpSpPr/>
          <p:nvPr/>
        </p:nvGrpSpPr>
        <p:grpSpPr>
          <a:xfrm>
            <a:off x="5915158" y="4462260"/>
            <a:ext cx="1249130" cy="352010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6" name="圆角矩形 285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7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2">
                      <a:lumMod val="1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厌患对治力</a:t>
              </a:r>
              <a:endParaRPr lang="zh-CN" altLang="en-US" b="1" kern="12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89" name="组合 178"/>
          <p:cNvGrpSpPr/>
          <p:nvPr/>
        </p:nvGrpSpPr>
        <p:grpSpPr>
          <a:xfrm>
            <a:off x="5926125" y="4769373"/>
            <a:ext cx="1249130" cy="352010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0" name="圆角矩形 289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1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2">
                      <a:lumMod val="1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所依对治力</a:t>
              </a:r>
              <a:endParaRPr lang="zh-CN" altLang="en-US" b="1" kern="12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92" name="组合 178"/>
          <p:cNvGrpSpPr/>
          <p:nvPr/>
        </p:nvGrpSpPr>
        <p:grpSpPr>
          <a:xfrm>
            <a:off x="5923684" y="5085184"/>
            <a:ext cx="1249130" cy="352010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3" name="圆角矩形 292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4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2">
                      <a:lumMod val="1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现行对治力</a:t>
              </a:r>
              <a:endParaRPr lang="zh-CN" altLang="en-US" b="1" kern="12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95" name="组合 178"/>
          <p:cNvGrpSpPr/>
          <p:nvPr/>
        </p:nvGrpSpPr>
        <p:grpSpPr>
          <a:xfrm>
            <a:off x="5938184" y="5445224"/>
            <a:ext cx="1249130" cy="352010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6" name="圆角矩形 295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7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2">
                      <a:lumMod val="1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返回对治力</a:t>
              </a:r>
              <a:endParaRPr lang="zh-CN" altLang="en-US" b="1" kern="12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6" name="组合 152"/>
          <p:cNvGrpSpPr/>
          <p:nvPr/>
        </p:nvGrpSpPr>
        <p:grpSpPr>
          <a:xfrm>
            <a:off x="2306196" y="6395414"/>
            <a:ext cx="1001717" cy="305312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0" name="圆角矩形 229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1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回向福德</a:t>
              </a:r>
              <a:endParaRPr lang="zh-CN" altLang="en-US" sz="16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90431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" name="直接连接符 218"/>
          <p:cNvCxnSpPr/>
          <p:nvPr/>
        </p:nvCxnSpPr>
        <p:spPr>
          <a:xfrm>
            <a:off x="1183242" y="5853742"/>
            <a:ext cx="534461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组合 203"/>
          <p:cNvGrpSpPr/>
          <p:nvPr/>
        </p:nvGrpSpPr>
        <p:grpSpPr>
          <a:xfrm>
            <a:off x="3628968" y="4006146"/>
            <a:ext cx="526403" cy="1061268"/>
            <a:chOff x="1311695" y="3578538"/>
            <a:chExt cx="526403" cy="1387392"/>
          </a:xfrm>
        </p:grpSpPr>
        <p:grpSp>
          <p:nvGrpSpPr>
            <p:cNvPr id="211" name="组合 210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13" name="直接连接符 21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接连接符 21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直接连接符 21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2" name="直接连接符 211"/>
            <p:cNvCxnSpPr/>
            <p:nvPr/>
          </p:nvCxnSpPr>
          <p:spPr>
            <a:xfrm>
              <a:off x="1311695" y="3578538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组合 178"/>
          <p:cNvGrpSpPr/>
          <p:nvPr/>
        </p:nvGrpSpPr>
        <p:grpSpPr>
          <a:xfrm>
            <a:off x="5132067" y="4179649"/>
            <a:ext cx="526403" cy="2065767"/>
            <a:chOff x="1311695" y="3578538"/>
            <a:chExt cx="526403" cy="1387392"/>
          </a:xfrm>
        </p:grpSpPr>
        <p:grpSp>
          <p:nvGrpSpPr>
            <p:cNvPr id="199" name="组合 198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01" name="直接连接符 200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直接连接符 201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接连接符 202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0" name="直接连接符 199"/>
            <p:cNvCxnSpPr/>
            <p:nvPr/>
          </p:nvCxnSpPr>
          <p:spPr>
            <a:xfrm>
              <a:off x="1311695" y="3578538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0" name="组合 309"/>
          <p:cNvGrpSpPr/>
          <p:nvPr/>
        </p:nvGrpSpPr>
        <p:grpSpPr>
          <a:xfrm>
            <a:off x="2627784" y="3563404"/>
            <a:ext cx="350795" cy="1856685"/>
            <a:chOff x="1487303" y="3579573"/>
            <a:chExt cx="350795" cy="1386357"/>
          </a:xfrm>
        </p:grpSpPr>
        <p:grpSp>
          <p:nvGrpSpPr>
            <p:cNvPr id="311" name="组合 310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313" name="直接连接符 31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直接连接符 31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直接连接符 31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2" name="直接连接符 311"/>
            <p:cNvCxnSpPr/>
            <p:nvPr/>
          </p:nvCxnSpPr>
          <p:spPr>
            <a:xfrm>
              <a:off x="1487303" y="4447026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6" name="直接连接符 315"/>
          <p:cNvCxnSpPr/>
          <p:nvPr/>
        </p:nvCxnSpPr>
        <p:spPr>
          <a:xfrm>
            <a:off x="1212473" y="4390298"/>
            <a:ext cx="295396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4" name="组合 303"/>
          <p:cNvGrpSpPr/>
          <p:nvPr/>
        </p:nvGrpSpPr>
        <p:grpSpPr>
          <a:xfrm>
            <a:off x="1486696" y="2489051"/>
            <a:ext cx="526403" cy="2172706"/>
            <a:chOff x="1311695" y="3579573"/>
            <a:chExt cx="526403" cy="1386357"/>
          </a:xfrm>
        </p:grpSpPr>
        <p:grpSp>
          <p:nvGrpSpPr>
            <p:cNvPr id="305" name="组合 304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307" name="直接连接符 306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直接连接符 307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直接连接符 308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6" name="直接连接符 305"/>
            <p:cNvCxnSpPr/>
            <p:nvPr/>
          </p:nvCxnSpPr>
          <p:spPr>
            <a:xfrm>
              <a:off x="1311695" y="4265199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8" name="组合 297"/>
          <p:cNvGrpSpPr/>
          <p:nvPr/>
        </p:nvGrpSpPr>
        <p:grpSpPr>
          <a:xfrm>
            <a:off x="2051720" y="1667414"/>
            <a:ext cx="405694" cy="4844943"/>
            <a:chOff x="1432404" y="3579573"/>
            <a:chExt cx="405694" cy="1386357"/>
          </a:xfrm>
        </p:grpSpPr>
        <p:grpSp>
          <p:nvGrpSpPr>
            <p:cNvPr id="299" name="组合 298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301" name="直接连接符 300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直接连接符 301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直接连接符 302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0" name="直接连接符 299"/>
            <p:cNvCxnSpPr/>
            <p:nvPr/>
          </p:nvCxnSpPr>
          <p:spPr>
            <a:xfrm>
              <a:off x="1432404" y="4392713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组合 278"/>
          <p:cNvGrpSpPr/>
          <p:nvPr/>
        </p:nvGrpSpPr>
        <p:grpSpPr>
          <a:xfrm>
            <a:off x="2443215" y="953275"/>
            <a:ext cx="526403" cy="1425596"/>
            <a:chOff x="1311695" y="3579573"/>
            <a:chExt cx="526403" cy="1386357"/>
          </a:xfrm>
        </p:grpSpPr>
        <p:grpSp>
          <p:nvGrpSpPr>
            <p:cNvPr id="280" name="组合 279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82" name="直接连接符 281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直接连接符 282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直接连接符 283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1" name="直接连接符 280"/>
            <p:cNvCxnSpPr/>
            <p:nvPr/>
          </p:nvCxnSpPr>
          <p:spPr>
            <a:xfrm>
              <a:off x="1311695" y="4265199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组合 156"/>
          <p:cNvGrpSpPr/>
          <p:nvPr/>
        </p:nvGrpSpPr>
        <p:grpSpPr>
          <a:xfrm>
            <a:off x="3025610" y="3212976"/>
            <a:ext cx="526403" cy="735966"/>
            <a:chOff x="1311695" y="3579573"/>
            <a:chExt cx="526403" cy="1386357"/>
          </a:xfrm>
        </p:grpSpPr>
        <p:grpSp>
          <p:nvGrpSpPr>
            <p:cNvPr id="158" name="组合 157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62" name="直接连接符 161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直接连接符 162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接连接符 163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9" name="直接连接符 158"/>
            <p:cNvCxnSpPr/>
            <p:nvPr/>
          </p:nvCxnSpPr>
          <p:spPr>
            <a:xfrm>
              <a:off x="1311695" y="4265199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9" name="直接连接符 258"/>
          <p:cNvCxnSpPr/>
          <p:nvPr/>
        </p:nvCxnSpPr>
        <p:spPr>
          <a:xfrm>
            <a:off x="5367541" y="5613996"/>
            <a:ext cx="1220683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/>
          <p:cNvCxnSpPr/>
          <p:nvPr/>
        </p:nvCxnSpPr>
        <p:spPr>
          <a:xfrm>
            <a:off x="1205397" y="1196752"/>
            <a:ext cx="267231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连接符 260"/>
          <p:cNvCxnSpPr/>
          <p:nvPr/>
        </p:nvCxnSpPr>
        <p:spPr>
          <a:xfrm>
            <a:off x="1168282" y="241665"/>
            <a:ext cx="304346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连接符 261"/>
          <p:cNvCxnSpPr/>
          <p:nvPr/>
        </p:nvCxnSpPr>
        <p:spPr>
          <a:xfrm flipV="1">
            <a:off x="1186062" y="3437129"/>
            <a:ext cx="425472" cy="5524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/>
          <p:cNvCxnSpPr/>
          <p:nvPr/>
        </p:nvCxnSpPr>
        <p:spPr>
          <a:xfrm>
            <a:off x="1212614" y="5273889"/>
            <a:ext cx="534461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连接符 256"/>
          <p:cNvCxnSpPr/>
          <p:nvPr/>
        </p:nvCxnSpPr>
        <p:spPr>
          <a:xfrm>
            <a:off x="2195736" y="6021288"/>
            <a:ext cx="534461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/>
        </p:nvCxnSpPr>
        <p:spPr>
          <a:xfrm flipV="1">
            <a:off x="5578617" y="4179650"/>
            <a:ext cx="2953823" cy="13463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连接符 252"/>
          <p:cNvCxnSpPr/>
          <p:nvPr/>
        </p:nvCxnSpPr>
        <p:spPr>
          <a:xfrm>
            <a:off x="3685051" y="3261234"/>
            <a:ext cx="2597858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/>
          <p:nvPr/>
        </p:nvCxnSpPr>
        <p:spPr>
          <a:xfrm>
            <a:off x="4219817" y="2395900"/>
            <a:ext cx="2717600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组合 179"/>
          <p:cNvGrpSpPr/>
          <p:nvPr/>
        </p:nvGrpSpPr>
        <p:grpSpPr>
          <a:xfrm>
            <a:off x="1013279" y="232789"/>
            <a:ext cx="462377" cy="6129882"/>
            <a:chOff x="1338606" y="3431928"/>
            <a:chExt cx="519913" cy="1534002"/>
          </a:xfrm>
        </p:grpSpPr>
        <p:grpSp>
          <p:nvGrpSpPr>
            <p:cNvPr id="181" name="组合 180"/>
            <p:cNvGrpSpPr/>
            <p:nvPr/>
          </p:nvGrpSpPr>
          <p:grpSpPr>
            <a:xfrm>
              <a:off x="1531816" y="3431928"/>
              <a:ext cx="326703" cy="1534002"/>
              <a:chOff x="2616898" y="657386"/>
              <a:chExt cx="326703" cy="1173278"/>
            </a:xfrm>
          </p:grpSpPr>
          <p:cxnSp>
            <p:nvCxnSpPr>
              <p:cNvPr id="183" name="直接连接符 18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>
              <a:xfrm flipH="1" flipV="1">
                <a:off x="2616898" y="657386"/>
                <a:ext cx="10886" cy="117327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接连接符 184"/>
              <p:cNvCxnSpPr/>
              <p:nvPr/>
            </p:nvCxnSpPr>
            <p:spPr>
              <a:xfrm>
                <a:off x="2637319" y="1019585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2" name="直接连接符 181"/>
            <p:cNvCxnSpPr/>
            <p:nvPr/>
          </p:nvCxnSpPr>
          <p:spPr>
            <a:xfrm>
              <a:off x="1338606" y="3903243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直接连接符 18"/>
          <p:cNvCxnSpPr/>
          <p:nvPr/>
        </p:nvCxnSpPr>
        <p:spPr>
          <a:xfrm>
            <a:off x="3975441" y="1007458"/>
            <a:ext cx="3367928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394068" y="1990993"/>
            <a:ext cx="526403" cy="1973717"/>
            <a:chOff x="1311695" y="3579573"/>
            <a:chExt cx="526403" cy="1386357"/>
          </a:xfrm>
        </p:grpSpPr>
        <p:grpSp>
          <p:nvGrpSpPr>
            <p:cNvPr id="21" name="组合 20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3" name="直接连接符 2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直接连接符 21"/>
            <p:cNvCxnSpPr/>
            <p:nvPr/>
          </p:nvCxnSpPr>
          <p:spPr>
            <a:xfrm>
              <a:off x="1311695" y="4221622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81768952"/>
              </p:ext>
            </p:extLst>
          </p:nvPr>
        </p:nvGraphicFramePr>
        <p:xfrm>
          <a:off x="6282909" y="44624"/>
          <a:ext cx="2822272" cy="649224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822272"/>
              </a:tblGrid>
              <a:tr h="1128298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我于十方佛，及具菩提心，大悲诸圣众，合掌如是白：无始轮回起，此世或他生，无知犯诸罪，或劝他作恶，或因痴所牵，随喜彼所为，见此罪过已，对佛诚忏悔。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47169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惑催身语意，于三宝父母，师长或余人，造作诸伤害。因昔犯众过，今成有罪人，一切难恕罪，佛前悉忏悔。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7169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罪业未净前，吾身或先亡，云何脱此罪，故祈速救护！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07545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死神不足信，不待罪净否，无论病未病，寿暂不可恃。因吾不了知，死时舍一切，故为亲与仇，造种种罪业。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</a:tr>
              <a:tr h="607545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仇敌化虚无，诸亲亦烟灭，吾身必死亡，一切终归无。人生如梦幻，无论何事物，受已成念境，往事不复见。复次于此生，亲仇半已逝，造罪苦果报，点滴候在前。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24" name="组合 152"/>
          <p:cNvGrpSpPr/>
          <p:nvPr/>
        </p:nvGrpSpPr>
        <p:grpSpPr>
          <a:xfrm>
            <a:off x="1294393" y="44624"/>
            <a:ext cx="282238" cy="648073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7" name="圆角矩形 13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供养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5" name="组合 152"/>
          <p:cNvGrpSpPr/>
          <p:nvPr/>
        </p:nvGrpSpPr>
        <p:grpSpPr>
          <a:xfrm>
            <a:off x="1314209" y="885225"/>
            <a:ext cx="284233" cy="565194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6" name="圆角矩形 125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7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顶礼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6" name="组合 152"/>
          <p:cNvGrpSpPr/>
          <p:nvPr/>
        </p:nvGrpSpPr>
        <p:grpSpPr>
          <a:xfrm>
            <a:off x="151858" y="2586132"/>
            <a:ext cx="393285" cy="783441"/>
            <a:chOff x="487843" y="1559700"/>
            <a:chExt cx="357902" cy="16269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7" name="圆角矩形 16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加行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87" name="组合 152"/>
          <p:cNvGrpSpPr/>
          <p:nvPr/>
        </p:nvGrpSpPr>
        <p:grpSpPr>
          <a:xfrm>
            <a:off x="704669" y="1431154"/>
            <a:ext cx="397737" cy="1348542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8" name="圆角矩形 187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9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净化自相续</a:t>
              </a:r>
            </a:p>
          </p:txBody>
        </p:sp>
      </p:grpSp>
      <p:grpSp>
        <p:nvGrpSpPr>
          <p:cNvPr id="190" name="组合 152"/>
          <p:cNvGrpSpPr/>
          <p:nvPr/>
        </p:nvGrpSpPr>
        <p:grpSpPr>
          <a:xfrm>
            <a:off x="733830" y="3423813"/>
            <a:ext cx="373282" cy="1623030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1" name="圆角矩形 190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2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为利他而修心</a:t>
              </a:r>
            </a:p>
          </p:txBody>
        </p:sp>
      </p:grpSp>
      <p:grpSp>
        <p:nvGrpSpPr>
          <p:cNvPr id="193" name="组合 152"/>
          <p:cNvGrpSpPr/>
          <p:nvPr/>
        </p:nvGrpSpPr>
        <p:grpSpPr>
          <a:xfrm>
            <a:off x="1322181" y="1620948"/>
            <a:ext cx="286289" cy="579781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4" name="圆角矩形 193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5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皈依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56" name="矩形 155"/>
          <p:cNvSpPr/>
          <p:nvPr/>
        </p:nvSpPr>
        <p:spPr>
          <a:xfrm>
            <a:off x="35496" y="44624"/>
            <a:ext cx="447659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第二</a:t>
            </a:r>
            <a:endParaRPr lang="en-US" altLang="zh-CN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品</a:t>
            </a:r>
            <a:endParaRPr lang="en-US" altLang="zh-CN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忏悔罪业</a:t>
            </a:r>
            <a:endParaRPr lang="zh-CN" altLang="en-US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1" name="组合 152"/>
          <p:cNvGrpSpPr/>
          <p:nvPr/>
        </p:nvGrpSpPr>
        <p:grpSpPr>
          <a:xfrm>
            <a:off x="1308807" y="3070856"/>
            <a:ext cx="320659" cy="726830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2" name="圆角矩形 121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3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忏罪</a:t>
              </a:r>
            </a:p>
          </p:txBody>
        </p:sp>
      </p:grpSp>
      <p:grpSp>
        <p:nvGrpSpPr>
          <p:cNvPr id="196" name="组合 152"/>
          <p:cNvGrpSpPr/>
          <p:nvPr/>
        </p:nvGrpSpPr>
        <p:grpSpPr>
          <a:xfrm>
            <a:off x="1336729" y="4040989"/>
            <a:ext cx="302301" cy="698619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7" name="圆角矩形 19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随喜</a:t>
              </a:r>
            </a:p>
          </p:txBody>
        </p:sp>
      </p:grpSp>
      <p:grpSp>
        <p:nvGrpSpPr>
          <p:cNvPr id="118" name="组合 152"/>
          <p:cNvGrpSpPr/>
          <p:nvPr/>
        </p:nvGrpSpPr>
        <p:grpSpPr>
          <a:xfrm>
            <a:off x="1329786" y="4981374"/>
            <a:ext cx="570881" cy="546039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9" name="圆角矩形 118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0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请转法轮</a:t>
              </a:r>
            </a:p>
          </p:txBody>
        </p:sp>
      </p:grpSp>
      <p:grpSp>
        <p:nvGrpSpPr>
          <p:cNvPr id="128" name="组合 152"/>
          <p:cNvGrpSpPr/>
          <p:nvPr/>
        </p:nvGrpSpPr>
        <p:grpSpPr>
          <a:xfrm>
            <a:off x="1333951" y="5569478"/>
            <a:ext cx="704292" cy="568528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9" name="圆角矩形 128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0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祈请不涅槃</a:t>
              </a:r>
            </a:p>
          </p:txBody>
        </p:sp>
      </p:grpSp>
      <p:grpSp>
        <p:nvGrpSpPr>
          <p:cNvPr id="165" name="组合 152"/>
          <p:cNvGrpSpPr/>
          <p:nvPr/>
        </p:nvGrpSpPr>
        <p:grpSpPr>
          <a:xfrm>
            <a:off x="1783757" y="4179650"/>
            <a:ext cx="285191" cy="667574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8" name="圆角矩形 207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9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论</a:t>
              </a: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义</a:t>
              </a:r>
            </a:p>
          </p:txBody>
        </p:sp>
      </p:grpSp>
      <p:grpSp>
        <p:nvGrpSpPr>
          <p:cNvPr id="238" name="组合 152"/>
          <p:cNvGrpSpPr/>
          <p:nvPr/>
        </p:nvGrpSpPr>
        <p:grpSpPr>
          <a:xfrm>
            <a:off x="1780519" y="2229767"/>
            <a:ext cx="309584" cy="552862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9" name="圆角矩形 238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0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总义</a:t>
              </a:r>
            </a:p>
          </p:txBody>
        </p:sp>
      </p:grpSp>
      <p:grpSp>
        <p:nvGrpSpPr>
          <p:cNvPr id="247" name="组合 152"/>
          <p:cNvGrpSpPr/>
          <p:nvPr/>
        </p:nvGrpSpPr>
        <p:grpSpPr>
          <a:xfrm>
            <a:off x="2236474" y="1145579"/>
            <a:ext cx="352260" cy="1323994"/>
            <a:chOff x="487843" y="1559700"/>
            <a:chExt cx="357902" cy="1626969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48" name="圆角矩形 247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9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厌患对治力</a:t>
              </a:r>
            </a:p>
          </p:txBody>
        </p:sp>
      </p:grpSp>
      <p:grpSp>
        <p:nvGrpSpPr>
          <p:cNvPr id="250" name="组合 152"/>
          <p:cNvGrpSpPr/>
          <p:nvPr/>
        </p:nvGrpSpPr>
        <p:grpSpPr>
          <a:xfrm>
            <a:off x="2228605" y="3904745"/>
            <a:ext cx="346606" cy="1396463"/>
            <a:chOff x="487843" y="1559700"/>
            <a:chExt cx="357902" cy="1626969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51" name="圆角矩形 250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2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所依对治力</a:t>
              </a:r>
            </a:p>
          </p:txBody>
        </p:sp>
      </p:grpSp>
      <p:grpSp>
        <p:nvGrpSpPr>
          <p:cNvPr id="276" name="组合 152"/>
          <p:cNvGrpSpPr/>
          <p:nvPr/>
        </p:nvGrpSpPr>
        <p:grpSpPr>
          <a:xfrm>
            <a:off x="2249936" y="5834972"/>
            <a:ext cx="1328971" cy="299372"/>
            <a:chOff x="487843" y="1559700"/>
            <a:chExt cx="357902" cy="1626969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7" name="圆角矩形 27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8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现行对治力</a:t>
              </a:r>
            </a:p>
          </p:txBody>
        </p:sp>
      </p:grpSp>
      <p:grpSp>
        <p:nvGrpSpPr>
          <p:cNvPr id="285" name="组合 178"/>
          <p:cNvGrpSpPr/>
          <p:nvPr/>
        </p:nvGrpSpPr>
        <p:grpSpPr>
          <a:xfrm>
            <a:off x="2782781" y="688522"/>
            <a:ext cx="1267144" cy="605259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6" name="圆角矩形 285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7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2">
                      <a:lumMod val="1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总说忏悔罪业之方式</a:t>
              </a:r>
              <a:endParaRPr lang="zh-CN" altLang="en-US" b="1" kern="12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89" name="组合 178"/>
          <p:cNvGrpSpPr/>
          <p:nvPr/>
        </p:nvGrpSpPr>
        <p:grpSpPr>
          <a:xfrm>
            <a:off x="2788849" y="2977852"/>
            <a:ext cx="385302" cy="1063137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0" name="圆角矩形 289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1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2">
                      <a:lumMod val="1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皈依原因</a:t>
              </a:r>
              <a:endParaRPr lang="zh-CN" altLang="en-US" b="1" kern="12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92" name="组合 178"/>
          <p:cNvGrpSpPr/>
          <p:nvPr/>
        </p:nvGrpSpPr>
        <p:grpSpPr>
          <a:xfrm>
            <a:off x="2770639" y="4429099"/>
            <a:ext cx="896694" cy="621018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3" name="圆角矩形 292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4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2">
                      <a:lumMod val="1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所皈依之对境</a:t>
              </a:r>
              <a:endParaRPr lang="zh-CN" altLang="en-US" b="1" kern="12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95" name="组合 178"/>
          <p:cNvGrpSpPr/>
          <p:nvPr/>
        </p:nvGrpSpPr>
        <p:grpSpPr>
          <a:xfrm>
            <a:off x="2773282" y="5244084"/>
            <a:ext cx="1075751" cy="352010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6" name="圆角矩形 295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7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kern="1200" dirty="0" smtClean="0">
                  <a:solidFill>
                    <a:schemeClr val="bg2">
                      <a:lumMod val="1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如何皈依</a:t>
              </a:r>
              <a:endParaRPr lang="zh-CN" altLang="en-US" b="1" kern="12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6" name="组合 178"/>
          <p:cNvGrpSpPr/>
          <p:nvPr/>
        </p:nvGrpSpPr>
        <p:grpSpPr>
          <a:xfrm>
            <a:off x="2766026" y="2000975"/>
            <a:ext cx="2166014" cy="556091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0" name="圆角矩形 229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1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2">
                      <a:lumMod val="1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依殊胜对境而忏悔特殊罪业之方式</a:t>
              </a:r>
              <a:endParaRPr lang="zh-CN" altLang="en-US" b="1" kern="12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1" name="组合 178"/>
          <p:cNvGrpSpPr/>
          <p:nvPr/>
        </p:nvGrpSpPr>
        <p:grpSpPr>
          <a:xfrm>
            <a:off x="3324650" y="2905060"/>
            <a:ext cx="342683" cy="614670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2" name="圆角矩形 141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3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kern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略说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5" name="组合 178"/>
          <p:cNvGrpSpPr/>
          <p:nvPr/>
        </p:nvGrpSpPr>
        <p:grpSpPr>
          <a:xfrm>
            <a:off x="3333749" y="3631692"/>
            <a:ext cx="371983" cy="666036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6" name="圆角矩形 145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7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kern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广说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8" name="组合 152"/>
          <p:cNvGrpSpPr/>
          <p:nvPr/>
        </p:nvGrpSpPr>
        <p:grpSpPr>
          <a:xfrm>
            <a:off x="3968858" y="3664232"/>
            <a:ext cx="1257852" cy="849205"/>
            <a:chOff x="487843" y="1559700"/>
            <a:chExt cx="357902" cy="1626969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9" name="圆角矩形 148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</p:sp>
        <p:sp>
          <p:nvSpPr>
            <p:cNvPr id="150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思维疾速死亡而生起皈依之心</a:t>
              </a:r>
            </a:p>
          </p:txBody>
        </p:sp>
      </p:grpSp>
      <p:grpSp>
        <p:nvGrpSpPr>
          <p:cNvPr id="151" name="组合 152"/>
          <p:cNvGrpSpPr/>
          <p:nvPr/>
        </p:nvGrpSpPr>
        <p:grpSpPr>
          <a:xfrm>
            <a:off x="3962319" y="4625514"/>
            <a:ext cx="1257852" cy="849205"/>
            <a:chOff x="487843" y="1559700"/>
            <a:chExt cx="357902" cy="1626969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2" name="圆角矩形 151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</p:sp>
        <p:sp>
          <p:nvSpPr>
            <p:cNvPr id="153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思维死亡极恐怖而生起皈依之心</a:t>
              </a:r>
            </a:p>
          </p:txBody>
        </p:sp>
      </p:grpSp>
      <p:grpSp>
        <p:nvGrpSpPr>
          <p:cNvPr id="154" name="组合 178"/>
          <p:cNvGrpSpPr/>
          <p:nvPr/>
        </p:nvGrpSpPr>
        <p:grpSpPr>
          <a:xfrm>
            <a:off x="5488063" y="3964710"/>
            <a:ext cx="596105" cy="456806"/>
            <a:chOff x="5981278" y="1662752"/>
            <a:chExt cx="756888" cy="378444"/>
          </a:xfrm>
          <a:solidFill>
            <a:schemeClr val="accent3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5" name="圆角矩形 154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0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kern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略说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1" name="组合 178"/>
          <p:cNvGrpSpPr/>
          <p:nvPr/>
        </p:nvGrpSpPr>
        <p:grpSpPr>
          <a:xfrm>
            <a:off x="5519242" y="5348708"/>
            <a:ext cx="596105" cy="456806"/>
            <a:chOff x="5981278" y="1662752"/>
            <a:chExt cx="756888" cy="378444"/>
          </a:xfrm>
          <a:solidFill>
            <a:schemeClr val="accent3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4" name="圆角矩形 173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5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kern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广说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6" name="组合 178"/>
          <p:cNvGrpSpPr/>
          <p:nvPr/>
        </p:nvGrpSpPr>
        <p:grpSpPr>
          <a:xfrm>
            <a:off x="5530683" y="6017014"/>
            <a:ext cx="596105" cy="456806"/>
            <a:chOff x="5981278" y="1662752"/>
            <a:chExt cx="756888" cy="378444"/>
          </a:xfrm>
          <a:solidFill>
            <a:schemeClr val="accent3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7" name="圆角矩形 176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8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kern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摄义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6" name="组合 152"/>
          <p:cNvGrpSpPr/>
          <p:nvPr/>
        </p:nvGrpSpPr>
        <p:grpSpPr>
          <a:xfrm>
            <a:off x="2238757" y="6362671"/>
            <a:ext cx="1328971" cy="299372"/>
            <a:chOff x="487843" y="1559700"/>
            <a:chExt cx="357902" cy="1626969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7" name="圆角矩形 21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8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返回对</a:t>
              </a: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治力</a:t>
              </a:r>
            </a:p>
          </p:txBody>
        </p:sp>
      </p:grpSp>
      <p:grpSp>
        <p:nvGrpSpPr>
          <p:cNvPr id="220" name="组合 152"/>
          <p:cNvGrpSpPr/>
          <p:nvPr/>
        </p:nvGrpSpPr>
        <p:grpSpPr>
          <a:xfrm>
            <a:off x="1368288" y="6156130"/>
            <a:ext cx="608226" cy="455310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1" name="圆角矩形 220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2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回向福德</a:t>
              </a:r>
              <a:endParaRPr lang="zh-CN" altLang="en-US" sz="16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667615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6" name="直接连接符 235"/>
          <p:cNvCxnSpPr/>
          <p:nvPr/>
        </p:nvCxnSpPr>
        <p:spPr>
          <a:xfrm>
            <a:off x="1198094" y="5869831"/>
            <a:ext cx="534461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连接符 231"/>
          <p:cNvCxnSpPr/>
          <p:nvPr/>
        </p:nvCxnSpPr>
        <p:spPr>
          <a:xfrm>
            <a:off x="1955962" y="3166243"/>
            <a:ext cx="216024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/>
          <p:nvPr/>
        </p:nvCxnSpPr>
        <p:spPr>
          <a:xfrm>
            <a:off x="2195736" y="1052736"/>
            <a:ext cx="216024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1" name="组合 220"/>
          <p:cNvGrpSpPr/>
          <p:nvPr/>
        </p:nvGrpSpPr>
        <p:grpSpPr>
          <a:xfrm>
            <a:off x="3627676" y="5746648"/>
            <a:ext cx="526403" cy="454661"/>
            <a:chOff x="1311695" y="3579573"/>
            <a:chExt cx="526403" cy="1386357"/>
          </a:xfrm>
        </p:grpSpPr>
        <p:grpSp>
          <p:nvGrpSpPr>
            <p:cNvPr id="222" name="组合 221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24" name="直接连接符 223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直接连接符 224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直接连接符 225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3" name="直接连接符 222"/>
            <p:cNvCxnSpPr/>
            <p:nvPr/>
          </p:nvCxnSpPr>
          <p:spPr>
            <a:xfrm>
              <a:off x="1311695" y="4280552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" name="组合 203"/>
          <p:cNvGrpSpPr/>
          <p:nvPr/>
        </p:nvGrpSpPr>
        <p:grpSpPr>
          <a:xfrm flipV="1">
            <a:off x="3609918" y="473987"/>
            <a:ext cx="526403" cy="2594931"/>
            <a:chOff x="1311695" y="3579573"/>
            <a:chExt cx="526403" cy="1386357"/>
          </a:xfrm>
        </p:grpSpPr>
        <p:grpSp>
          <p:nvGrpSpPr>
            <p:cNvPr id="211" name="组合 210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13" name="直接连接符 21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接连接符 21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直接连接符 21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2" name="直接连接符 211"/>
            <p:cNvCxnSpPr/>
            <p:nvPr/>
          </p:nvCxnSpPr>
          <p:spPr>
            <a:xfrm>
              <a:off x="1311695" y="4464377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组合 178"/>
          <p:cNvGrpSpPr/>
          <p:nvPr/>
        </p:nvGrpSpPr>
        <p:grpSpPr>
          <a:xfrm>
            <a:off x="5132067" y="157446"/>
            <a:ext cx="526403" cy="644991"/>
            <a:chOff x="1311695" y="3579573"/>
            <a:chExt cx="526403" cy="1386357"/>
          </a:xfrm>
        </p:grpSpPr>
        <p:grpSp>
          <p:nvGrpSpPr>
            <p:cNvPr id="199" name="组合 198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01" name="直接连接符 200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直接连接符 201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接连接符 202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0" name="直接连接符 199"/>
            <p:cNvCxnSpPr/>
            <p:nvPr/>
          </p:nvCxnSpPr>
          <p:spPr>
            <a:xfrm>
              <a:off x="1311695" y="4280552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0" name="组合 309"/>
          <p:cNvGrpSpPr/>
          <p:nvPr/>
        </p:nvGrpSpPr>
        <p:grpSpPr>
          <a:xfrm>
            <a:off x="2531268" y="980731"/>
            <a:ext cx="494811" cy="5576605"/>
            <a:chOff x="1343287" y="3577015"/>
            <a:chExt cx="494811" cy="1388915"/>
          </a:xfrm>
        </p:grpSpPr>
        <p:grpSp>
          <p:nvGrpSpPr>
            <p:cNvPr id="311" name="组合 310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313" name="直接连接符 31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直接连接符 31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直接连接符 31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2" name="直接连接符 311"/>
            <p:cNvCxnSpPr/>
            <p:nvPr/>
          </p:nvCxnSpPr>
          <p:spPr>
            <a:xfrm>
              <a:off x="1343287" y="3577015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6" name="直接连接符 315"/>
          <p:cNvCxnSpPr/>
          <p:nvPr/>
        </p:nvCxnSpPr>
        <p:spPr>
          <a:xfrm>
            <a:off x="1212473" y="4390298"/>
            <a:ext cx="295396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4" name="组合 303"/>
          <p:cNvGrpSpPr/>
          <p:nvPr/>
        </p:nvGrpSpPr>
        <p:grpSpPr>
          <a:xfrm>
            <a:off x="1495994" y="1620603"/>
            <a:ext cx="526403" cy="1557922"/>
            <a:chOff x="1311695" y="3579573"/>
            <a:chExt cx="526403" cy="1386357"/>
          </a:xfrm>
        </p:grpSpPr>
        <p:grpSp>
          <p:nvGrpSpPr>
            <p:cNvPr id="305" name="组合 304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307" name="直接连接符 306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直接连接符 307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直接连接符 308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6" name="直接连接符 305"/>
            <p:cNvCxnSpPr/>
            <p:nvPr/>
          </p:nvCxnSpPr>
          <p:spPr>
            <a:xfrm>
              <a:off x="1311695" y="4962644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8" name="组合 297"/>
          <p:cNvGrpSpPr/>
          <p:nvPr/>
        </p:nvGrpSpPr>
        <p:grpSpPr>
          <a:xfrm>
            <a:off x="2151132" y="241666"/>
            <a:ext cx="306282" cy="3808346"/>
            <a:chOff x="1531816" y="3579573"/>
            <a:chExt cx="306282" cy="1386357"/>
          </a:xfrm>
        </p:grpSpPr>
        <p:grpSp>
          <p:nvGrpSpPr>
            <p:cNvPr id="299" name="组合 298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301" name="直接连接符 300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直接连接符 301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直接连接符 302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0" name="直接连接符 299"/>
            <p:cNvCxnSpPr/>
            <p:nvPr/>
          </p:nvCxnSpPr>
          <p:spPr>
            <a:xfrm>
              <a:off x="1564545" y="4444844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组合 278"/>
          <p:cNvGrpSpPr/>
          <p:nvPr/>
        </p:nvGrpSpPr>
        <p:grpSpPr>
          <a:xfrm>
            <a:off x="5189868" y="2045904"/>
            <a:ext cx="526403" cy="1918805"/>
            <a:chOff x="1311695" y="3579573"/>
            <a:chExt cx="526403" cy="1386357"/>
          </a:xfrm>
        </p:grpSpPr>
        <p:grpSp>
          <p:nvGrpSpPr>
            <p:cNvPr id="280" name="组合 279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82" name="直接连接符 281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直接连接符 282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直接连接符 283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1" name="直接连接符 280"/>
            <p:cNvCxnSpPr/>
            <p:nvPr/>
          </p:nvCxnSpPr>
          <p:spPr>
            <a:xfrm>
              <a:off x="1311695" y="4265199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组合 156"/>
          <p:cNvGrpSpPr/>
          <p:nvPr/>
        </p:nvGrpSpPr>
        <p:grpSpPr>
          <a:xfrm>
            <a:off x="3025610" y="640572"/>
            <a:ext cx="526403" cy="735966"/>
            <a:chOff x="1311695" y="3579573"/>
            <a:chExt cx="526403" cy="1386357"/>
          </a:xfrm>
        </p:grpSpPr>
        <p:grpSp>
          <p:nvGrpSpPr>
            <p:cNvPr id="158" name="组合 157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62" name="直接连接符 161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直接连接符 162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接连接符 163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9" name="直接连接符 158"/>
            <p:cNvCxnSpPr/>
            <p:nvPr/>
          </p:nvCxnSpPr>
          <p:spPr>
            <a:xfrm>
              <a:off x="1311695" y="4265199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9" name="直接连接符 258"/>
          <p:cNvCxnSpPr/>
          <p:nvPr/>
        </p:nvCxnSpPr>
        <p:spPr>
          <a:xfrm>
            <a:off x="5977882" y="2045904"/>
            <a:ext cx="1220683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/>
          <p:cNvCxnSpPr/>
          <p:nvPr/>
        </p:nvCxnSpPr>
        <p:spPr>
          <a:xfrm>
            <a:off x="1205397" y="1196752"/>
            <a:ext cx="267231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连接符 260"/>
          <p:cNvCxnSpPr/>
          <p:nvPr/>
        </p:nvCxnSpPr>
        <p:spPr>
          <a:xfrm>
            <a:off x="1168282" y="241665"/>
            <a:ext cx="304346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连接符 261"/>
          <p:cNvCxnSpPr/>
          <p:nvPr/>
        </p:nvCxnSpPr>
        <p:spPr>
          <a:xfrm flipV="1">
            <a:off x="1186062" y="3063436"/>
            <a:ext cx="425472" cy="5524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/>
          <p:cNvCxnSpPr/>
          <p:nvPr/>
        </p:nvCxnSpPr>
        <p:spPr>
          <a:xfrm>
            <a:off x="1212614" y="5273889"/>
            <a:ext cx="534461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连接符 256"/>
          <p:cNvCxnSpPr/>
          <p:nvPr/>
        </p:nvCxnSpPr>
        <p:spPr>
          <a:xfrm>
            <a:off x="2707173" y="5927663"/>
            <a:ext cx="534461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/>
        </p:nvCxnSpPr>
        <p:spPr>
          <a:xfrm flipV="1">
            <a:off x="5337010" y="476672"/>
            <a:ext cx="531134" cy="1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连接符 252"/>
          <p:cNvCxnSpPr/>
          <p:nvPr/>
        </p:nvCxnSpPr>
        <p:spPr>
          <a:xfrm>
            <a:off x="5602577" y="4040989"/>
            <a:ext cx="2597858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/>
          <p:nvPr/>
        </p:nvCxnSpPr>
        <p:spPr>
          <a:xfrm>
            <a:off x="4920122" y="5774237"/>
            <a:ext cx="2717600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组合 179"/>
          <p:cNvGrpSpPr/>
          <p:nvPr/>
        </p:nvGrpSpPr>
        <p:grpSpPr>
          <a:xfrm>
            <a:off x="1013279" y="232789"/>
            <a:ext cx="462377" cy="6137995"/>
            <a:chOff x="1338606" y="3431928"/>
            <a:chExt cx="519913" cy="1534002"/>
          </a:xfrm>
        </p:grpSpPr>
        <p:grpSp>
          <p:nvGrpSpPr>
            <p:cNvPr id="181" name="组合 180"/>
            <p:cNvGrpSpPr/>
            <p:nvPr/>
          </p:nvGrpSpPr>
          <p:grpSpPr>
            <a:xfrm>
              <a:off x="1531816" y="3431928"/>
              <a:ext cx="326703" cy="1534002"/>
              <a:chOff x="2616898" y="657386"/>
              <a:chExt cx="326703" cy="1173278"/>
            </a:xfrm>
          </p:grpSpPr>
          <p:cxnSp>
            <p:nvCxnSpPr>
              <p:cNvPr id="183" name="直接连接符 18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>
              <a:xfrm flipH="1" flipV="1">
                <a:off x="2616898" y="657386"/>
                <a:ext cx="10886" cy="117327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接连接符 184"/>
              <p:cNvCxnSpPr/>
              <p:nvPr/>
            </p:nvCxnSpPr>
            <p:spPr>
              <a:xfrm>
                <a:off x="2637319" y="1019585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2" name="直接连接符 181"/>
            <p:cNvCxnSpPr/>
            <p:nvPr/>
          </p:nvCxnSpPr>
          <p:spPr>
            <a:xfrm>
              <a:off x="1338606" y="3903243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直接连接符 18"/>
          <p:cNvCxnSpPr/>
          <p:nvPr/>
        </p:nvCxnSpPr>
        <p:spPr>
          <a:xfrm>
            <a:off x="5977882" y="802436"/>
            <a:ext cx="2698574" cy="1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394068" y="1990993"/>
            <a:ext cx="526403" cy="1973717"/>
            <a:chOff x="1311695" y="3579573"/>
            <a:chExt cx="526403" cy="1386357"/>
          </a:xfrm>
        </p:grpSpPr>
        <p:grpSp>
          <p:nvGrpSpPr>
            <p:cNvPr id="21" name="组合 20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3" name="直接连接符 2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直接连接符 21"/>
            <p:cNvCxnSpPr/>
            <p:nvPr/>
          </p:nvCxnSpPr>
          <p:spPr>
            <a:xfrm>
              <a:off x="1311695" y="4221622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37806964"/>
              </p:ext>
            </p:extLst>
          </p:nvPr>
        </p:nvGraphicFramePr>
        <p:xfrm>
          <a:off x="6282909" y="44624"/>
          <a:ext cx="2822272" cy="64008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822272"/>
              </a:tblGrid>
              <a:tr h="1128298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因吾不甚解：命终如是骤，故起贪嗔痴，造作诸恶业。昼夜不暂留，此生恒衰减，额外无复增，吾命岂不亡？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47169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临终弥留际，众亲虽围绕，命绝诸苦痛，唯吾一人受。魔使来执时，亲朋有何益？唯福能救护，然我未曾修。放逸我未知：死亡如是怖，故为无常身，亲造诸多罪。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7169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若今赴刑场，罪犯犹惊怖，口干眼凸出，形貌异故昔。何况形恐怖，魔使所执持，大怖忧苦缠，苦极不待言。谁能救护我，离此大怖畏，睁大凸怖眼，四方寻救护，四方遍寻觅，无依心懊丧，彼处苦无依，惶惶何所从？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07545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佛为众怙主，慈悲勤护生，力能除众惧，故我今皈依。如是亦皈依，能除轮回怖，我佛所悟法，及菩萨圣众。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24" name="组合 152"/>
          <p:cNvGrpSpPr/>
          <p:nvPr/>
        </p:nvGrpSpPr>
        <p:grpSpPr>
          <a:xfrm>
            <a:off x="1294393" y="44624"/>
            <a:ext cx="282238" cy="648073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7" name="圆角矩形 13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供养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5" name="组合 152"/>
          <p:cNvGrpSpPr/>
          <p:nvPr/>
        </p:nvGrpSpPr>
        <p:grpSpPr>
          <a:xfrm>
            <a:off x="1314209" y="885225"/>
            <a:ext cx="284233" cy="565194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6" name="圆角矩形 125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7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顶礼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6" name="组合 152"/>
          <p:cNvGrpSpPr/>
          <p:nvPr/>
        </p:nvGrpSpPr>
        <p:grpSpPr>
          <a:xfrm>
            <a:off x="151858" y="2586132"/>
            <a:ext cx="393285" cy="783441"/>
            <a:chOff x="487843" y="1559700"/>
            <a:chExt cx="357902" cy="16269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7" name="圆角矩形 16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加行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87" name="组合 152"/>
          <p:cNvGrpSpPr/>
          <p:nvPr/>
        </p:nvGrpSpPr>
        <p:grpSpPr>
          <a:xfrm>
            <a:off x="704669" y="1431154"/>
            <a:ext cx="397737" cy="1348542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8" name="圆角矩形 187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9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净化自相续</a:t>
              </a:r>
            </a:p>
          </p:txBody>
        </p:sp>
      </p:grpSp>
      <p:grpSp>
        <p:nvGrpSpPr>
          <p:cNvPr id="190" name="组合 152"/>
          <p:cNvGrpSpPr/>
          <p:nvPr/>
        </p:nvGrpSpPr>
        <p:grpSpPr>
          <a:xfrm>
            <a:off x="733830" y="3423813"/>
            <a:ext cx="373282" cy="1623030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1" name="圆角矩形 190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2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为利他而修心</a:t>
              </a:r>
            </a:p>
          </p:txBody>
        </p:sp>
      </p:grpSp>
      <p:grpSp>
        <p:nvGrpSpPr>
          <p:cNvPr id="193" name="组合 152"/>
          <p:cNvGrpSpPr/>
          <p:nvPr/>
        </p:nvGrpSpPr>
        <p:grpSpPr>
          <a:xfrm>
            <a:off x="1322181" y="1620948"/>
            <a:ext cx="286289" cy="579781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4" name="圆角矩形 193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5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皈依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56" name="矩形 155"/>
          <p:cNvSpPr/>
          <p:nvPr/>
        </p:nvSpPr>
        <p:spPr>
          <a:xfrm>
            <a:off x="35496" y="44624"/>
            <a:ext cx="447659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第二</a:t>
            </a:r>
            <a:endParaRPr lang="en-US" altLang="zh-CN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品</a:t>
            </a:r>
            <a:endParaRPr lang="en-US" altLang="zh-CN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忏悔罪业</a:t>
            </a:r>
            <a:endParaRPr lang="zh-CN" altLang="en-US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1" name="组合 152"/>
          <p:cNvGrpSpPr/>
          <p:nvPr/>
        </p:nvGrpSpPr>
        <p:grpSpPr>
          <a:xfrm>
            <a:off x="1308807" y="2707441"/>
            <a:ext cx="320659" cy="726830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2" name="圆角矩形 121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3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忏罪</a:t>
              </a:r>
            </a:p>
          </p:txBody>
        </p:sp>
      </p:grpSp>
      <p:grpSp>
        <p:nvGrpSpPr>
          <p:cNvPr id="196" name="组合 152"/>
          <p:cNvGrpSpPr/>
          <p:nvPr/>
        </p:nvGrpSpPr>
        <p:grpSpPr>
          <a:xfrm>
            <a:off x="1336729" y="4040989"/>
            <a:ext cx="302301" cy="698619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7" name="圆角矩形 19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随喜</a:t>
              </a:r>
            </a:p>
          </p:txBody>
        </p:sp>
      </p:grpSp>
      <p:grpSp>
        <p:nvGrpSpPr>
          <p:cNvPr id="118" name="组合 152"/>
          <p:cNvGrpSpPr/>
          <p:nvPr/>
        </p:nvGrpSpPr>
        <p:grpSpPr>
          <a:xfrm>
            <a:off x="1329786" y="4981374"/>
            <a:ext cx="570881" cy="546039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9" name="圆角矩形 118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0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请转法轮</a:t>
              </a:r>
            </a:p>
          </p:txBody>
        </p:sp>
      </p:grpSp>
      <p:grpSp>
        <p:nvGrpSpPr>
          <p:cNvPr id="128" name="组合 152"/>
          <p:cNvGrpSpPr/>
          <p:nvPr/>
        </p:nvGrpSpPr>
        <p:grpSpPr>
          <a:xfrm>
            <a:off x="1333951" y="5569478"/>
            <a:ext cx="704292" cy="568528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9" name="圆角矩形 128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0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祈请不涅槃</a:t>
              </a:r>
            </a:p>
          </p:txBody>
        </p:sp>
      </p:grpSp>
      <p:grpSp>
        <p:nvGrpSpPr>
          <p:cNvPr id="165" name="组合 152"/>
          <p:cNvGrpSpPr/>
          <p:nvPr/>
        </p:nvGrpSpPr>
        <p:grpSpPr>
          <a:xfrm>
            <a:off x="1795844" y="2780928"/>
            <a:ext cx="285191" cy="667574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8" name="圆角矩形 207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9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论</a:t>
              </a: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义</a:t>
              </a:r>
            </a:p>
          </p:txBody>
        </p:sp>
      </p:grpSp>
      <p:grpSp>
        <p:nvGrpSpPr>
          <p:cNvPr id="238" name="组合 152"/>
          <p:cNvGrpSpPr/>
          <p:nvPr/>
        </p:nvGrpSpPr>
        <p:grpSpPr>
          <a:xfrm>
            <a:off x="1780519" y="1328135"/>
            <a:ext cx="309584" cy="552862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9" name="圆角矩形 238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0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总义</a:t>
              </a:r>
            </a:p>
          </p:txBody>
        </p:sp>
      </p:grpSp>
      <p:grpSp>
        <p:nvGrpSpPr>
          <p:cNvPr id="247" name="组合 152"/>
          <p:cNvGrpSpPr/>
          <p:nvPr/>
        </p:nvGrpSpPr>
        <p:grpSpPr>
          <a:xfrm>
            <a:off x="2268746" y="98877"/>
            <a:ext cx="1259517" cy="285575"/>
            <a:chOff x="487843" y="1559700"/>
            <a:chExt cx="357902" cy="1626969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48" name="圆角矩形 247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9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厌患对治力</a:t>
              </a:r>
            </a:p>
          </p:txBody>
        </p:sp>
      </p:grpSp>
      <p:grpSp>
        <p:nvGrpSpPr>
          <p:cNvPr id="250" name="组合 152"/>
          <p:cNvGrpSpPr/>
          <p:nvPr/>
        </p:nvGrpSpPr>
        <p:grpSpPr>
          <a:xfrm>
            <a:off x="2286257" y="476672"/>
            <a:ext cx="346606" cy="1396463"/>
            <a:chOff x="487843" y="1559700"/>
            <a:chExt cx="357902" cy="1626969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51" name="圆角矩形 250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2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所依对治力</a:t>
              </a:r>
            </a:p>
          </p:txBody>
        </p:sp>
      </p:grpSp>
      <p:grpSp>
        <p:nvGrpSpPr>
          <p:cNvPr id="276" name="组合 152"/>
          <p:cNvGrpSpPr/>
          <p:nvPr/>
        </p:nvGrpSpPr>
        <p:grpSpPr>
          <a:xfrm>
            <a:off x="2283176" y="1952544"/>
            <a:ext cx="356104" cy="1411982"/>
            <a:chOff x="487843" y="1559700"/>
            <a:chExt cx="357902" cy="1626969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7" name="圆角矩形 27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8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现行对治力</a:t>
              </a:r>
            </a:p>
          </p:txBody>
        </p:sp>
      </p:grpSp>
      <p:grpSp>
        <p:nvGrpSpPr>
          <p:cNvPr id="289" name="组合 178"/>
          <p:cNvGrpSpPr/>
          <p:nvPr/>
        </p:nvGrpSpPr>
        <p:grpSpPr>
          <a:xfrm>
            <a:off x="2788849" y="493655"/>
            <a:ext cx="385302" cy="1063137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0" name="圆角矩形 289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1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2">
                      <a:lumMod val="1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皈依原因</a:t>
              </a:r>
              <a:endParaRPr lang="zh-CN" altLang="en-US" b="1" kern="12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92" name="组合 178"/>
          <p:cNvGrpSpPr/>
          <p:nvPr/>
        </p:nvGrpSpPr>
        <p:grpSpPr>
          <a:xfrm>
            <a:off x="2824341" y="5573141"/>
            <a:ext cx="896694" cy="621018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3" name="圆角矩形 292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4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2">
                      <a:lumMod val="1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所皈依之对境</a:t>
              </a:r>
              <a:endParaRPr lang="zh-CN" altLang="en-US" b="1" kern="12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95" name="组合 178"/>
          <p:cNvGrpSpPr/>
          <p:nvPr/>
        </p:nvGrpSpPr>
        <p:grpSpPr>
          <a:xfrm>
            <a:off x="2830881" y="6381329"/>
            <a:ext cx="1075751" cy="352010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6" name="圆角矩形 295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7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kern="1200" dirty="0" smtClean="0">
                  <a:solidFill>
                    <a:schemeClr val="bg2">
                      <a:lumMod val="1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如何皈依</a:t>
              </a:r>
              <a:endParaRPr lang="zh-CN" altLang="en-US" b="1" kern="12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1" name="组合 178"/>
          <p:cNvGrpSpPr/>
          <p:nvPr/>
        </p:nvGrpSpPr>
        <p:grpSpPr>
          <a:xfrm>
            <a:off x="3347864" y="438066"/>
            <a:ext cx="342683" cy="614670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2" name="圆角矩形 141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3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kern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略说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5" name="组合 178"/>
          <p:cNvGrpSpPr/>
          <p:nvPr/>
        </p:nvGrpSpPr>
        <p:grpSpPr>
          <a:xfrm>
            <a:off x="3333749" y="1059288"/>
            <a:ext cx="371983" cy="666036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6" name="圆角矩形 145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7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kern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广说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8" name="组合 152"/>
          <p:cNvGrpSpPr/>
          <p:nvPr/>
        </p:nvGrpSpPr>
        <p:grpSpPr>
          <a:xfrm>
            <a:off x="3968858" y="80119"/>
            <a:ext cx="1257852" cy="849205"/>
            <a:chOff x="487843" y="1559700"/>
            <a:chExt cx="357902" cy="1626969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9" name="圆角矩形 148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</p:sp>
        <p:sp>
          <p:nvSpPr>
            <p:cNvPr id="150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思维疾速死亡而生起皈依之心</a:t>
              </a:r>
            </a:p>
          </p:txBody>
        </p:sp>
      </p:grpSp>
      <p:grpSp>
        <p:nvGrpSpPr>
          <p:cNvPr id="151" name="组合 152"/>
          <p:cNvGrpSpPr/>
          <p:nvPr/>
        </p:nvGrpSpPr>
        <p:grpSpPr>
          <a:xfrm>
            <a:off x="3968858" y="2586764"/>
            <a:ext cx="1257852" cy="849205"/>
            <a:chOff x="487843" y="1559700"/>
            <a:chExt cx="357902" cy="1626969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2" name="圆角矩形 151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</p:sp>
        <p:sp>
          <p:nvSpPr>
            <p:cNvPr id="153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思维死亡极恐怖而生起皈依之心</a:t>
              </a:r>
            </a:p>
          </p:txBody>
        </p:sp>
      </p:grpSp>
      <p:grpSp>
        <p:nvGrpSpPr>
          <p:cNvPr id="154" name="组合 178"/>
          <p:cNvGrpSpPr/>
          <p:nvPr/>
        </p:nvGrpSpPr>
        <p:grpSpPr>
          <a:xfrm>
            <a:off x="5488063" y="-2876"/>
            <a:ext cx="596105" cy="337709"/>
            <a:chOff x="5981278" y="1662752"/>
            <a:chExt cx="756888" cy="378444"/>
          </a:xfrm>
          <a:solidFill>
            <a:schemeClr val="accent3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5" name="圆角矩形 154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0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kern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略说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1" name="组合 178"/>
          <p:cNvGrpSpPr/>
          <p:nvPr/>
        </p:nvGrpSpPr>
        <p:grpSpPr>
          <a:xfrm>
            <a:off x="5484278" y="302911"/>
            <a:ext cx="596105" cy="342154"/>
            <a:chOff x="5981278" y="1662752"/>
            <a:chExt cx="756888" cy="378444"/>
          </a:xfrm>
          <a:solidFill>
            <a:schemeClr val="accent3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4" name="圆角矩形 173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5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kern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广说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6" name="组合 178"/>
          <p:cNvGrpSpPr/>
          <p:nvPr/>
        </p:nvGrpSpPr>
        <p:grpSpPr>
          <a:xfrm>
            <a:off x="5498897" y="628711"/>
            <a:ext cx="596105" cy="347452"/>
            <a:chOff x="5981278" y="1662752"/>
            <a:chExt cx="756888" cy="378444"/>
          </a:xfrm>
          <a:solidFill>
            <a:schemeClr val="accent3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7" name="圆角矩形 176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8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kern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摄义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9" name="组合 178"/>
          <p:cNvGrpSpPr/>
          <p:nvPr/>
        </p:nvGrpSpPr>
        <p:grpSpPr>
          <a:xfrm>
            <a:off x="5537835" y="1840975"/>
            <a:ext cx="596105" cy="337709"/>
            <a:chOff x="5981278" y="1662752"/>
            <a:chExt cx="756888" cy="378444"/>
          </a:xfrm>
          <a:solidFill>
            <a:schemeClr val="accent3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0" name="圆角矩形 169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1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kern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略说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2" name="组合 178"/>
          <p:cNvGrpSpPr/>
          <p:nvPr/>
        </p:nvGrpSpPr>
        <p:grpSpPr>
          <a:xfrm>
            <a:off x="5534050" y="3878934"/>
            <a:ext cx="596105" cy="342154"/>
            <a:chOff x="5981278" y="1662752"/>
            <a:chExt cx="756888" cy="378444"/>
          </a:xfrm>
          <a:solidFill>
            <a:schemeClr val="accent3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3" name="圆角矩形 172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6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kern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广说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0" name="组合 178"/>
          <p:cNvGrpSpPr/>
          <p:nvPr/>
        </p:nvGrpSpPr>
        <p:grpSpPr>
          <a:xfrm>
            <a:off x="4019230" y="5589954"/>
            <a:ext cx="1492171" cy="337709"/>
            <a:chOff x="5981278" y="1662752"/>
            <a:chExt cx="756888" cy="378444"/>
          </a:xfr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6" name="圆角矩形 215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7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皈依共同三宝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8" name="组合 178"/>
          <p:cNvGrpSpPr/>
          <p:nvPr/>
        </p:nvGrpSpPr>
        <p:grpSpPr>
          <a:xfrm>
            <a:off x="4010074" y="6021289"/>
            <a:ext cx="2111822" cy="360040"/>
            <a:chOff x="5981278" y="1662752"/>
            <a:chExt cx="756888" cy="378444"/>
          </a:xfr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9" name="圆角矩形 218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0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皈依具愿力之菩萨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27" name="组合 152"/>
          <p:cNvGrpSpPr/>
          <p:nvPr/>
        </p:nvGrpSpPr>
        <p:grpSpPr>
          <a:xfrm>
            <a:off x="2296188" y="3458154"/>
            <a:ext cx="356104" cy="1411982"/>
            <a:chOff x="487843" y="1559700"/>
            <a:chExt cx="357902" cy="1626969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8" name="圆角矩形 227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9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返回对</a:t>
              </a: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治力</a:t>
              </a:r>
            </a:p>
          </p:txBody>
        </p:sp>
      </p:grpSp>
      <p:grpSp>
        <p:nvGrpSpPr>
          <p:cNvPr id="233" name="组合 152"/>
          <p:cNvGrpSpPr/>
          <p:nvPr/>
        </p:nvGrpSpPr>
        <p:grpSpPr>
          <a:xfrm>
            <a:off x="1359412" y="6203262"/>
            <a:ext cx="909334" cy="354073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4" name="圆角矩形 233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5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回向福德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180806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组合 179"/>
          <p:cNvGrpSpPr/>
          <p:nvPr/>
        </p:nvGrpSpPr>
        <p:grpSpPr>
          <a:xfrm>
            <a:off x="1013279" y="232789"/>
            <a:ext cx="462377" cy="6147509"/>
            <a:chOff x="1338606" y="3431928"/>
            <a:chExt cx="519913" cy="1534002"/>
          </a:xfrm>
        </p:grpSpPr>
        <p:grpSp>
          <p:nvGrpSpPr>
            <p:cNvPr id="181" name="组合 180"/>
            <p:cNvGrpSpPr/>
            <p:nvPr/>
          </p:nvGrpSpPr>
          <p:grpSpPr>
            <a:xfrm>
              <a:off x="1531816" y="3431928"/>
              <a:ext cx="326703" cy="1534002"/>
              <a:chOff x="2616898" y="657386"/>
              <a:chExt cx="326703" cy="1173278"/>
            </a:xfrm>
          </p:grpSpPr>
          <p:cxnSp>
            <p:nvCxnSpPr>
              <p:cNvPr id="183" name="直接连接符 18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>
              <a:xfrm flipH="1" flipV="1">
                <a:off x="2616898" y="657386"/>
                <a:ext cx="10886" cy="117327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接连接符 184"/>
              <p:cNvCxnSpPr/>
              <p:nvPr/>
            </p:nvCxnSpPr>
            <p:spPr>
              <a:xfrm>
                <a:off x="2637319" y="1019585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2" name="直接连接符 181"/>
            <p:cNvCxnSpPr/>
            <p:nvPr/>
          </p:nvCxnSpPr>
          <p:spPr>
            <a:xfrm>
              <a:off x="1338606" y="3903243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9" name="直接连接符 268"/>
          <p:cNvCxnSpPr/>
          <p:nvPr/>
        </p:nvCxnSpPr>
        <p:spPr>
          <a:xfrm>
            <a:off x="1198094" y="5869831"/>
            <a:ext cx="534461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0" name="组合 152"/>
          <p:cNvGrpSpPr/>
          <p:nvPr/>
        </p:nvGrpSpPr>
        <p:grpSpPr>
          <a:xfrm>
            <a:off x="1359412" y="6203262"/>
            <a:ext cx="909334" cy="354073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1" name="圆角矩形 270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2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回向福德</a:t>
              </a:r>
            </a:p>
          </p:txBody>
        </p:sp>
      </p:grpSp>
      <p:grpSp>
        <p:nvGrpSpPr>
          <p:cNvPr id="258" name="组合 257"/>
          <p:cNvGrpSpPr/>
          <p:nvPr/>
        </p:nvGrpSpPr>
        <p:grpSpPr>
          <a:xfrm>
            <a:off x="2162018" y="4296093"/>
            <a:ext cx="1572891" cy="1430199"/>
            <a:chOff x="265207" y="3579573"/>
            <a:chExt cx="1572891" cy="1386357"/>
          </a:xfrm>
        </p:grpSpPr>
        <p:grpSp>
          <p:nvGrpSpPr>
            <p:cNvPr id="264" name="组合 263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66" name="直接连接符 265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直接连接符 266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直接连接符 267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5" name="直接连接符 264"/>
            <p:cNvCxnSpPr/>
            <p:nvPr/>
          </p:nvCxnSpPr>
          <p:spPr>
            <a:xfrm flipV="1">
              <a:off x="265207" y="4303574"/>
              <a:ext cx="1262512" cy="6477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组合 220"/>
          <p:cNvGrpSpPr/>
          <p:nvPr/>
        </p:nvGrpSpPr>
        <p:grpSpPr>
          <a:xfrm>
            <a:off x="4564494" y="3737379"/>
            <a:ext cx="526403" cy="1312293"/>
            <a:chOff x="1311695" y="3579573"/>
            <a:chExt cx="526403" cy="1386357"/>
          </a:xfrm>
        </p:grpSpPr>
        <p:grpSp>
          <p:nvGrpSpPr>
            <p:cNvPr id="222" name="组合 221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24" name="直接连接符 223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直接连接符 224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直接连接符 225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3" name="直接连接符 222"/>
            <p:cNvCxnSpPr/>
            <p:nvPr/>
          </p:nvCxnSpPr>
          <p:spPr>
            <a:xfrm>
              <a:off x="1311695" y="4280552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0" name="组合 309"/>
          <p:cNvGrpSpPr/>
          <p:nvPr/>
        </p:nvGrpSpPr>
        <p:grpSpPr>
          <a:xfrm>
            <a:off x="2162018" y="305152"/>
            <a:ext cx="1546420" cy="2299771"/>
            <a:chOff x="291678" y="3579573"/>
            <a:chExt cx="1546420" cy="1386357"/>
          </a:xfrm>
        </p:grpSpPr>
        <p:grpSp>
          <p:nvGrpSpPr>
            <p:cNvPr id="311" name="组合 310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313" name="直接连接符 31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直接连接符 31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直接连接符 31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2" name="直接连接符 311"/>
            <p:cNvCxnSpPr/>
            <p:nvPr/>
          </p:nvCxnSpPr>
          <p:spPr>
            <a:xfrm>
              <a:off x="291678" y="4222653"/>
              <a:ext cx="1267633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6" name="直接连接符 315"/>
          <p:cNvCxnSpPr/>
          <p:nvPr/>
        </p:nvCxnSpPr>
        <p:spPr>
          <a:xfrm>
            <a:off x="1212473" y="4390298"/>
            <a:ext cx="295396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4" name="组合 303"/>
          <p:cNvGrpSpPr/>
          <p:nvPr/>
        </p:nvGrpSpPr>
        <p:grpSpPr>
          <a:xfrm>
            <a:off x="1486696" y="2489051"/>
            <a:ext cx="526403" cy="1105813"/>
            <a:chOff x="1311695" y="3579573"/>
            <a:chExt cx="526403" cy="1386357"/>
          </a:xfrm>
        </p:grpSpPr>
        <p:grpSp>
          <p:nvGrpSpPr>
            <p:cNvPr id="305" name="组合 304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307" name="直接连接符 306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直接连接符 307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直接连接符 308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6" name="直接连接符 305"/>
            <p:cNvCxnSpPr/>
            <p:nvPr/>
          </p:nvCxnSpPr>
          <p:spPr>
            <a:xfrm>
              <a:off x="1311695" y="4265199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8" name="组合 297"/>
          <p:cNvGrpSpPr/>
          <p:nvPr/>
        </p:nvGrpSpPr>
        <p:grpSpPr>
          <a:xfrm>
            <a:off x="1931454" y="541390"/>
            <a:ext cx="525960" cy="5337838"/>
            <a:chOff x="1312138" y="3579573"/>
            <a:chExt cx="525960" cy="1386357"/>
          </a:xfrm>
        </p:grpSpPr>
        <p:grpSp>
          <p:nvGrpSpPr>
            <p:cNvPr id="299" name="组合 298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301" name="直接连接符 300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直接连接符 301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直接连接符 302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0" name="直接连接符 299"/>
            <p:cNvCxnSpPr/>
            <p:nvPr/>
          </p:nvCxnSpPr>
          <p:spPr>
            <a:xfrm>
              <a:off x="1312138" y="4341600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组合 156"/>
          <p:cNvGrpSpPr/>
          <p:nvPr/>
        </p:nvGrpSpPr>
        <p:grpSpPr>
          <a:xfrm>
            <a:off x="4393719" y="558744"/>
            <a:ext cx="526403" cy="735966"/>
            <a:chOff x="1311695" y="3579573"/>
            <a:chExt cx="526403" cy="1386357"/>
          </a:xfrm>
        </p:grpSpPr>
        <p:grpSp>
          <p:nvGrpSpPr>
            <p:cNvPr id="158" name="组合 157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162" name="直接连接符 161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直接连接符 162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接连接符 163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9" name="直接连接符 158"/>
            <p:cNvCxnSpPr/>
            <p:nvPr/>
          </p:nvCxnSpPr>
          <p:spPr>
            <a:xfrm>
              <a:off x="1311695" y="4265199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9" name="直接连接符 258"/>
          <p:cNvCxnSpPr/>
          <p:nvPr/>
        </p:nvCxnSpPr>
        <p:spPr>
          <a:xfrm>
            <a:off x="4546192" y="2633235"/>
            <a:ext cx="2546088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/>
          <p:cNvCxnSpPr/>
          <p:nvPr/>
        </p:nvCxnSpPr>
        <p:spPr>
          <a:xfrm>
            <a:off x="1205397" y="1196752"/>
            <a:ext cx="267231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连接符 260"/>
          <p:cNvCxnSpPr/>
          <p:nvPr/>
        </p:nvCxnSpPr>
        <p:spPr>
          <a:xfrm>
            <a:off x="1168282" y="241665"/>
            <a:ext cx="304346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连接符 261"/>
          <p:cNvCxnSpPr/>
          <p:nvPr/>
        </p:nvCxnSpPr>
        <p:spPr>
          <a:xfrm flipV="1">
            <a:off x="1186062" y="3063436"/>
            <a:ext cx="425472" cy="5524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/>
          <p:cNvCxnSpPr/>
          <p:nvPr/>
        </p:nvCxnSpPr>
        <p:spPr>
          <a:xfrm>
            <a:off x="1212614" y="5273889"/>
            <a:ext cx="534461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连接符 256"/>
          <p:cNvCxnSpPr/>
          <p:nvPr/>
        </p:nvCxnSpPr>
        <p:spPr>
          <a:xfrm>
            <a:off x="3453247" y="5039680"/>
            <a:ext cx="534461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连接符 252"/>
          <p:cNvCxnSpPr/>
          <p:nvPr/>
        </p:nvCxnSpPr>
        <p:spPr>
          <a:xfrm>
            <a:off x="5602577" y="3652341"/>
            <a:ext cx="2597858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/>
          <p:nvPr/>
        </p:nvCxnSpPr>
        <p:spPr>
          <a:xfrm>
            <a:off x="5023875" y="5049672"/>
            <a:ext cx="2717600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238936" y="1257087"/>
            <a:ext cx="2698574" cy="1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394068" y="1990993"/>
            <a:ext cx="526403" cy="1973717"/>
            <a:chOff x="1311695" y="3579573"/>
            <a:chExt cx="526403" cy="1386357"/>
          </a:xfrm>
        </p:grpSpPr>
        <p:grpSp>
          <p:nvGrpSpPr>
            <p:cNvPr id="21" name="组合 20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3" name="直接连接符 2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直接连接符 21"/>
            <p:cNvCxnSpPr/>
            <p:nvPr/>
          </p:nvCxnSpPr>
          <p:spPr>
            <a:xfrm>
              <a:off x="1311695" y="4221622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83620074"/>
              </p:ext>
            </p:extLst>
          </p:nvPr>
        </p:nvGraphicFramePr>
        <p:xfrm>
          <a:off x="6282909" y="44624"/>
          <a:ext cx="2822272" cy="530352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822272"/>
              </a:tblGrid>
              <a:tr h="1128298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因怖惊颤栗，将身奉普贤，亦复以此身，敬献文殊尊。哀号力呼求，不昧大悲行，慈尊观世音，救赎罪人我！复于虚空藏，及地藏王等，一切大悲尊，由衷祈救护。皈依金刚手，怀嗔阎魔使，见彼心畏惧，四方速逃逸。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47169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昔违尊圣教，今生大忧惧。愿以皈命尊，求速除怖畏！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7169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若惧寻常疾，尚需遵医嘱，何况贪等患，百罪恒缠身。一嗔若能毁，赡部一切人，疗惑诸药方，遍寻若不得。医王一切智，拔苦诸圣教，知已若不行，痴极应呵责。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07545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若遇寻常险，犹须慎防护，况堕千由旬，长劫险难处。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24" name="组合 152"/>
          <p:cNvGrpSpPr/>
          <p:nvPr/>
        </p:nvGrpSpPr>
        <p:grpSpPr>
          <a:xfrm>
            <a:off x="1294393" y="44624"/>
            <a:ext cx="282238" cy="648073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7" name="圆角矩形 13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供养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5" name="组合 152"/>
          <p:cNvGrpSpPr/>
          <p:nvPr/>
        </p:nvGrpSpPr>
        <p:grpSpPr>
          <a:xfrm>
            <a:off x="1314209" y="885225"/>
            <a:ext cx="284233" cy="565194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6" name="圆角矩形 125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7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顶礼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6" name="组合 152"/>
          <p:cNvGrpSpPr/>
          <p:nvPr/>
        </p:nvGrpSpPr>
        <p:grpSpPr>
          <a:xfrm>
            <a:off x="151858" y="2586132"/>
            <a:ext cx="393285" cy="783441"/>
            <a:chOff x="487843" y="1559700"/>
            <a:chExt cx="357902" cy="16269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7" name="圆角矩形 16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加行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87" name="组合 152"/>
          <p:cNvGrpSpPr/>
          <p:nvPr/>
        </p:nvGrpSpPr>
        <p:grpSpPr>
          <a:xfrm>
            <a:off x="704669" y="1431154"/>
            <a:ext cx="397737" cy="1348542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8" name="圆角矩形 187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9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净化自相续</a:t>
              </a:r>
            </a:p>
          </p:txBody>
        </p:sp>
      </p:grpSp>
      <p:grpSp>
        <p:nvGrpSpPr>
          <p:cNvPr id="190" name="组合 152"/>
          <p:cNvGrpSpPr/>
          <p:nvPr/>
        </p:nvGrpSpPr>
        <p:grpSpPr>
          <a:xfrm>
            <a:off x="733830" y="3423813"/>
            <a:ext cx="373282" cy="1623030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1" name="圆角矩形 190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2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为利他而修心</a:t>
              </a:r>
            </a:p>
          </p:txBody>
        </p:sp>
      </p:grpSp>
      <p:grpSp>
        <p:nvGrpSpPr>
          <p:cNvPr id="193" name="组合 152"/>
          <p:cNvGrpSpPr/>
          <p:nvPr/>
        </p:nvGrpSpPr>
        <p:grpSpPr>
          <a:xfrm>
            <a:off x="1322181" y="1620948"/>
            <a:ext cx="286289" cy="579781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4" name="圆角矩形 193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5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皈依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56" name="矩形 155"/>
          <p:cNvSpPr/>
          <p:nvPr/>
        </p:nvSpPr>
        <p:spPr>
          <a:xfrm>
            <a:off x="35496" y="44624"/>
            <a:ext cx="447659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第二</a:t>
            </a:r>
            <a:endParaRPr lang="en-US" altLang="zh-CN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品</a:t>
            </a:r>
            <a:endParaRPr lang="en-US" altLang="zh-CN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忏悔罪业</a:t>
            </a:r>
            <a:endParaRPr lang="zh-CN" altLang="en-US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1" name="组合 152"/>
          <p:cNvGrpSpPr/>
          <p:nvPr/>
        </p:nvGrpSpPr>
        <p:grpSpPr>
          <a:xfrm>
            <a:off x="1308807" y="2707441"/>
            <a:ext cx="320659" cy="726830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2" name="圆角矩形 121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3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忏罪</a:t>
              </a:r>
            </a:p>
          </p:txBody>
        </p:sp>
      </p:grpSp>
      <p:grpSp>
        <p:nvGrpSpPr>
          <p:cNvPr id="196" name="组合 152"/>
          <p:cNvGrpSpPr/>
          <p:nvPr/>
        </p:nvGrpSpPr>
        <p:grpSpPr>
          <a:xfrm>
            <a:off x="1336729" y="4040989"/>
            <a:ext cx="302301" cy="698619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7" name="圆角矩形 19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随喜</a:t>
              </a:r>
            </a:p>
          </p:txBody>
        </p:sp>
      </p:grpSp>
      <p:grpSp>
        <p:nvGrpSpPr>
          <p:cNvPr id="118" name="组合 152"/>
          <p:cNvGrpSpPr/>
          <p:nvPr/>
        </p:nvGrpSpPr>
        <p:grpSpPr>
          <a:xfrm>
            <a:off x="1329786" y="4981374"/>
            <a:ext cx="570881" cy="546039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9" name="圆角矩形 118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0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请转法轮</a:t>
              </a:r>
            </a:p>
          </p:txBody>
        </p:sp>
      </p:grpSp>
      <p:grpSp>
        <p:nvGrpSpPr>
          <p:cNvPr id="128" name="组合 152"/>
          <p:cNvGrpSpPr/>
          <p:nvPr/>
        </p:nvGrpSpPr>
        <p:grpSpPr>
          <a:xfrm>
            <a:off x="1333951" y="5569478"/>
            <a:ext cx="704292" cy="568528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9" name="圆角矩形 128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0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祈请不涅槃</a:t>
              </a:r>
            </a:p>
          </p:txBody>
        </p:sp>
      </p:grpSp>
      <p:grpSp>
        <p:nvGrpSpPr>
          <p:cNvPr id="165" name="组合 152"/>
          <p:cNvGrpSpPr/>
          <p:nvPr/>
        </p:nvGrpSpPr>
        <p:grpSpPr>
          <a:xfrm>
            <a:off x="1795844" y="3252761"/>
            <a:ext cx="285191" cy="667574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8" name="圆角矩形 207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9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论</a:t>
              </a: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义</a:t>
              </a:r>
            </a:p>
          </p:txBody>
        </p:sp>
      </p:grpSp>
      <p:grpSp>
        <p:nvGrpSpPr>
          <p:cNvPr id="238" name="组合 152"/>
          <p:cNvGrpSpPr/>
          <p:nvPr/>
        </p:nvGrpSpPr>
        <p:grpSpPr>
          <a:xfrm>
            <a:off x="1780519" y="2229767"/>
            <a:ext cx="309584" cy="552862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9" name="圆角矩形 238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0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总义</a:t>
              </a:r>
            </a:p>
          </p:txBody>
        </p:sp>
      </p:grpSp>
      <p:grpSp>
        <p:nvGrpSpPr>
          <p:cNvPr id="247" name="组合 152"/>
          <p:cNvGrpSpPr/>
          <p:nvPr/>
        </p:nvGrpSpPr>
        <p:grpSpPr>
          <a:xfrm>
            <a:off x="2271202" y="172471"/>
            <a:ext cx="968271" cy="712753"/>
            <a:chOff x="487843" y="1559700"/>
            <a:chExt cx="357902" cy="1626969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48" name="圆角矩形 247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9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厌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患</a:t>
              </a:r>
              <a:endPara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444500"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对</a:t>
              </a: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治力</a:t>
              </a:r>
            </a:p>
          </p:txBody>
        </p:sp>
      </p:grpSp>
      <p:grpSp>
        <p:nvGrpSpPr>
          <p:cNvPr id="250" name="组合 152"/>
          <p:cNvGrpSpPr/>
          <p:nvPr/>
        </p:nvGrpSpPr>
        <p:grpSpPr>
          <a:xfrm>
            <a:off x="2300613" y="5517232"/>
            <a:ext cx="975243" cy="698230"/>
            <a:chOff x="487843" y="1559700"/>
            <a:chExt cx="357902" cy="1626969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51" name="圆角矩形 250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2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返回</a:t>
              </a:r>
              <a:endPara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对</a:t>
              </a: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治力</a:t>
              </a:r>
            </a:p>
          </p:txBody>
        </p:sp>
      </p:grpSp>
      <p:grpSp>
        <p:nvGrpSpPr>
          <p:cNvPr id="289" name="组合 178"/>
          <p:cNvGrpSpPr/>
          <p:nvPr/>
        </p:nvGrpSpPr>
        <p:grpSpPr>
          <a:xfrm>
            <a:off x="3544820" y="66963"/>
            <a:ext cx="956912" cy="412491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0" name="圆角矩形 289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1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2">
                      <a:lumMod val="1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皈依原因</a:t>
              </a:r>
              <a:endParaRPr lang="zh-CN" altLang="en-US" b="1" kern="12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92" name="组合 178"/>
          <p:cNvGrpSpPr/>
          <p:nvPr/>
        </p:nvGrpSpPr>
        <p:grpSpPr>
          <a:xfrm>
            <a:off x="3539361" y="680491"/>
            <a:ext cx="896694" cy="621018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3" name="圆角矩形 292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4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2">
                      <a:lumMod val="1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所皈依之对境</a:t>
              </a:r>
              <a:endParaRPr lang="zh-CN" altLang="en-US" b="1" kern="12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95" name="组合 178"/>
          <p:cNvGrpSpPr/>
          <p:nvPr/>
        </p:nvGrpSpPr>
        <p:grpSpPr>
          <a:xfrm>
            <a:off x="3533992" y="2428918"/>
            <a:ext cx="1075751" cy="352010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6" name="圆角矩形 295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7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kern="1200" dirty="0" smtClean="0">
                  <a:solidFill>
                    <a:schemeClr val="bg2">
                      <a:lumMod val="1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如何皈依</a:t>
              </a:r>
              <a:endParaRPr lang="zh-CN" altLang="en-US" b="1" kern="12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0" name="组合 178"/>
          <p:cNvGrpSpPr/>
          <p:nvPr/>
        </p:nvGrpSpPr>
        <p:grpSpPr>
          <a:xfrm>
            <a:off x="4782804" y="172472"/>
            <a:ext cx="1085340" cy="737835"/>
            <a:chOff x="5981278" y="1662752"/>
            <a:chExt cx="756888" cy="378444"/>
          </a:xfrm>
          <a:solidFill>
            <a:schemeClr val="accent3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6" name="圆角矩形 215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7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皈依共同三宝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8" name="组合 178"/>
          <p:cNvGrpSpPr/>
          <p:nvPr/>
        </p:nvGrpSpPr>
        <p:grpSpPr>
          <a:xfrm>
            <a:off x="4812233" y="888866"/>
            <a:ext cx="1055911" cy="732081"/>
            <a:chOff x="5981278" y="1662752"/>
            <a:chExt cx="756888" cy="378444"/>
          </a:xfrm>
          <a:solidFill>
            <a:schemeClr val="accent3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9" name="圆角矩形 218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0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皈依具愿力之菩萨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6" name="组合 152"/>
          <p:cNvGrpSpPr/>
          <p:nvPr/>
        </p:nvGrpSpPr>
        <p:grpSpPr>
          <a:xfrm>
            <a:off x="2280522" y="4644176"/>
            <a:ext cx="975243" cy="698230"/>
            <a:chOff x="487843" y="1559700"/>
            <a:chExt cx="357902" cy="1626969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7" name="圆角矩形 22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8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现行</a:t>
              </a:r>
              <a:endPara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对</a:t>
              </a: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治力</a:t>
              </a:r>
            </a:p>
          </p:txBody>
        </p:sp>
      </p:grpSp>
      <p:grpSp>
        <p:nvGrpSpPr>
          <p:cNvPr id="229" name="组合 152"/>
          <p:cNvGrpSpPr/>
          <p:nvPr/>
        </p:nvGrpSpPr>
        <p:grpSpPr>
          <a:xfrm>
            <a:off x="2293553" y="1082039"/>
            <a:ext cx="975243" cy="698230"/>
            <a:chOff x="487843" y="1559700"/>
            <a:chExt cx="357902" cy="1626969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0" name="圆角矩形 229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1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所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依</a:t>
              </a:r>
              <a:endPara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对</a:t>
              </a: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治力</a:t>
              </a:r>
            </a:p>
          </p:txBody>
        </p:sp>
      </p:grpSp>
      <p:grpSp>
        <p:nvGrpSpPr>
          <p:cNvPr id="232" name="组合 178"/>
          <p:cNvGrpSpPr/>
          <p:nvPr/>
        </p:nvGrpSpPr>
        <p:grpSpPr>
          <a:xfrm>
            <a:off x="3533990" y="4023219"/>
            <a:ext cx="1075751" cy="606718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3" name="圆角矩形 232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4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2">
                      <a:lumMod val="1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理当精进对治</a:t>
              </a:r>
              <a:endParaRPr lang="zh-CN" altLang="en-US" b="1" kern="12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35" name="组合 178"/>
          <p:cNvGrpSpPr/>
          <p:nvPr/>
        </p:nvGrpSpPr>
        <p:grpSpPr>
          <a:xfrm>
            <a:off x="3538089" y="4847366"/>
            <a:ext cx="1075751" cy="378039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6" name="圆角矩形 235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7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schemeClr val="bg2">
                      <a:lumMod val="1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迅速精进</a:t>
              </a:r>
              <a:endParaRPr lang="zh-CN" altLang="en-US" b="1" kern="12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41" name="组合 178"/>
          <p:cNvGrpSpPr/>
          <p:nvPr/>
        </p:nvGrpSpPr>
        <p:grpSpPr>
          <a:xfrm>
            <a:off x="3541620" y="5502068"/>
            <a:ext cx="1075751" cy="388538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42" name="圆角矩形 241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3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2">
                      <a:lumMod val="1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如何</a:t>
              </a:r>
              <a:r>
                <a:rPr lang="zh-CN" altLang="en-US" b="1" dirty="0" smtClean="0">
                  <a:solidFill>
                    <a:schemeClr val="bg2">
                      <a:lumMod val="1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精进</a:t>
              </a:r>
              <a:endParaRPr lang="zh-CN" altLang="en-US" b="1" kern="12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44" name="组合 178"/>
          <p:cNvGrpSpPr/>
          <p:nvPr/>
        </p:nvGrpSpPr>
        <p:grpSpPr>
          <a:xfrm>
            <a:off x="4884497" y="3286301"/>
            <a:ext cx="1055911" cy="732081"/>
            <a:chOff x="5981278" y="1662752"/>
            <a:chExt cx="756888" cy="378444"/>
          </a:xfrm>
          <a:solidFill>
            <a:schemeClr val="accent3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45" name="圆角矩形 244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6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以患者之喻说明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54" name="组合 178"/>
          <p:cNvGrpSpPr/>
          <p:nvPr/>
        </p:nvGrpSpPr>
        <p:grpSpPr>
          <a:xfrm>
            <a:off x="4899960" y="4670345"/>
            <a:ext cx="1055911" cy="732081"/>
            <a:chOff x="5981278" y="1662752"/>
            <a:chExt cx="756888" cy="378444"/>
          </a:xfrm>
          <a:solidFill>
            <a:schemeClr val="accent3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55" name="圆角矩形 254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6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以险处之</a:t>
              </a: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喻说明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130505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9" name="直接连接符 168"/>
          <p:cNvCxnSpPr/>
          <p:nvPr/>
        </p:nvCxnSpPr>
        <p:spPr>
          <a:xfrm>
            <a:off x="1219854" y="5754097"/>
            <a:ext cx="295396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/>
          <p:nvPr/>
        </p:nvCxnSpPr>
        <p:spPr>
          <a:xfrm>
            <a:off x="2171228" y="731464"/>
            <a:ext cx="534461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/>
        </p:nvCxnSpPr>
        <p:spPr>
          <a:xfrm>
            <a:off x="2194309" y="2196269"/>
            <a:ext cx="534461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/>
          <p:nvPr/>
        </p:nvCxnSpPr>
        <p:spPr>
          <a:xfrm>
            <a:off x="3200069" y="5121567"/>
            <a:ext cx="3294699" cy="595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8" name="组合 257"/>
          <p:cNvGrpSpPr/>
          <p:nvPr/>
        </p:nvGrpSpPr>
        <p:grpSpPr>
          <a:xfrm>
            <a:off x="3347864" y="267845"/>
            <a:ext cx="610433" cy="3553443"/>
            <a:chOff x="1227665" y="3579573"/>
            <a:chExt cx="610433" cy="1386357"/>
          </a:xfrm>
        </p:grpSpPr>
        <p:grpSp>
          <p:nvGrpSpPr>
            <p:cNvPr id="264" name="组合 263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66" name="直接连接符 265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直接连接符 266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直接连接符 267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5" name="直接连接符 264"/>
            <p:cNvCxnSpPr/>
            <p:nvPr/>
          </p:nvCxnSpPr>
          <p:spPr>
            <a:xfrm flipV="1">
              <a:off x="1227665" y="4303574"/>
              <a:ext cx="300054" cy="5964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组合 220"/>
          <p:cNvGrpSpPr/>
          <p:nvPr/>
        </p:nvGrpSpPr>
        <p:grpSpPr>
          <a:xfrm>
            <a:off x="4211960" y="3323989"/>
            <a:ext cx="526403" cy="1032980"/>
            <a:chOff x="1311695" y="3579573"/>
            <a:chExt cx="526403" cy="1386357"/>
          </a:xfrm>
        </p:grpSpPr>
        <p:grpSp>
          <p:nvGrpSpPr>
            <p:cNvPr id="222" name="组合 221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24" name="直接连接符 223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直接连接符 224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直接连接符 225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3" name="直接连接符 222"/>
            <p:cNvCxnSpPr/>
            <p:nvPr/>
          </p:nvCxnSpPr>
          <p:spPr>
            <a:xfrm>
              <a:off x="1311695" y="4280552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0" name="组合 309"/>
          <p:cNvGrpSpPr/>
          <p:nvPr/>
        </p:nvGrpSpPr>
        <p:grpSpPr>
          <a:xfrm>
            <a:off x="3923928" y="1134500"/>
            <a:ext cx="849561" cy="1572941"/>
            <a:chOff x="988537" y="3579573"/>
            <a:chExt cx="849561" cy="1386357"/>
          </a:xfrm>
        </p:grpSpPr>
        <p:grpSp>
          <p:nvGrpSpPr>
            <p:cNvPr id="311" name="组合 310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313" name="直接连接符 31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直接连接符 31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直接连接符 31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2" name="直接连接符 311"/>
            <p:cNvCxnSpPr/>
            <p:nvPr/>
          </p:nvCxnSpPr>
          <p:spPr>
            <a:xfrm flipV="1">
              <a:off x="988537" y="4295916"/>
              <a:ext cx="570774" cy="7565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6" name="直接连接符 315"/>
          <p:cNvCxnSpPr/>
          <p:nvPr/>
        </p:nvCxnSpPr>
        <p:spPr>
          <a:xfrm>
            <a:off x="1212473" y="4390298"/>
            <a:ext cx="295396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4" name="组合 303"/>
          <p:cNvGrpSpPr/>
          <p:nvPr/>
        </p:nvGrpSpPr>
        <p:grpSpPr>
          <a:xfrm>
            <a:off x="1486696" y="2489051"/>
            <a:ext cx="526403" cy="1105813"/>
            <a:chOff x="1311695" y="3579573"/>
            <a:chExt cx="526403" cy="1386357"/>
          </a:xfrm>
        </p:grpSpPr>
        <p:grpSp>
          <p:nvGrpSpPr>
            <p:cNvPr id="305" name="组合 304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307" name="直接连接符 306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直接连接符 307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直接连接符 308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6" name="直接连接符 305"/>
            <p:cNvCxnSpPr/>
            <p:nvPr/>
          </p:nvCxnSpPr>
          <p:spPr>
            <a:xfrm>
              <a:off x="1311695" y="4265199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8" name="组合 297"/>
          <p:cNvGrpSpPr/>
          <p:nvPr/>
        </p:nvGrpSpPr>
        <p:grpSpPr>
          <a:xfrm>
            <a:off x="1955204" y="356931"/>
            <a:ext cx="525960" cy="4765231"/>
            <a:chOff x="1312138" y="3579573"/>
            <a:chExt cx="525960" cy="1386357"/>
          </a:xfrm>
        </p:grpSpPr>
        <p:grpSp>
          <p:nvGrpSpPr>
            <p:cNvPr id="299" name="组合 298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301" name="直接连接符 300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直接连接符 301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直接连接符 302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0" name="直接连接符 299"/>
            <p:cNvCxnSpPr/>
            <p:nvPr/>
          </p:nvCxnSpPr>
          <p:spPr>
            <a:xfrm>
              <a:off x="1312138" y="4479193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9" name="直接连接符 258"/>
          <p:cNvCxnSpPr/>
          <p:nvPr/>
        </p:nvCxnSpPr>
        <p:spPr>
          <a:xfrm>
            <a:off x="4499992" y="1955836"/>
            <a:ext cx="2546088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/>
          <p:cNvCxnSpPr/>
          <p:nvPr/>
        </p:nvCxnSpPr>
        <p:spPr>
          <a:xfrm>
            <a:off x="1205397" y="1196752"/>
            <a:ext cx="267231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连接符 260"/>
          <p:cNvCxnSpPr/>
          <p:nvPr/>
        </p:nvCxnSpPr>
        <p:spPr>
          <a:xfrm>
            <a:off x="1168282" y="241665"/>
            <a:ext cx="304346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连接符 261"/>
          <p:cNvCxnSpPr/>
          <p:nvPr/>
        </p:nvCxnSpPr>
        <p:spPr>
          <a:xfrm flipV="1">
            <a:off x="1186062" y="3063436"/>
            <a:ext cx="425472" cy="5524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/>
          <p:cNvCxnSpPr/>
          <p:nvPr/>
        </p:nvCxnSpPr>
        <p:spPr>
          <a:xfrm>
            <a:off x="1212614" y="5273889"/>
            <a:ext cx="534461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连接符 256"/>
          <p:cNvCxnSpPr/>
          <p:nvPr/>
        </p:nvCxnSpPr>
        <p:spPr>
          <a:xfrm>
            <a:off x="5960307" y="2673202"/>
            <a:ext cx="534461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连接符 252"/>
          <p:cNvCxnSpPr/>
          <p:nvPr/>
        </p:nvCxnSpPr>
        <p:spPr>
          <a:xfrm>
            <a:off x="5203548" y="3310911"/>
            <a:ext cx="2597858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/>
          <p:nvPr/>
        </p:nvCxnSpPr>
        <p:spPr>
          <a:xfrm>
            <a:off x="5026709" y="4359628"/>
            <a:ext cx="2717600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组合 179"/>
          <p:cNvGrpSpPr/>
          <p:nvPr/>
        </p:nvGrpSpPr>
        <p:grpSpPr>
          <a:xfrm>
            <a:off x="1013279" y="232789"/>
            <a:ext cx="462377" cy="5878302"/>
            <a:chOff x="1338606" y="3431928"/>
            <a:chExt cx="519913" cy="1534002"/>
          </a:xfrm>
        </p:grpSpPr>
        <p:grpSp>
          <p:nvGrpSpPr>
            <p:cNvPr id="181" name="组合 180"/>
            <p:cNvGrpSpPr/>
            <p:nvPr/>
          </p:nvGrpSpPr>
          <p:grpSpPr>
            <a:xfrm>
              <a:off x="1531816" y="3431928"/>
              <a:ext cx="326703" cy="1534002"/>
              <a:chOff x="2616898" y="657386"/>
              <a:chExt cx="326703" cy="1173278"/>
            </a:xfrm>
          </p:grpSpPr>
          <p:cxnSp>
            <p:nvCxnSpPr>
              <p:cNvPr id="183" name="直接连接符 18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>
              <a:xfrm flipH="1" flipV="1">
                <a:off x="2616898" y="657386"/>
                <a:ext cx="10886" cy="117327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接连接符 184"/>
              <p:cNvCxnSpPr/>
              <p:nvPr/>
            </p:nvCxnSpPr>
            <p:spPr>
              <a:xfrm>
                <a:off x="2637319" y="1019585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2" name="直接连接符 181"/>
            <p:cNvCxnSpPr/>
            <p:nvPr/>
          </p:nvCxnSpPr>
          <p:spPr>
            <a:xfrm>
              <a:off x="1338606" y="3903243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直接连接符 18"/>
          <p:cNvCxnSpPr/>
          <p:nvPr/>
        </p:nvCxnSpPr>
        <p:spPr>
          <a:xfrm>
            <a:off x="5275986" y="1140029"/>
            <a:ext cx="2698574" cy="1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394068" y="1990993"/>
            <a:ext cx="526403" cy="1973717"/>
            <a:chOff x="1311695" y="3579573"/>
            <a:chExt cx="526403" cy="1386357"/>
          </a:xfrm>
        </p:grpSpPr>
        <p:grpSp>
          <p:nvGrpSpPr>
            <p:cNvPr id="21" name="组合 20"/>
            <p:cNvGrpSpPr/>
            <p:nvPr/>
          </p:nvGrpSpPr>
          <p:grpSpPr>
            <a:xfrm>
              <a:off x="1531816" y="3579573"/>
              <a:ext cx="306282" cy="1386357"/>
              <a:chOff x="2616898" y="770312"/>
              <a:chExt cx="306282" cy="1060352"/>
            </a:xfrm>
          </p:grpSpPr>
          <p:cxnSp>
            <p:nvCxnSpPr>
              <p:cNvPr id="23" name="直接连接符 22"/>
              <p:cNvCxnSpPr/>
              <p:nvPr/>
            </p:nvCxnSpPr>
            <p:spPr>
              <a:xfrm>
                <a:off x="2627784" y="1830664"/>
                <a:ext cx="295396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V="1">
                <a:off x="2627784" y="772306"/>
                <a:ext cx="0" cy="105835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2616898" y="770312"/>
                <a:ext cx="306282" cy="0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直接连接符 21"/>
            <p:cNvCxnSpPr/>
            <p:nvPr/>
          </p:nvCxnSpPr>
          <p:spPr>
            <a:xfrm>
              <a:off x="1311695" y="4221622"/>
              <a:ext cx="216024" cy="0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61647422"/>
              </p:ext>
            </p:extLst>
          </p:nvPr>
        </p:nvGraphicFramePr>
        <p:xfrm>
          <a:off x="6267941" y="496906"/>
          <a:ext cx="2822272" cy="493776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822272"/>
              </a:tblGrid>
              <a:tr h="1128298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若思今不死，安逸此非理，吾生终归尽，死期必降临。谁赐我无惧？云何定脱苦？倘若必死亡，为何今安逸？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47169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除忆昔经历，今吾复何余？然因执著彼，屡违上师教。</a:t>
                      </a:r>
                      <a:endParaRPr lang="zh-CN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7169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此生若须舍，亲友亦如是，独行无定所，何须结亲仇？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07545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不善生诸苦，云何得脱除？故吾当一心，日夜思除苦。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</a:tr>
              <a:tr h="607545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吾因无明痴，犯诸自性罪，或佛所制罪，如是众过罪，合掌怙主前，以畏罪苦心，再三礼诸佛，忏除一切罪。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607545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800" b="1" u="none" strike="noStrike" dirty="0" smtClean="0">
                          <a:latin typeface="微软雅黑" pitchFamily="34" charset="-122"/>
                          <a:ea typeface="微软雅黑" pitchFamily="34" charset="-122"/>
                        </a:rPr>
                        <a:t>诸佛祈宽恕，往昔所造罪，此既非善行，尔后誓不为！</a:t>
                      </a:r>
                      <a:endParaRPr lang="en-US" altLang="zh-CN" sz="1800" b="1" u="none" strike="noStrike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24" name="组合 152"/>
          <p:cNvGrpSpPr/>
          <p:nvPr/>
        </p:nvGrpSpPr>
        <p:grpSpPr>
          <a:xfrm>
            <a:off x="1294393" y="44624"/>
            <a:ext cx="282238" cy="648073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7" name="圆角矩形 13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供养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5" name="组合 152"/>
          <p:cNvGrpSpPr/>
          <p:nvPr/>
        </p:nvGrpSpPr>
        <p:grpSpPr>
          <a:xfrm>
            <a:off x="1314209" y="885225"/>
            <a:ext cx="284233" cy="565194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6" name="圆角矩形 125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7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顶礼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6" name="组合 152"/>
          <p:cNvGrpSpPr/>
          <p:nvPr/>
        </p:nvGrpSpPr>
        <p:grpSpPr>
          <a:xfrm>
            <a:off x="151858" y="2586132"/>
            <a:ext cx="393285" cy="783441"/>
            <a:chOff x="487843" y="1559700"/>
            <a:chExt cx="357902" cy="16269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7" name="圆角矩形 16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加行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87" name="组合 152"/>
          <p:cNvGrpSpPr/>
          <p:nvPr/>
        </p:nvGrpSpPr>
        <p:grpSpPr>
          <a:xfrm>
            <a:off x="704669" y="1431154"/>
            <a:ext cx="397737" cy="1348542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8" name="圆角矩形 187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9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净化自相续</a:t>
              </a:r>
            </a:p>
          </p:txBody>
        </p:sp>
      </p:grpSp>
      <p:grpSp>
        <p:nvGrpSpPr>
          <p:cNvPr id="190" name="组合 152"/>
          <p:cNvGrpSpPr/>
          <p:nvPr/>
        </p:nvGrpSpPr>
        <p:grpSpPr>
          <a:xfrm>
            <a:off x="733830" y="3423813"/>
            <a:ext cx="373282" cy="1623030"/>
            <a:chOff x="487843" y="1559700"/>
            <a:chExt cx="357902" cy="1626969"/>
          </a:xfr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1" name="圆角矩形 190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2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为利他而修心</a:t>
              </a:r>
            </a:p>
          </p:txBody>
        </p:sp>
      </p:grpSp>
      <p:grpSp>
        <p:nvGrpSpPr>
          <p:cNvPr id="193" name="组合 152"/>
          <p:cNvGrpSpPr/>
          <p:nvPr/>
        </p:nvGrpSpPr>
        <p:grpSpPr>
          <a:xfrm>
            <a:off x="1322181" y="1620948"/>
            <a:ext cx="286289" cy="579781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4" name="圆角矩形 193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5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皈依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56" name="矩形 155"/>
          <p:cNvSpPr/>
          <p:nvPr/>
        </p:nvSpPr>
        <p:spPr>
          <a:xfrm>
            <a:off x="35496" y="44624"/>
            <a:ext cx="447659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第二</a:t>
            </a:r>
            <a:endParaRPr lang="en-US" altLang="zh-CN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品</a:t>
            </a:r>
            <a:endParaRPr lang="en-US" altLang="zh-CN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忏悔罪业</a:t>
            </a:r>
            <a:endParaRPr lang="zh-CN" altLang="en-US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1" name="组合 152"/>
          <p:cNvGrpSpPr/>
          <p:nvPr/>
        </p:nvGrpSpPr>
        <p:grpSpPr>
          <a:xfrm>
            <a:off x="1308807" y="2707441"/>
            <a:ext cx="320659" cy="726830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2" name="圆角矩形 121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3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忏罪</a:t>
              </a:r>
            </a:p>
          </p:txBody>
        </p:sp>
      </p:grpSp>
      <p:grpSp>
        <p:nvGrpSpPr>
          <p:cNvPr id="196" name="组合 152"/>
          <p:cNvGrpSpPr/>
          <p:nvPr/>
        </p:nvGrpSpPr>
        <p:grpSpPr>
          <a:xfrm>
            <a:off x="1336729" y="4040989"/>
            <a:ext cx="302301" cy="698619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7" name="圆角矩形 19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8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随喜</a:t>
              </a:r>
            </a:p>
          </p:txBody>
        </p:sp>
      </p:grpSp>
      <p:grpSp>
        <p:nvGrpSpPr>
          <p:cNvPr id="118" name="组合 152"/>
          <p:cNvGrpSpPr/>
          <p:nvPr/>
        </p:nvGrpSpPr>
        <p:grpSpPr>
          <a:xfrm>
            <a:off x="1329786" y="4981374"/>
            <a:ext cx="570881" cy="546039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9" name="圆角矩形 118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0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请转法轮</a:t>
              </a:r>
            </a:p>
          </p:txBody>
        </p:sp>
      </p:grpSp>
      <p:grpSp>
        <p:nvGrpSpPr>
          <p:cNvPr id="128" name="组合 152"/>
          <p:cNvGrpSpPr/>
          <p:nvPr/>
        </p:nvGrpSpPr>
        <p:grpSpPr>
          <a:xfrm>
            <a:off x="1333950" y="5617516"/>
            <a:ext cx="1147213" cy="284264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9" name="圆角矩形 128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0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祈请不涅槃</a:t>
              </a:r>
            </a:p>
          </p:txBody>
        </p:sp>
      </p:grpSp>
      <p:grpSp>
        <p:nvGrpSpPr>
          <p:cNvPr id="165" name="组合 152"/>
          <p:cNvGrpSpPr/>
          <p:nvPr/>
        </p:nvGrpSpPr>
        <p:grpSpPr>
          <a:xfrm>
            <a:off x="1795844" y="3252761"/>
            <a:ext cx="285191" cy="667574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8" name="圆角矩形 207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9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论</a:t>
              </a: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义</a:t>
              </a:r>
            </a:p>
          </p:txBody>
        </p:sp>
      </p:grpSp>
      <p:grpSp>
        <p:nvGrpSpPr>
          <p:cNvPr id="238" name="组合 152"/>
          <p:cNvGrpSpPr/>
          <p:nvPr/>
        </p:nvGrpSpPr>
        <p:grpSpPr>
          <a:xfrm>
            <a:off x="1780519" y="2229767"/>
            <a:ext cx="309584" cy="552862"/>
            <a:chOff x="487843" y="1559700"/>
            <a:chExt cx="357902" cy="1626969"/>
          </a:xfr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9" name="圆角矩形 238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0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总义</a:t>
              </a:r>
            </a:p>
          </p:txBody>
        </p:sp>
      </p:grpSp>
      <p:grpSp>
        <p:nvGrpSpPr>
          <p:cNvPr id="247" name="组合 152"/>
          <p:cNvGrpSpPr/>
          <p:nvPr/>
        </p:nvGrpSpPr>
        <p:grpSpPr>
          <a:xfrm>
            <a:off x="2271202" y="172472"/>
            <a:ext cx="1272139" cy="368918"/>
            <a:chOff x="487843" y="1559700"/>
            <a:chExt cx="357902" cy="1626969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48" name="圆角矩形 247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9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厌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患对</a:t>
              </a: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治力</a:t>
              </a:r>
            </a:p>
          </p:txBody>
        </p:sp>
      </p:grpSp>
      <p:grpSp>
        <p:nvGrpSpPr>
          <p:cNvPr id="250" name="组合 152"/>
          <p:cNvGrpSpPr/>
          <p:nvPr/>
        </p:nvGrpSpPr>
        <p:grpSpPr>
          <a:xfrm>
            <a:off x="2301801" y="4941168"/>
            <a:ext cx="1295752" cy="349114"/>
            <a:chOff x="487843" y="1559700"/>
            <a:chExt cx="357902" cy="1626969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51" name="圆角矩形 250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2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返回对</a:t>
              </a: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治力</a:t>
              </a:r>
            </a:p>
          </p:txBody>
        </p:sp>
      </p:grpSp>
      <p:grpSp>
        <p:nvGrpSpPr>
          <p:cNvPr id="229" name="组合 152"/>
          <p:cNvGrpSpPr/>
          <p:nvPr/>
        </p:nvGrpSpPr>
        <p:grpSpPr>
          <a:xfrm>
            <a:off x="2269804" y="551761"/>
            <a:ext cx="1280016" cy="337106"/>
            <a:chOff x="487843" y="1559700"/>
            <a:chExt cx="357902" cy="1626969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0" name="圆角矩形 229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1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所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依对</a:t>
              </a: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治力</a:t>
              </a:r>
            </a:p>
          </p:txBody>
        </p:sp>
      </p:grpSp>
      <p:grpSp>
        <p:nvGrpSpPr>
          <p:cNvPr id="232" name="组合 178"/>
          <p:cNvGrpSpPr/>
          <p:nvPr/>
        </p:nvGrpSpPr>
        <p:grpSpPr>
          <a:xfrm>
            <a:off x="3763411" y="110301"/>
            <a:ext cx="1461540" cy="315089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3" name="圆角矩形 232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4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2">
                      <a:lumMod val="1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理当精进对治</a:t>
              </a:r>
              <a:endParaRPr lang="zh-CN" altLang="en-US" b="1" kern="12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35" name="组合 178"/>
          <p:cNvGrpSpPr/>
          <p:nvPr/>
        </p:nvGrpSpPr>
        <p:grpSpPr>
          <a:xfrm>
            <a:off x="3781971" y="1340768"/>
            <a:ext cx="429989" cy="1372637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6" name="圆角矩形 235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7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schemeClr val="bg2">
                      <a:lumMod val="1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迅速精进</a:t>
              </a:r>
              <a:endParaRPr lang="zh-CN" altLang="en-US" b="1" kern="12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41" name="组合 178"/>
          <p:cNvGrpSpPr/>
          <p:nvPr/>
        </p:nvGrpSpPr>
        <p:grpSpPr>
          <a:xfrm>
            <a:off x="3777585" y="3252278"/>
            <a:ext cx="434376" cy="1138020"/>
            <a:chOff x="5981278" y="1662752"/>
            <a:chExt cx="756888" cy="3784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42" name="圆角矩形 241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3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2">
                      <a:lumMod val="1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如何</a:t>
              </a:r>
              <a:r>
                <a:rPr lang="zh-CN" altLang="en-US" b="1" dirty="0" smtClean="0">
                  <a:solidFill>
                    <a:schemeClr val="bg2">
                      <a:lumMod val="1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精进</a:t>
              </a:r>
              <a:endParaRPr lang="zh-CN" altLang="en-US" b="1" kern="12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44" name="组合 178"/>
          <p:cNvGrpSpPr/>
          <p:nvPr/>
        </p:nvGrpSpPr>
        <p:grpSpPr>
          <a:xfrm>
            <a:off x="4634303" y="933986"/>
            <a:ext cx="1283366" cy="413331"/>
            <a:chOff x="5981278" y="1662752"/>
            <a:chExt cx="756888" cy="378444"/>
          </a:xfrm>
          <a:solidFill>
            <a:schemeClr val="accent3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45" name="圆角矩形 244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6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寿命不可靠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54" name="组合 178"/>
          <p:cNvGrpSpPr/>
          <p:nvPr/>
        </p:nvGrpSpPr>
        <p:grpSpPr>
          <a:xfrm>
            <a:off x="4660631" y="1772816"/>
            <a:ext cx="1318991" cy="366040"/>
            <a:chOff x="5981278" y="1662752"/>
            <a:chExt cx="756888" cy="378444"/>
          </a:xfrm>
          <a:solidFill>
            <a:schemeClr val="accent3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55" name="圆角矩形 254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6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受用不可靠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6" name="组合 152"/>
          <p:cNvGrpSpPr/>
          <p:nvPr/>
        </p:nvGrpSpPr>
        <p:grpSpPr>
          <a:xfrm>
            <a:off x="2310611" y="1988840"/>
            <a:ext cx="1276600" cy="349116"/>
            <a:chOff x="487843" y="1559700"/>
            <a:chExt cx="357902" cy="1626969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7" name="圆角矩形 226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8" name="圆角矩形 8"/>
            <p:cNvSpPr/>
            <p:nvPr/>
          </p:nvSpPr>
          <p:spPr>
            <a:xfrm>
              <a:off x="498326" y="1570181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现行对</a:t>
              </a: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治力</a:t>
              </a:r>
            </a:p>
          </p:txBody>
        </p:sp>
      </p:grpSp>
      <p:grpSp>
        <p:nvGrpSpPr>
          <p:cNvPr id="140" name="组合 178"/>
          <p:cNvGrpSpPr/>
          <p:nvPr/>
        </p:nvGrpSpPr>
        <p:grpSpPr>
          <a:xfrm>
            <a:off x="4653191" y="2465141"/>
            <a:ext cx="1318991" cy="366040"/>
            <a:chOff x="5981278" y="1662752"/>
            <a:chExt cx="756888" cy="378444"/>
          </a:xfrm>
          <a:solidFill>
            <a:schemeClr val="accent3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1" name="圆角矩形 140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2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亲友不可靠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3" name="组合 178"/>
          <p:cNvGrpSpPr/>
          <p:nvPr/>
        </p:nvGrpSpPr>
        <p:grpSpPr>
          <a:xfrm>
            <a:off x="4673857" y="3140968"/>
            <a:ext cx="659496" cy="366040"/>
            <a:chOff x="5981278" y="1662752"/>
            <a:chExt cx="756888" cy="378444"/>
          </a:xfrm>
          <a:solidFill>
            <a:schemeClr val="accent3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4" name="圆角矩形 143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5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意乐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6" name="组合 178"/>
          <p:cNvGrpSpPr/>
          <p:nvPr/>
        </p:nvGrpSpPr>
        <p:grpSpPr>
          <a:xfrm>
            <a:off x="4696961" y="4115763"/>
            <a:ext cx="659496" cy="366040"/>
            <a:chOff x="5981278" y="1662752"/>
            <a:chExt cx="756888" cy="378444"/>
          </a:xfrm>
          <a:solidFill>
            <a:schemeClr val="accent3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7" name="圆角矩形 146"/>
            <p:cNvSpPr/>
            <p:nvPr/>
          </p:nvSpPr>
          <p:spPr>
            <a:xfrm>
              <a:off x="5981278" y="1662752"/>
              <a:ext cx="756888" cy="378444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8" name="圆角矩形 60"/>
            <p:cNvSpPr/>
            <p:nvPr/>
          </p:nvSpPr>
          <p:spPr>
            <a:xfrm>
              <a:off x="5992362" y="1673836"/>
              <a:ext cx="734720" cy="356276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kern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加行</a:t>
              </a:r>
              <a:endParaRPr lang="zh-CN" altLang="en-US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5" name="组合 152"/>
          <p:cNvGrpSpPr/>
          <p:nvPr/>
        </p:nvGrpSpPr>
        <p:grpSpPr>
          <a:xfrm>
            <a:off x="1332310" y="5968959"/>
            <a:ext cx="1004433" cy="284264"/>
            <a:chOff x="487843" y="1559700"/>
            <a:chExt cx="357902" cy="1626969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0" name="圆角矩形 159"/>
            <p:cNvSpPr/>
            <p:nvPr/>
          </p:nvSpPr>
          <p:spPr>
            <a:xfrm>
              <a:off x="487843" y="1559700"/>
              <a:ext cx="357902" cy="1626969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1" name="圆角矩形 8"/>
            <p:cNvSpPr/>
            <p:nvPr/>
          </p:nvSpPr>
          <p:spPr>
            <a:xfrm>
              <a:off x="498326" y="1570183"/>
              <a:ext cx="336936" cy="160600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回向福德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760225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</TotalTime>
  <Words>1999</Words>
  <Application>Microsoft Office PowerPoint</Application>
  <PresentationFormat>全屏显示(4:3)</PresentationFormat>
  <Paragraphs>290</Paragraphs>
  <Slides>7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TOSHIBA</dc:creator>
  <cp:lastModifiedBy>China</cp:lastModifiedBy>
  <cp:revision>215</cp:revision>
  <dcterms:created xsi:type="dcterms:W3CDTF">2011-03-15T13:25:26Z</dcterms:created>
  <dcterms:modified xsi:type="dcterms:W3CDTF">2017-12-12T13:36:57Z</dcterms:modified>
</cp:coreProperties>
</file>