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/>
          <p:cNvCxnSpPr/>
          <p:nvPr/>
        </p:nvCxnSpPr>
        <p:spPr>
          <a:xfrm>
            <a:off x="2169320" y="103765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 flipV="1">
            <a:off x="3732191" y="5147006"/>
            <a:ext cx="2624911" cy="1500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2636243" y="3887182"/>
            <a:ext cx="526403" cy="1095768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2887747" y="484063"/>
            <a:ext cx="512335" cy="1002758"/>
            <a:chOff x="1325763" y="3579573"/>
            <a:chExt cx="512335" cy="1390845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1" name="直接连接符 3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直接连接符 299"/>
            <p:cNvCxnSpPr/>
            <p:nvPr/>
          </p:nvCxnSpPr>
          <p:spPr>
            <a:xfrm>
              <a:off x="1325763" y="4970418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3456198" y="4507780"/>
            <a:ext cx="526403" cy="1292535"/>
            <a:chOff x="1311695" y="3579573"/>
            <a:chExt cx="526403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直接连接符 258"/>
          <p:cNvCxnSpPr/>
          <p:nvPr/>
        </p:nvCxnSpPr>
        <p:spPr>
          <a:xfrm>
            <a:off x="2169320" y="747565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2158515" y="328172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2187427" y="442588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2169320" y="148682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3569502" y="3877516"/>
            <a:ext cx="29502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2141550" y="2593233"/>
            <a:ext cx="40778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V="1">
            <a:off x="3506062" y="3237462"/>
            <a:ext cx="2879176" cy="142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2136393" y="2033682"/>
            <a:ext cx="4080275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687912" y="403412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401465" y="1928357"/>
            <a:ext cx="526403" cy="2701651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/>
          <p:cNvGrpSpPr/>
          <p:nvPr/>
        </p:nvGrpSpPr>
        <p:grpSpPr>
          <a:xfrm>
            <a:off x="5379695" y="4507780"/>
            <a:ext cx="839655" cy="1294526"/>
            <a:chOff x="5743285" y="-675481"/>
            <a:chExt cx="839655" cy="1662635"/>
          </a:xfrm>
        </p:grpSpPr>
        <p:cxnSp>
          <p:nvCxnSpPr>
            <p:cNvPr id="214" name="直接连接符 213"/>
            <p:cNvCxnSpPr/>
            <p:nvPr/>
          </p:nvCxnSpPr>
          <p:spPr>
            <a:xfrm>
              <a:off x="5743285" y="987154"/>
              <a:ext cx="83697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5756347" y="-675481"/>
              <a:ext cx="82659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1937128" y="211237"/>
            <a:ext cx="468149" cy="4180709"/>
            <a:chOff x="1311695" y="3579573"/>
            <a:chExt cx="52640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385361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3652724" y="1483442"/>
            <a:ext cx="271718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68156" y="459064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03677" y="1024675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50"/>
          <p:cNvGrpSpPr/>
          <p:nvPr/>
        </p:nvGrpSpPr>
        <p:grpSpPr>
          <a:xfrm>
            <a:off x="35497" y="2767102"/>
            <a:ext cx="447658" cy="2065906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受持之方法论义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7463111"/>
              </p:ext>
            </p:extLst>
          </p:nvPr>
        </p:nvGraphicFramePr>
        <p:xfrm>
          <a:off x="6214785" y="157688"/>
          <a:ext cx="2822272" cy="5943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53500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欣乐而随喜，一切众有情，息苦诸善行，得乐诸福报。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随喜积善行：彼为菩提因。 随喜众有情：实脱轮回苦。随喜佛菩提，佛子地诸果。亦复乐随喜：能与有情乐，发心福善海，及诸饶益行。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我于十方佛，合掌诚祈请，为苦惑迷众，燃亮正法灯。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若佛欲涅槃，合掌速祈请，住世无量劫，莫令世间迷。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如是诸观行，所积一切善，以彼愿消除，有情一切苦。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乃至众生疾，尚未疗愈前，愿为医与药，并作看护士。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盼天降食雨，解除饥渴难，于彼灾荒劫，愿成充饥食。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为济贫困者，愿成无尽藏，愿诸资生物，悉现彼等前。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361023" y="44624"/>
            <a:ext cx="531441" cy="24579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2372453" y="322364"/>
            <a:ext cx="536134" cy="24044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59920" y="1585856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800583" y="3832876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正行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800583" y="4424359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551041" y="449445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597023" y="2440219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2368257" y="593987"/>
            <a:ext cx="540330" cy="307156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受持菩提心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1" name="组合 152"/>
          <p:cNvGrpSpPr/>
          <p:nvPr/>
        </p:nvGrpSpPr>
        <p:grpSpPr>
          <a:xfrm>
            <a:off x="2364377" y="901143"/>
            <a:ext cx="527667" cy="27091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2368257" y="1344841"/>
            <a:ext cx="613411" cy="28395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2346919" y="2411920"/>
            <a:ext cx="1053163" cy="30139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2329795" y="3084449"/>
            <a:ext cx="1317652" cy="35176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267" name="组合 152"/>
          <p:cNvGrpSpPr/>
          <p:nvPr/>
        </p:nvGrpSpPr>
        <p:grpSpPr>
          <a:xfrm>
            <a:off x="3347544" y="331393"/>
            <a:ext cx="1339199" cy="30534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8" name="圆角矩形 26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随喜世间善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0" name="组合 152"/>
          <p:cNvGrpSpPr/>
          <p:nvPr/>
        </p:nvGrpSpPr>
        <p:grpSpPr>
          <a:xfrm>
            <a:off x="3897721" y="4324238"/>
            <a:ext cx="1507970" cy="36708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1" name="圆角矩形 27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为患病者回向</a:t>
              </a:r>
            </a:p>
          </p:txBody>
        </p:sp>
      </p:grpSp>
      <p:grpSp>
        <p:nvGrpSpPr>
          <p:cNvPr id="165" name="组合 152"/>
          <p:cNvGrpSpPr/>
          <p:nvPr/>
        </p:nvGrpSpPr>
        <p:grpSpPr>
          <a:xfrm>
            <a:off x="3018378" y="4581643"/>
            <a:ext cx="417384" cy="802615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别回向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2999587" y="3732685"/>
            <a:ext cx="820372" cy="2896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总回向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7" name="组合 152"/>
          <p:cNvGrpSpPr/>
          <p:nvPr/>
        </p:nvGrpSpPr>
        <p:grpSpPr>
          <a:xfrm>
            <a:off x="3908025" y="5017764"/>
            <a:ext cx="1471670" cy="33368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圆角矩形 2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为饥渴者回向</a:t>
              </a:r>
            </a:p>
          </p:txBody>
        </p:sp>
      </p:grpSp>
      <p:grpSp>
        <p:nvGrpSpPr>
          <p:cNvPr id="206" name="组合 152"/>
          <p:cNvGrpSpPr/>
          <p:nvPr/>
        </p:nvGrpSpPr>
        <p:grpSpPr>
          <a:xfrm>
            <a:off x="2334884" y="3835526"/>
            <a:ext cx="368897" cy="111284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3" name="组合 152"/>
          <p:cNvGrpSpPr/>
          <p:nvPr/>
        </p:nvGrpSpPr>
        <p:grpSpPr>
          <a:xfrm>
            <a:off x="3400082" y="1334150"/>
            <a:ext cx="1339199" cy="30534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4" name="圆角矩形 2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随喜出间善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6" name="组合 152"/>
          <p:cNvGrpSpPr/>
          <p:nvPr/>
        </p:nvGrpSpPr>
        <p:grpSpPr>
          <a:xfrm>
            <a:off x="3921087" y="5633473"/>
            <a:ext cx="1471670" cy="33368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5" name="圆角矩形 25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为贫穷者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04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直接连接符 175"/>
          <p:cNvCxnSpPr/>
          <p:nvPr/>
        </p:nvCxnSpPr>
        <p:spPr>
          <a:xfrm flipV="1">
            <a:off x="3670732" y="5125457"/>
            <a:ext cx="2879176" cy="142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3231393" y="2042530"/>
            <a:ext cx="526403" cy="1790344"/>
            <a:chOff x="1311695" y="3579573"/>
            <a:chExt cx="526403" cy="1386357"/>
          </a:xfrm>
        </p:grpSpPr>
        <p:grpSp>
          <p:nvGrpSpPr>
            <p:cNvPr id="155" name="组合 15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直接连接符 159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2493619" y="2708921"/>
            <a:ext cx="526403" cy="2274028"/>
            <a:chOff x="1311695" y="3579573"/>
            <a:chExt cx="526403" cy="1386357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51" name="直接连接符 15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接连接符 149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直接连接符 241"/>
          <p:cNvCxnSpPr/>
          <p:nvPr/>
        </p:nvCxnSpPr>
        <p:spPr>
          <a:xfrm>
            <a:off x="2130223" y="103765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 flipV="1">
            <a:off x="5696351" y="4234023"/>
            <a:ext cx="2624911" cy="1500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2604421" y="459596"/>
            <a:ext cx="526403" cy="664120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4102935" y="3035767"/>
            <a:ext cx="512335" cy="1002758"/>
            <a:chOff x="1325763" y="3579573"/>
            <a:chExt cx="512335" cy="1390845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1" name="直接连接符 3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直接连接符 299"/>
            <p:cNvCxnSpPr/>
            <p:nvPr/>
          </p:nvCxnSpPr>
          <p:spPr>
            <a:xfrm>
              <a:off x="1325763" y="4970418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4702138" y="3566478"/>
            <a:ext cx="526403" cy="712917"/>
            <a:chOff x="1311695" y="3579573"/>
            <a:chExt cx="526403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直接连接符 256"/>
          <p:cNvCxnSpPr/>
          <p:nvPr/>
        </p:nvCxnSpPr>
        <p:spPr>
          <a:xfrm>
            <a:off x="5340598" y="3566478"/>
            <a:ext cx="18759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V="1">
            <a:off x="4748927" y="3054688"/>
            <a:ext cx="2879176" cy="142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4102935" y="2013389"/>
            <a:ext cx="2158160" cy="2029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648815" y="403412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401465" y="1928357"/>
            <a:ext cx="526403" cy="2701651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1825078" y="784792"/>
            <a:ext cx="468149" cy="2878812"/>
            <a:chOff x="1311695" y="3579573"/>
            <a:chExt cx="52640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496444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3525113" y="1123715"/>
            <a:ext cx="271718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69884" y="471674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164580" y="1024675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3794857"/>
              </p:ext>
            </p:extLst>
          </p:nvPr>
        </p:nvGraphicFramePr>
        <p:xfrm>
          <a:off x="6175688" y="157688"/>
          <a:ext cx="2822272" cy="43891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463000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为利有情故，不吝尽施舍，身及诸受用，三世一切善。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898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舍尽则脱苦，吾心成涅槃，死时既须舍，何若生尽施。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吾既将此身，随意施有情，一任彼欢喜，恒常打骂杀。纵人戏我身，侵侮并讥讽，吾身既已施，云何复珍惜？一切无害业，令身尽顺受。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愿彼缘我者，悉获众利益。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若人因见我，生起信憎心，愿彼恒成为，成办众利因。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愿彼毁我者，及余害我者，乃至辱我者，皆具菩提缘。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102453" y="378073"/>
            <a:ext cx="620645" cy="81343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总说布施一切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20823" y="1585856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61486" y="3832876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正行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761486" y="4424359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511944" y="449445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557926" y="2440219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受持菩提心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2103020" y="2901405"/>
            <a:ext cx="466043" cy="165363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别说布施身体</a:t>
              </a:r>
            </a:p>
          </p:txBody>
        </p:sp>
      </p:grpSp>
      <p:grpSp>
        <p:nvGrpSpPr>
          <p:cNvPr id="267" name="组合 152"/>
          <p:cNvGrpSpPr/>
          <p:nvPr/>
        </p:nvGrpSpPr>
        <p:grpSpPr>
          <a:xfrm>
            <a:off x="2898854" y="331393"/>
            <a:ext cx="722136" cy="3033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8" name="圆角矩形 26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所施</a:t>
              </a:r>
            </a:p>
          </p:txBody>
        </p:sp>
      </p:grpSp>
      <p:grpSp>
        <p:nvGrpSpPr>
          <p:cNvPr id="270" name="组合 152"/>
          <p:cNvGrpSpPr/>
          <p:nvPr/>
        </p:nvGrpSpPr>
        <p:grpSpPr>
          <a:xfrm>
            <a:off x="3623484" y="1870851"/>
            <a:ext cx="1507970" cy="36708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1" name="圆角矩形 27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无条件而布施</a:t>
              </a:r>
            </a:p>
          </p:txBody>
        </p:sp>
      </p:grpSp>
      <p:grpSp>
        <p:nvGrpSpPr>
          <p:cNvPr id="165" name="组合 152"/>
          <p:cNvGrpSpPr/>
          <p:nvPr/>
        </p:nvGrpSpPr>
        <p:grpSpPr>
          <a:xfrm>
            <a:off x="2771800" y="4805690"/>
            <a:ext cx="1031238" cy="63953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8"/>
            <p:cNvSpPr/>
            <p:nvPr/>
          </p:nvSpPr>
          <p:spPr>
            <a:xfrm>
              <a:off x="498326" y="1570181"/>
              <a:ext cx="336936" cy="160600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回向成为利众之因</a:t>
              </a: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2920005" y="1573846"/>
            <a:ext cx="437541" cy="281809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布施缘自己而造业之众生</a:t>
              </a:r>
            </a:p>
          </p:txBody>
        </p:sp>
      </p:grpSp>
      <p:grpSp>
        <p:nvGrpSpPr>
          <p:cNvPr id="243" name="组合 152"/>
          <p:cNvGrpSpPr/>
          <p:nvPr/>
        </p:nvGrpSpPr>
        <p:grpSpPr>
          <a:xfrm>
            <a:off x="2898854" y="977305"/>
            <a:ext cx="669599" cy="292821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4" name="圆角矩形 2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</a:p>
          </p:txBody>
        </p:sp>
      </p:grpSp>
      <p:grpSp>
        <p:nvGrpSpPr>
          <p:cNvPr id="131" name="组合 152"/>
          <p:cNvGrpSpPr/>
          <p:nvPr/>
        </p:nvGrpSpPr>
        <p:grpSpPr>
          <a:xfrm>
            <a:off x="3641334" y="3172140"/>
            <a:ext cx="583886" cy="1321471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发愿成为利益之因</a:t>
              </a:r>
            </a:p>
          </p:txBody>
        </p:sp>
      </p:grpSp>
      <p:grpSp>
        <p:nvGrpSpPr>
          <p:cNvPr id="134" name="组合 178"/>
          <p:cNvGrpSpPr/>
          <p:nvPr/>
        </p:nvGrpSpPr>
        <p:grpSpPr>
          <a:xfrm>
            <a:off x="4423412" y="2911966"/>
            <a:ext cx="572029" cy="301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圆角矩形 13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总说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" name="组合 178"/>
          <p:cNvGrpSpPr/>
          <p:nvPr/>
        </p:nvGrpSpPr>
        <p:grpSpPr>
          <a:xfrm>
            <a:off x="4422037" y="3629526"/>
            <a:ext cx="315022" cy="63437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0" name="圆角矩形 13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别说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2" name="组合 178"/>
          <p:cNvGrpSpPr/>
          <p:nvPr/>
        </p:nvGrpSpPr>
        <p:grpSpPr>
          <a:xfrm>
            <a:off x="5045085" y="3233460"/>
            <a:ext cx="805395" cy="59941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圆角矩形 14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回向意乐具义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5" name="组合 178"/>
          <p:cNvGrpSpPr/>
          <p:nvPr/>
        </p:nvGrpSpPr>
        <p:grpSpPr>
          <a:xfrm>
            <a:off x="5053215" y="3908507"/>
            <a:ext cx="805395" cy="57658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圆角矩形 14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回向行为具义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62356" y="4630008"/>
            <a:ext cx="4465869" cy="20313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路人无怙依，愿为彼引导，并作渡者舟，船筏与桥梁。求岛即成岛，欲灯化为灯，觅床变作床，凡需仆从者，我愿成彼仆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愿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成如意牛，妙瓶如意宝，明咒及灵药，如意诸宝树。如空及四大，愿我恒成为，无量众有情，资生大根本。迨至尽空际，有情种种界，殊途悉涅槃，愿成资生因。</a:t>
            </a:r>
          </a:p>
        </p:txBody>
      </p:sp>
      <p:grpSp>
        <p:nvGrpSpPr>
          <p:cNvPr id="116" name="组合 150"/>
          <p:cNvGrpSpPr/>
          <p:nvPr/>
        </p:nvGrpSpPr>
        <p:grpSpPr>
          <a:xfrm>
            <a:off x="91894" y="2708920"/>
            <a:ext cx="447658" cy="2065906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圆角矩形 116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受持之方法论义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904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1377435" y="1584286"/>
            <a:ext cx="468149" cy="3735773"/>
            <a:chOff x="1311695" y="3579573"/>
            <a:chExt cx="526403" cy="1386357"/>
          </a:xfrm>
        </p:grpSpPr>
        <p:grpSp>
          <p:nvGrpSpPr>
            <p:cNvPr id="119" name="组合 11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21" name="直接连接符 12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接连接符 119"/>
            <p:cNvCxnSpPr/>
            <p:nvPr/>
          </p:nvCxnSpPr>
          <p:spPr>
            <a:xfrm>
              <a:off x="1311695" y="496510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直接连接符 175"/>
          <p:cNvCxnSpPr/>
          <p:nvPr/>
        </p:nvCxnSpPr>
        <p:spPr>
          <a:xfrm flipV="1">
            <a:off x="3709829" y="5125457"/>
            <a:ext cx="2879176" cy="142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 flipV="1">
            <a:off x="3709829" y="6129249"/>
            <a:ext cx="2624911" cy="1500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2889166" y="2713196"/>
            <a:ext cx="526403" cy="2555092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直接连接符 253"/>
          <p:cNvCxnSpPr/>
          <p:nvPr/>
        </p:nvCxnSpPr>
        <p:spPr>
          <a:xfrm flipV="1">
            <a:off x="4788024" y="2638938"/>
            <a:ext cx="2879176" cy="142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687912" y="674872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401465" y="279065"/>
            <a:ext cx="526403" cy="5052041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40444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176769" y="3970145"/>
            <a:ext cx="468149" cy="2172073"/>
            <a:chOff x="1311695" y="3579573"/>
            <a:chExt cx="52640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424530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stCxn id="188" idx="3"/>
          </p:cNvCxnSpPr>
          <p:nvPr/>
        </p:nvCxnSpPr>
        <p:spPr>
          <a:xfrm>
            <a:off x="2660208" y="1574477"/>
            <a:ext cx="3905660" cy="98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27560" y="701242"/>
            <a:ext cx="497263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0469381"/>
              </p:ext>
            </p:extLst>
          </p:nvPr>
        </p:nvGraphicFramePr>
        <p:xfrm>
          <a:off x="6214785" y="44624"/>
          <a:ext cx="2822272" cy="638251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008112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如昔诸善逝，先发菩提心，复此循序住，菩萨诸学处。如是为利生，我发菩提心，复于诸学处，次第勤修学。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8984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智者如是持，清净觉心已，复为增长故，如是赞发心。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今生吾获福，善得此人身，复生佛家族，今成如来子。尔后我当为，宜乎佛族业，慎莫染污此，无垢尊贵种。犹如目盲人，废聚获至宝，生此菩提心，如是我何幸！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灭死胜甘露，即此菩提心，除贫无尽藏，即此菩提心，疗疾最胜药，亦此菩提心。彼为泊世途，众生休憩树，复是出苦桥，度众离恶趣。彼是除恼热，东升心明月。复是璀璨日，能驱无知霾。是拌正法乳，所出妙醍醐。于诸漂泊客，欲享福乐者，此心能足彼，令住最胜乐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今于怙主前，筵众为上宾，宴飨成佛乐，普愿皆欢喜。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586488" y="3232692"/>
            <a:ext cx="358104" cy="1635316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令自欢喜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93638" y="88907"/>
            <a:ext cx="686362" cy="380316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780683" y="469223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正行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797110" y="5125457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741490" y="1334188"/>
            <a:ext cx="918718" cy="48057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连接文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771687" y="4249026"/>
            <a:ext cx="429162" cy="143436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真实后行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受持菩提心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6" name="组合 152"/>
          <p:cNvGrpSpPr/>
          <p:nvPr/>
        </p:nvGrpSpPr>
        <p:grpSpPr>
          <a:xfrm>
            <a:off x="2587081" y="5972938"/>
            <a:ext cx="1242381" cy="33856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令他欢喜</a:t>
              </a:r>
            </a:p>
          </p:txBody>
        </p:sp>
      </p:grpSp>
      <p:grpSp>
        <p:nvGrpSpPr>
          <p:cNvPr id="267" name="组合 152"/>
          <p:cNvGrpSpPr/>
          <p:nvPr/>
        </p:nvGrpSpPr>
        <p:grpSpPr>
          <a:xfrm>
            <a:off x="3268549" y="2392734"/>
            <a:ext cx="1452736" cy="5612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8" name="圆角矩形 26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因成办自利而生欢喜</a:t>
              </a:r>
            </a:p>
          </p:txBody>
        </p:sp>
      </p:grpSp>
      <p:grpSp>
        <p:nvGrpSpPr>
          <p:cNvPr id="243" name="组合 152"/>
          <p:cNvGrpSpPr/>
          <p:nvPr/>
        </p:nvGrpSpPr>
        <p:grpSpPr>
          <a:xfrm>
            <a:off x="3289210" y="4868008"/>
            <a:ext cx="1411413" cy="60087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4" name="圆角矩形 24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因成办他利而生欢喜</a:t>
              </a:r>
            </a:p>
          </p:txBody>
        </p:sp>
      </p:grpSp>
      <p:grpSp>
        <p:nvGrpSpPr>
          <p:cNvPr id="64" name="组合 150"/>
          <p:cNvGrpSpPr/>
          <p:nvPr/>
        </p:nvGrpSpPr>
        <p:grpSpPr>
          <a:xfrm>
            <a:off x="75269" y="2733852"/>
            <a:ext cx="447658" cy="2065906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 64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受持之方法论义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09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883</Words>
  <Application>Microsoft Office PowerPoint</Application>
  <PresentationFormat>全屏显示(4:3)</PresentationFormat>
  <Paragraphs>79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China</cp:lastModifiedBy>
  <cp:revision>234</cp:revision>
  <dcterms:created xsi:type="dcterms:W3CDTF">2011-03-15T13:25:26Z</dcterms:created>
  <dcterms:modified xsi:type="dcterms:W3CDTF">2017-12-12T13:37:50Z</dcterms:modified>
</cp:coreProperties>
</file>