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6F07-CFF4-49CF-87C8-0A1CFA3E74E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7D84-9897-4EAC-9550-5C174590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Cooking [</a:t>
            </a:r>
            <a:r>
              <a:rPr lang="en-US" dirty="0" err="1" smtClean="0"/>
              <a:t>kaggle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/>
              <a:t>The Problem</a:t>
            </a:r>
            <a:r>
              <a:rPr lang="en-US" sz="2000" dirty="0"/>
              <a:t>: </a:t>
            </a:r>
            <a:r>
              <a:rPr lang="en-US" sz="2000" dirty="0" smtClean="0"/>
              <a:t>Use recipe ingredients to categorize the cuisine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Data</a:t>
            </a:r>
            <a:r>
              <a:rPr lang="en-US" sz="2000" dirty="0"/>
              <a:t>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 provides train and test JSON data.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Hypotheses</a:t>
            </a:r>
            <a:r>
              <a:rPr lang="en-US" sz="2000" dirty="0"/>
              <a:t>: </a:t>
            </a:r>
            <a:r>
              <a:rPr lang="en-US" sz="2000" dirty="0" smtClean="0"/>
              <a:t>Using ingredients we can predict cuisine.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https://www.kaggle.com/dipayan/whats-cooking/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828925" cy="372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Sharing Demand [</a:t>
            </a:r>
            <a:r>
              <a:rPr lang="en-US" dirty="0" err="1" smtClean="0"/>
              <a:t>kaggle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/>
              <a:t>The Problem</a:t>
            </a:r>
            <a:r>
              <a:rPr lang="en-US" sz="2000" dirty="0" smtClean="0"/>
              <a:t>: Forecast use of a D.C.’s </a:t>
            </a:r>
            <a:r>
              <a:rPr lang="en-US" sz="2000" dirty="0" smtClean="0"/>
              <a:t>bike share </a:t>
            </a:r>
            <a:r>
              <a:rPr lang="en-US" sz="2000" dirty="0" smtClean="0"/>
              <a:t>system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Data</a:t>
            </a:r>
            <a:r>
              <a:rPr lang="en-US" sz="2000" dirty="0"/>
              <a:t>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 provides train and test CSV data.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Hypotheses</a:t>
            </a:r>
            <a:r>
              <a:rPr lang="en-US" sz="2000" dirty="0" smtClean="0"/>
              <a:t>: Using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, season, weather, and temp we can </a:t>
            </a:r>
            <a:r>
              <a:rPr lang="en-US" sz="2000" smtClean="0"/>
              <a:t>predict ridership.</a:t>
            </a:r>
          </a:p>
          <a:p>
            <a:endParaRPr lang="en-US" sz="2000" dirty="0"/>
          </a:p>
          <a:p>
            <a:r>
              <a:rPr lang="en-US" sz="2000" dirty="0" smtClean="0"/>
              <a:t>https://www.kaggle.com/yaroshevskiy/bike-sharing-demand</a:t>
            </a:r>
          </a:p>
          <a:p>
            <a:endParaRPr lang="en-US" sz="2000" dirty="0"/>
          </a:p>
          <a:p>
            <a:r>
              <a:rPr lang="en-US" sz="2000" dirty="0" smtClean="0"/>
              <a:t>http://brandonharris.io/kaggle-bike-sharing/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7"/>
          <a:stretch/>
        </p:blipFill>
        <p:spPr bwMode="auto">
          <a:xfrm>
            <a:off x="4876800" y="2340532"/>
            <a:ext cx="4114800" cy="235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4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What’s Cooking [kaggle]</vt:lpstr>
      <vt:lpstr>Bike Sharing Demand [kaggle]</vt:lpstr>
    </vt:vector>
  </TitlesOfParts>
  <Company>NBC Universal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Cooking [kaggle]</dc:title>
  <dc:creator>Schuknecht, Bill (206109042)</dc:creator>
  <cp:lastModifiedBy>Schuknecht, Bill (206109042)</cp:lastModifiedBy>
  <cp:revision>6</cp:revision>
  <dcterms:created xsi:type="dcterms:W3CDTF">2017-02-14T21:54:49Z</dcterms:created>
  <dcterms:modified xsi:type="dcterms:W3CDTF">2017-02-14T23:47:12Z</dcterms:modified>
</cp:coreProperties>
</file>