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Cooking [</a:t>
            </a:r>
            <a:r>
              <a:rPr lang="en-US" dirty="0" err="1" smtClean="0"/>
              <a:t>kaggle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/>
              <a:t>The Problem</a:t>
            </a:r>
            <a:r>
              <a:rPr lang="en-US" sz="2000" dirty="0"/>
              <a:t>: </a:t>
            </a:r>
            <a:r>
              <a:rPr lang="en-US" sz="2000" dirty="0" smtClean="0"/>
              <a:t>Use recipe ingredients to categorize the cuisine</a:t>
            </a:r>
          </a:p>
          <a:p>
            <a:endParaRPr lang="en-US" sz="2000" dirty="0" smtClean="0"/>
          </a:p>
          <a:p>
            <a:r>
              <a:rPr lang="en-US" sz="2000" b="1" i="1" dirty="0" smtClean="0"/>
              <a:t>Data</a:t>
            </a:r>
            <a:r>
              <a:rPr lang="en-US" sz="2000" dirty="0"/>
              <a:t>: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competition provides train and test JSON data.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Hypotheses</a:t>
            </a:r>
            <a:r>
              <a:rPr lang="en-US" sz="2000" dirty="0"/>
              <a:t>: </a:t>
            </a:r>
            <a:r>
              <a:rPr lang="en-US" sz="2000" dirty="0" smtClean="0"/>
              <a:t>Given this is a classification problem I’ll need test out various classification models (SVC)</a:t>
            </a:r>
          </a:p>
          <a:p>
            <a:endParaRPr lang="en-US" sz="2000" dirty="0"/>
          </a:p>
          <a:p>
            <a:r>
              <a:rPr lang="en-US" sz="2000" dirty="0" smtClean="0"/>
              <a:t>https://www.kaggle.com/dipayan/whats-cooking/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1200"/>
            <a:ext cx="2828925" cy="372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4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Sharing Demand [</a:t>
            </a:r>
            <a:r>
              <a:rPr lang="en-US" dirty="0" err="1" smtClean="0"/>
              <a:t>kaggle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 smtClean="0"/>
              <a:t>The Problem</a:t>
            </a:r>
            <a:r>
              <a:rPr lang="en-US" sz="2000" dirty="0" smtClean="0"/>
              <a:t>: Forecast use of a D.C.’s </a:t>
            </a:r>
            <a:r>
              <a:rPr lang="en-US" sz="2000" dirty="0" err="1" smtClean="0"/>
              <a:t>bikeshare</a:t>
            </a:r>
            <a:r>
              <a:rPr lang="en-US" sz="2000" dirty="0" smtClean="0"/>
              <a:t> system</a:t>
            </a:r>
          </a:p>
          <a:p>
            <a:endParaRPr lang="en-US" sz="2000" dirty="0" smtClean="0"/>
          </a:p>
          <a:p>
            <a:r>
              <a:rPr lang="en-US" sz="2000" b="1" i="1" dirty="0" smtClean="0"/>
              <a:t>Data</a:t>
            </a:r>
            <a:r>
              <a:rPr lang="en-US" sz="2000" dirty="0"/>
              <a:t>: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competition provides train and test CSV data.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Hypotheses</a:t>
            </a:r>
            <a:r>
              <a:rPr lang="en-US" sz="2000" dirty="0"/>
              <a:t>: </a:t>
            </a:r>
            <a:r>
              <a:rPr lang="en-US" sz="2000" dirty="0" smtClean="0"/>
              <a:t>Given this is a regression problem with just a few independent variables a basic decision tree could work.</a:t>
            </a:r>
          </a:p>
          <a:p>
            <a:endParaRPr lang="en-US" sz="2000" dirty="0"/>
          </a:p>
          <a:p>
            <a:r>
              <a:rPr lang="en-US" sz="2000" dirty="0" smtClean="0"/>
              <a:t>https://www.kaggle.com/yaroshevskiy/bike-sharing-demand</a:t>
            </a:r>
          </a:p>
          <a:p>
            <a:endParaRPr lang="en-US" sz="2000" dirty="0"/>
          </a:p>
          <a:p>
            <a:r>
              <a:rPr lang="en-US" sz="2000" dirty="0" smtClean="0"/>
              <a:t>http://brandonharris.io/kaggle-bike-sharing/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07"/>
          <a:stretch/>
        </p:blipFill>
        <p:spPr bwMode="auto">
          <a:xfrm>
            <a:off x="4876800" y="2340532"/>
            <a:ext cx="4114800" cy="235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43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Titanic: ML From Disaster [</a:t>
            </a:r>
            <a:r>
              <a:rPr lang="en-US" dirty="0" err="1" smtClean="0"/>
              <a:t>kaggle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 smtClean="0"/>
              <a:t>The Problem</a:t>
            </a:r>
            <a:r>
              <a:rPr lang="en-US" sz="2000" dirty="0" smtClean="0"/>
              <a:t>: Predict survival on the Titanic.</a:t>
            </a:r>
          </a:p>
          <a:p>
            <a:endParaRPr lang="en-US" sz="2000" dirty="0" smtClean="0"/>
          </a:p>
          <a:p>
            <a:r>
              <a:rPr lang="en-US" sz="2000" b="1" i="1" dirty="0" smtClean="0"/>
              <a:t>Data</a:t>
            </a:r>
            <a:r>
              <a:rPr lang="en-US" sz="2000" dirty="0"/>
              <a:t>: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competition provides train and test CSV data.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Hypotheses</a:t>
            </a:r>
            <a:r>
              <a:rPr lang="en-US" sz="2000" dirty="0" smtClean="0"/>
              <a:t>: Predicting a binomial outcome, will need to evaluate various classification models for best outcome. </a:t>
            </a:r>
          </a:p>
          <a:p>
            <a:endParaRPr lang="en-US" sz="2000" dirty="0"/>
          </a:p>
          <a:p>
            <a:r>
              <a:rPr lang="en-US" sz="2000" dirty="0" smtClean="0"/>
              <a:t>https://www.kaggle.com/c/titanic/data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7"/>
          <a:stretch/>
        </p:blipFill>
        <p:spPr bwMode="auto">
          <a:xfrm>
            <a:off x="4712889" y="2286000"/>
            <a:ext cx="4194046" cy="257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05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154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What’s Cooking [kaggle]</vt:lpstr>
      <vt:lpstr>Bike Sharing Demand [kaggle]</vt:lpstr>
      <vt:lpstr>Titanic: ML From Disaster [kaggle]</vt:lpstr>
    </vt:vector>
  </TitlesOfParts>
  <Company>NBC Universal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Cooking [kaggle]</dc:title>
  <dc:creator>Schuknecht, Bill (206109042)</dc:creator>
  <cp:lastModifiedBy>Schuknecht, Bill (206109042)</cp:lastModifiedBy>
  <cp:revision>5</cp:revision>
  <dcterms:created xsi:type="dcterms:W3CDTF">2017-02-14T21:54:49Z</dcterms:created>
  <dcterms:modified xsi:type="dcterms:W3CDTF">2017-02-14T22:39:28Z</dcterms:modified>
</cp:coreProperties>
</file>