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5562b1f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5562b1f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5562b1f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5562b1f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c5562b1f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c5562b1f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c5562b1f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c5562b1f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5562b1f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5562b1f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c5562b1f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c5562b1f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c5562b1f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c5562b1f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5562b1f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5562b1f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5562b1f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5562b1f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5562b1f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5562b1f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5562b1f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5562b1f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5562b1f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5562b1f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c5562b1f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c5562b1f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5562b1f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5562b1f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5562b1f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5562b1f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wcsmileyk/bsides_av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Build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(even if you’re not going to)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 Smiley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BSides Asheville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22,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3: Automating Correlation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SIEM Billy is getting will have a lot of correlation rules out of the box. But Billy already knows a few simple ways to identify user account compromises. He just needs to automate them: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often use a VPN to work remotely.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a simple way to identify possible account compromises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 user logs into the VPN from two different countries within a short period of time, that’s probably bad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SIEMs will include this rule by default. But Billy thinks he can write the same logic fairly easily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4: Enrich our events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 now can fairly quickly build rules and work with his event data. But he only has internal data, there’s a lot more info out there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source and commercial threat intelligence, IOC lists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nslookup and whois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Port scanning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Billy is pretty sure he can make is VPN rule more valuable in his teams’ investigations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5: Scan for a vulnerable application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Billy finishes investigating the compromised VPN account, he is told there’s a large scale vulnerability in a fairly uncommon application and Billy isn’t sure if the company is vulnerable.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Billy knows a string that is in the vuln application’s banner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Billy knows the port the application uses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So, he’s pretty sure he can quickly identify vulnerable hosts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Billy lived happily ever after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and Considerations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worry about perfection. It’s better than nothing. And you can refactor/adjust as needed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reinvent the wheel (unless you want to, and have time)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NOT PREMATURELY OPTIMIZE.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 ways to group data logically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want to write lots of rules/analysis automation consider pandas or other analytic libraries in python. Or R, I guess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 language can do this stuff. Even JavaScript if you hate yourself.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probably shouldn’t build it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Being able to doesn’t always mean you should. But being able to can help you determine if you should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</a:t>
            </a:r>
            <a:r>
              <a:rPr lang="en"/>
              <a:t>underestimate</a:t>
            </a:r>
            <a:r>
              <a:rPr lang="en"/>
              <a:t> how much time it will take to support these tools once they’re built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it’s going to prod or going to be online permanently get a professional to clean it 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forget your primary duties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code, logs, slides are available on github: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https://github.com/wcsmileyk/bsides_avl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Slides available on google docs at: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https://bit.ly/2XiDp7J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Procurement cycles take a long time. (Measured in months, not days or hours)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challenges, gaps, and threats are constantly evolving and being identified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Defensive security teams are often at the whim of vendors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 after tools are purchased, to incorporate them in your enterprise will require customization and enrichment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Defensive Security teams aren't seeing the value in investing in tool building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tool will solve all of a company's unique problems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that matters?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one is going out and buying tools for fun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 after they are deployed, you're playing catch up, not being proactive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aren't able to build tools or engineer solutions you may be missing out on a product’s full potential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Defensive security roles are getting a reputation for being lower-level and tedious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Proposal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Invest in an internal tool building/engineering capability!</a:t>
            </a:r>
            <a:endParaRPr b="1" sz="1400"/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Keeps your team flexible, fill gaps faster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at the whim of procurement timelines (as much)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Doesn’t need to be professional software engineering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will help you understand your actual requirements better.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will make your teams more dynamic, creative and capable of performing their main duties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Might save some money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 the Incident Responder* 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423325" y="3153825"/>
            <a:ext cx="8452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*: s/Incident Responder/[SOC Analyst|Threat Hunter|Security Analyst|etc]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Billy’s Story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Billy has been tasked with improving his company’s defensive security operations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 has been informed the requirements for a SIEM have been identified and budgeted. Estimating 6 months until deployment begins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other budget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most, 3 [Cloud|VM|On-prem] systems are available. System resources unclear, but likely simple workstation type allocation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Billy knows a moderate amount of Python and is comfortable with a few *nix standard utilities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1: Collecting security data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Billy has determined this is not an area worth building any tools yet. He’s going to install a linux distro on one of his allocated systems. It comes with rsyslog:</a:t>
            </a:r>
            <a:endParaRPr b="1" sz="1400"/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 is incredibly simple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 for his Windows servers, all his security data can be forwarded via syslog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5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Solved.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on Windows security data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 knows this will be an issue in the future. And has some plans in mind to solve it. But he’s ignoring those for now. Because I only have 50 minutes to tell you his story.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Windows events are not stored in plain text, so take a bit more effort to access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3rd party/commercial agents that can forward syslog. He might look into this. It’s the easiest solution.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he decides he can’t afford those he can always use a python library called “pywin” to remotely grab the events from his newly built syslog server\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now, all security data is collected by a Windows Event Collector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Priority is on Firewall and VPN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Parsing and storing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log currently has its own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 needs to have a simple way to correlate and create rules to analyze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Probably wants some indexes to make querying and rules simpler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