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60" r:id="rId3"/>
    <p:sldId id="261" r:id="rId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hLB/D9Lk8reSZGBruHfSV1sNDPk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956A3FD-C570-41D6-9156-EB12450DF014}">
  <a:tblStyle styleId="{2956A3FD-C570-41D6-9156-EB12450DF014}" styleName="Table_0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472C4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472C4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4472C4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4472C4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66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24" Type="http://schemas.openxmlformats.org/officeDocument/2006/relationships/theme" Target="theme/theme1.xml"/><Relationship Id="rId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6433793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0555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/>
          <p:nvPr/>
        </p:nvSpPr>
        <p:spPr>
          <a:xfrm>
            <a:off x="2382" y="4800600"/>
            <a:ext cx="91416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7"/>
          <p:cNvSpPr/>
          <p:nvPr/>
        </p:nvSpPr>
        <p:spPr>
          <a:xfrm>
            <a:off x="12" y="4750737"/>
            <a:ext cx="9141600" cy="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7"/>
          <p:cNvSpPr txBox="1">
            <a:spLocks noGrp="1"/>
          </p:cNvSpPr>
          <p:nvPr>
            <p:ph type="ctrTitle"/>
          </p:nvPr>
        </p:nvSpPr>
        <p:spPr>
          <a:xfrm>
            <a:off x="822960" y="1553308"/>
            <a:ext cx="7543800" cy="1690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45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4" name="Google Shape;34;p7"/>
          <p:cNvSpPr txBox="1">
            <a:spLocks noGrp="1"/>
          </p:cNvSpPr>
          <p:nvPr>
            <p:ph type="subTitle" idx="1"/>
          </p:nvPr>
        </p:nvSpPr>
        <p:spPr>
          <a:xfrm>
            <a:off x="825038" y="3341716"/>
            <a:ext cx="7543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>
            <a:endParaRPr dirty="0"/>
          </a:p>
        </p:txBody>
      </p:sp>
      <p:sp>
        <p:nvSpPr>
          <p:cNvPr id="35" name="Google Shape;35;p7"/>
          <p:cNvSpPr txBox="1">
            <a:spLocks noGrp="1"/>
          </p:cNvSpPr>
          <p:nvPr>
            <p:ph type="dt" idx="10"/>
          </p:nvPr>
        </p:nvSpPr>
        <p:spPr>
          <a:xfrm>
            <a:off x="822961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8" name="Google Shape;38;p7"/>
          <p:cNvCxnSpPr/>
          <p:nvPr/>
        </p:nvCxnSpPr>
        <p:spPr>
          <a:xfrm>
            <a:off x="905744" y="3257550"/>
            <a:ext cx="74067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026" name="Picture 2" descr="http://wcsng.ucsd.edu/images/logopic/logo_black_full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5344" y="190468"/>
            <a:ext cx="1222374" cy="1257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/>
          <p:cNvGrpSpPr/>
          <p:nvPr userDrawn="1"/>
        </p:nvGrpSpPr>
        <p:grpSpPr>
          <a:xfrm>
            <a:off x="408113" y="268799"/>
            <a:ext cx="3414858" cy="1100905"/>
            <a:chOff x="408112" y="127144"/>
            <a:chExt cx="4162700" cy="1341999"/>
          </a:xfrm>
        </p:grpSpPr>
        <p:pic>
          <p:nvPicPr>
            <p:cNvPr id="1028" name="Picture 4" descr="https://jacobsschool.ucsd.edu/news/news_resources/resources_logos/logo_files/ECE/Digital/JPG/UCSDLogo_JSOE-ElectricalComputerEng_BlueGold_Web.jp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4722" y="362918"/>
              <a:ext cx="2756090" cy="8704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Google Shape;109;g791543fb85_0_191"/>
            <p:cNvPicPr preferRelativeResize="0"/>
            <p:nvPr userDrawn="1"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08112" y="127144"/>
              <a:ext cx="1341999" cy="134199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userDrawn="1">
  <p:cSld name="One Conten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>
            <a:spLocks noGrp="1"/>
          </p:cNvSpPr>
          <p:nvPr>
            <p:ph type="title"/>
          </p:nvPr>
        </p:nvSpPr>
        <p:spPr>
          <a:xfrm>
            <a:off x="822950" y="214951"/>
            <a:ext cx="75438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1"/>
          </p:nvPr>
        </p:nvSpPr>
        <p:spPr>
          <a:xfrm>
            <a:off x="822960" y="1112108"/>
            <a:ext cx="7543790" cy="3289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Wingdings" panose="05000000000000000000" pitchFamily="2" charset="2"/>
              <a:buChar char="v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 dirty="0"/>
          </a:p>
        </p:txBody>
      </p:sp>
      <p:sp>
        <p:nvSpPr>
          <p:cNvPr id="52" name="Google Shape;52;p9"/>
          <p:cNvSpPr txBox="1">
            <a:spLocks noGrp="1"/>
          </p:cNvSpPr>
          <p:nvPr>
            <p:ph type="dt" idx="10"/>
          </p:nvPr>
        </p:nvSpPr>
        <p:spPr>
          <a:xfrm>
            <a:off x="822961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 preserve="1">
  <p:cSld name="1_Two Conten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>
            <a:spLocks noGrp="1"/>
          </p:cNvSpPr>
          <p:nvPr>
            <p:ph type="title"/>
          </p:nvPr>
        </p:nvSpPr>
        <p:spPr>
          <a:xfrm>
            <a:off x="822950" y="214951"/>
            <a:ext cx="75438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1"/>
          </p:nvPr>
        </p:nvSpPr>
        <p:spPr>
          <a:xfrm>
            <a:off x="822960" y="1384300"/>
            <a:ext cx="3703200" cy="30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2"/>
          </p:nvPr>
        </p:nvSpPr>
        <p:spPr>
          <a:xfrm>
            <a:off x="4663440" y="1384302"/>
            <a:ext cx="3703200" cy="30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dt" idx="10"/>
          </p:nvPr>
        </p:nvSpPr>
        <p:spPr>
          <a:xfrm>
            <a:off x="822961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41763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 txBox="1">
            <a:spLocks noGrp="1"/>
          </p:cNvSpPr>
          <p:nvPr>
            <p:ph type="title"/>
          </p:nvPr>
        </p:nvSpPr>
        <p:spPr>
          <a:xfrm>
            <a:off x="822950" y="214951"/>
            <a:ext cx="75438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1"/>
          </p:nvPr>
        </p:nvSpPr>
        <p:spPr>
          <a:xfrm>
            <a:off x="822960" y="1384539"/>
            <a:ext cx="3703200" cy="5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body" idx="2"/>
          </p:nvPr>
        </p:nvSpPr>
        <p:spPr>
          <a:xfrm>
            <a:off x="822960" y="1936750"/>
            <a:ext cx="3703200" cy="24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body" idx="3"/>
          </p:nvPr>
        </p:nvSpPr>
        <p:spPr>
          <a:xfrm>
            <a:off x="4663440" y="1384539"/>
            <a:ext cx="3703200" cy="5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body" idx="4"/>
          </p:nvPr>
        </p:nvSpPr>
        <p:spPr>
          <a:xfrm>
            <a:off x="4663440" y="1936750"/>
            <a:ext cx="3703200" cy="24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dt" idx="10"/>
          </p:nvPr>
        </p:nvSpPr>
        <p:spPr>
          <a:xfrm>
            <a:off x="822961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>
            <a:spLocks noGrp="1"/>
          </p:cNvSpPr>
          <p:nvPr>
            <p:ph type="title"/>
          </p:nvPr>
        </p:nvSpPr>
        <p:spPr>
          <a:xfrm>
            <a:off x="822950" y="214951"/>
            <a:ext cx="75438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dt" idx="10"/>
          </p:nvPr>
        </p:nvSpPr>
        <p:spPr>
          <a:xfrm>
            <a:off x="822961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/>
          <p:nvPr/>
        </p:nvSpPr>
        <p:spPr>
          <a:xfrm>
            <a:off x="13" y="0"/>
            <a:ext cx="30381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2"/>
          <p:cNvSpPr/>
          <p:nvPr/>
        </p:nvSpPr>
        <p:spPr>
          <a:xfrm>
            <a:off x="3030053" y="0"/>
            <a:ext cx="48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2"/>
          <p:cNvSpPr txBox="1"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body" idx="1"/>
          </p:nvPr>
        </p:nvSpPr>
        <p:spPr>
          <a:xfrm>
            <a:off x="3460237" y="548640"/>
            <a:ext cx="5009400" cy="39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body" idx="2"/>
          </p:nvPr>
        </p:nvSpPr>
        <p:spPr>
          <a:xfrm>
            <a:off x="342900" y="2194560"/>
            <a:ext cx="2400300" cy="25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dt" idx="10"/>
          </p:nvPr>
        </p:nvSpPr>
        <p:spPr>
          <a:xfrm>
            <a:off x="349134" y="4844839"/>
            <a:ext cx="1963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ftr" idx="11"/>
          </p:nvPr>
        </p:nvSpPr>
        <p:spPr>
          <a:xfrm>
            <a:off x="3600450" y="4844839"/>
            <a:ext cx="3486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807E5D96-B0C9-B245-AD8A-6F230F7A5B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29090"/>
          <a:stretch/>
        </p:blipFill>
        <p:spPr>
          <a:xfrm>
            <a:off x="8582593" y="4772420"/>
            <a:ext cx="499624" cy="34631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/>
          <p:nvPr/>
        </p:nvSpPr>
        <p:spPr>
          <a:xfrm>
            <a:off x="0" y="3714750"/>
            <a:ext cx="9141600" cy="1428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3"/>
          <p:cNvSpPr/>
          <p:nvPr/>
        </p:nvSpPr>
        <p:spPr>
          <a:xfrm>
            <a:off x="12" y="3686307"/>
            <a:ext cx="9141600" cy="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/>
          </p:nvPr>
        </p:nvSpPr>
        <p:spPr>
          <a:xfrm>
            <a:off x="822960" y="3806190"/>
            <a:ext cx="7589400" cy="6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>
            <a:spLocks noGrp="1"/>
          </p:cNvSpPr>
          <p:nvPr>
            <p:ph type="pic" idx="2"/>
          </p:nvPr>
        </p:nvSpPr>
        <p:spPr>
          <a:xfrm>
            <a:off x="12" y="0"/>
            <a:ext cx="9144000" cy="36864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457200" tIns="457200" rIns="0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  <a:defRPr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body" idx="1"/>
          </p:nvPr>
        </p:nvSpPr>
        <p:spPr>
          <a:xfrm>
            <a:off x="822959" y="4430268"/>
            <a:ext cx="7589400" cy="4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dt" idx="10"/>
          </p:nvPr>
        </p:nvSpPr>
        <p:spPr>
          <a:xfrm>
            <a:off x="822961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>
            <a:spLocks noGrp="1"/>
          </p:cNvSpPr>
          <p:nvPr>
            <p:ph type="title"/>
          </p:nvPr>
        </p:nvSpPr>
        <p:spPr>
          <a:xfrm>
            <a:off x="822950" y="214951"/>
            <a:ext cx="75438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4"/>
          <p:cNvSpPr txBox="1">
            <a:spLocks noGrp="1"/>
          </p:cNvSpPr>
          <p:nvPr>
            <p:ph type="body" idx="1"/>
          </p:nvPr>
        </p:nvSpPr>
        <p:spPr>
          <a:xfrm rot="5400000">
            <a:off x="3086160" y="-878899"/>
            <a:ext cx="3017400" cy="75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90" name="Google Shape;90;p14"/>
          <p:cNvSpPr txBox="1">
            <a:spLocks noGrp="1"/>
          </p:cNvSpPr>
          <p:nvPr>
            <p:ph type="dt" idx="10"/>
          </p:nvPr>
        </p:nvSpPr>
        <p:spPr>
          <a:xfrm>
            <a:off x="822961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/>
          <p:nvPr/>
        </p:nvSpPr>
        <p:spPr>
          <a:xfrm>
            <a:off x="2382" y="4800600"/>
            <a:ext cx="91416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5"/>
          <p:cNvSpPr/>
          <p:nvPr/>
        </p:nvSpPr>
        <p:spPr>
          <a:xfrm>
            <a:off x="12" y="4750737"/>
            <a:ext cx="9141600" cy="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 rot="5400000">
            <a:off x="5370600" y="1484234"/>
            <a:ext cx="43179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body" idx="1"/>
          </p:nvPr>
        </p:nvSpPr>
        <p:spPr>
          <a:xfrm rot="5400000">
            <a:off x="1370025" y="-430366"/>
            <a:ext cx="43179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dt" idx="10"/>
          </p:nvPr>
        </p:nvSpPr>
        <p:spPr>
          <a:xfrm>
            <a:off x="822961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" name="Picture 6" descr="https://jacobsschool.ucsd.edu/news/news_resources/resources_logos/logo_files/ECE/Digital/PNG/UCSDLogo_JSOE-ElectricalComputerEng_White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26" y="4820078"/>
            <a:ext cx="871100" cy="275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http://wcsng.ucsd.edu/images/logopic/logo_white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3657" y="4820766"/>
            <a:ext cx="336820" cy="30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/>
          <p:nvPr/>
        </p:nvSpPr>
        <p:spPr>
          <a:xfrm>
            <a:off x="0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4"/>
          <p:cNvSpPr/>
          <p:nvPr/>
        </p:nvSpPr>
        <p:spPr>
          <a:xfrm>
            <a:off x="0" y="4750736"/>
            <a:ext cx="9144000" cy="49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4"/>
          <p:cNvSpPr txBox="1">
            <a:spLocks noGrp="1"/>
          </p:cNvSpPr>
          <p:nvPr>
            <p:ph type="title"/>
          </p:nvPr>
        </p:nvSpPr>
        <p:spPr>
          <a:xfrm>
            <a:off x="822950" y="214951"/>
            <a:ext cx="75438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000"/>
              <a:buFont typeface="Calibri"/>
              <a:buNone/>
              <a:defRPr sz="3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4"/>
          <p:cNvSpPr txBox="1">
            <a:spLocks noGrp="1"/>
          </p:cNvSpPr>
          <p:nvPr>
            <p:ph type="body" idx="1"/>
          </p:nvPr>
        </p:nvSpPr>
        <p:spPr>
          <a:xfrm>
            <a:off x="822950" y="914775"/>
            <a:ext cx="7543800" cy="33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4"/>
          <p:cNvSpPr txBox="1">
            <a:spLocks noGrp="1"/>
          </p:cNvSpPr>
          <p:nvPr>
            <p:ph type="dt" idx="10"/>
          </p:nvPr>
        </p:nvSpPr>
        <p:spPr>
          <a:xfrm>
            <a:off x="822961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7" name="Google Shape;17;p4"/>
          <p:cNvCxnSpPr/>
          <p:nvPr/>
        </p:nvCxnSpPr>
        <p:spPr>
          <a:xfrm>
            <a:off x="895149" y="846184"/>
            <a:ext cx="74751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" name="Picture 6" descr="https://jacobsschool.ucsd.edu/news/news_resources/resources_logos/logo_files/ECE/Digital/PNG/UCSDLogo_JSOE-ElectricalComputerEng_White.png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26" y="4820078"/>
            <a:ext cx="871100" cy="275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8" descr="http://wcsng.ucsd.edu/images/logopic/logo_white.png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3657" y="4820766"/>
            <a:ext cx="336820" cy="30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3" r:id="rId2"/>
    <p:sldLayoutId id="2147483660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Put your presentation title here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Add authors and other contents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8953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Awesome title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Glory content</a:t>
            </a:r>
          </a:p>
          <a:p>
            <a:pPr lvl="1"/>
            <a:r>
              <a:rPr lang="en-IN" dirty="0" smtClean="0"/>
              <a:t>We are awesome</a:t>
            </a:r>
          </a:p>
          <a:p>
            <a:pPr lvl="2"/>
            <a:r>
              <a:rPr lang="en-IN" dirty="0" smtClean="0"/>
              <a:t>Much awesome!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940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7493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7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FFC000"/>
      </a:accent1>
      <a:accent2>
        <a:srgbClr val="002060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23</Words>
  <Application>Microsoft Office PowerPoint</Application>
  <PresentationFormat>On-screen Show (16:9)</PresentationFormat>
  <Paragraphs>9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Wingdings</vt:lpstr>
      <vt:lpstr>Retrospect</vt:lpstr>
      <vt:lpstr>Put your presentation title here</vt:lpstr>
      <vt:lpstr>Awesome title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Wireless Virtual Reality</dc:title>
  <dc:creator>Ish Jain</dc:creator>
  <cp:lastModifiedBy>Ish Jain</cp:lastModifiedBy>
  <cp:revision>10</cp:revision>
  <dcterms:modified xsi:type="dcterms:W3CDTF">2020-02-12T19:15:54Z</dcterms:modified>
</cp:coreProperties>
</file>