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LB/D9Lk8reSZGBruHfSV1sNDP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56A3FD-C570-41D6-9156-EB12450DF014}">
  <a:tblStyle styleId="{2956A3FD-C570-41D6-9156-EB12450DF014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3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23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3379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 txBox="1">
            <a:spLocks noGrp="1"/>
          </p:cNvSpPr>
          <p:nvPr>
            <p:ph type="ctrTitle"/>
          </p:nvPr>
        </p:nvSpPr>
        <p:spPr>
          <a:xfrm>
            <a:off x="822960" y="1553308"/>
            <a:ext cx="7543800" cy="169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45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Group 2"/>
          <p:cNvGrpSpPr/>
          <p:nvPr userDrawn="1"/>
        </p:nvGrpSpPr>
        <p:grpSpPr>
          <a:xfrm>
            <a:off x="348059" y="259490"/>
            <a:ext cx="3855291" cy="1149179"/>
            <a:chOff x="611655" y="0"/>
            <a:chExt cx="4502168" cy="1341999"/>
          </a:xfrm>
        </p:grpSpPr>
        <p:pic>
          <p:nvPicPr>
            <p:cNvPr id="10" name="Google Shape;108;g791543fb85_0_191"/>
            <p:cNvPicPr preferRelativeResize="0"/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05487" y="94186"/>
              <a:ext cx="3108336" cy="1153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09;g791543fb85_0_191"/>
            <p:cNvPicPr preferRelativeResize="0"/>
            <p:nvPr userDrawn="1"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1655" y="0"/>
              <a:ext cx="1341999" cy="13419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07E5D96-B0C9-B245-AD8A-6F230F7A5B3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25344" y="168819"/>
            <a:ext cx="1416317" cy="1384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07E5D96-B0C9-B245-AD8A-6F230F7A5B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29090"/>
          <a:stretch/>
        </p:blipFill>
        <p:spPr>
          <a:xfrm>
            <a:off x="8582593" y="4772420"/>
            <a:ext cx="499624" cy="3463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One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822950" y="214951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822960" y="1112108"/>
            <a:ext cx="7543790" cy="32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Wingdings" panose="05000000000000000000" pitchFamily="2" charset="2"/>
              <a:buChar char="v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 dirty="0"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1_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822950" y="214951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663440" y="1384302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176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822950" y="214951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822960" y="1936750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822950" y="214951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13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3460237" y="548640"/>
            <a:ext cx="50094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07E5D96-B0C9-B245-AD8A-6F230F7A5B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9090"/>
          <a:stretch/>
        </p:blipFill>
        <p:spPr>
          <a:xfrm>
            <a:off x="8582593" y="4772420"/>
            <a:ext cx="499624" cy="3463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12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9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>
            <a:spLocks noGrp="1"/>
          </p:cNvSpPr>
          <p:nvPr>
            <p:ph type="pic" idx="2"/>
          </p:nvPr>
        </p:nvSpPr>
        <p:spPr>
          <a:xfrm>
            <a:off x="12" y="0"/>
            <a:ext cx="9144000" cy="3686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822959" y="4430268"/>
            <a:ext cx="7589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822950" y="214951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 rot="5400000">
            <a:off x="3086160" y="-878899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 rot="5400000">
            <a:off x="5370600" y="1484234"/>
            <a:ext cx="4317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 rot="5400000">
            <a:off x="1370025" y="-430366"/>
            <a:ext cx="4317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07E5D96-B0C9-B245-AD8A-6F230F7A5B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9090"/>
          <a:stretch/>
        </p:blipFill>
        <p:spPr>
          <a:xfrm>
            <a:off x="8582593" y="4772420"/>
            <a:ext cx="499624" cy="34631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/>
          <p:nvPr/>
        </p:nvSpPr>
        <p:spPr>
          <a:xfrm>
            <a:off x="0" y="4750736"/>
            <a:ext cx="9144000" cy="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822950" y="214951"/>
            <a:ext cx="7543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3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822950" y="914775"/>
            <a:ext cx="75438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895149" y="846184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807E5D96-B0C9-B245-AD8A-6F230F7A5B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b="29090"/>
          <a:stretch/>
        </p:blipFill>
        <p:spPr>
          <a:xfrm>
            <a:off x="8582593" y="4772420"/>
            <a:ext cx="499624" cy="34631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60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Put your presentation title here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Add authors and other contents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5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Awesome title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Glory content</a:t>
            </a:r>
          </a:p>
          <a:p>
            <a:pPr lvl="1"/>
            <a:r>
              <a:rPr lang="en-IN" dirty="0" smtClean="0"/>
              <a:t>We are awesome</a:t>
            </a:r>
          </a:p>
          <a:p>
            <a:pPr lvl="2"/>
            <a:r>
              <a:rPr lang="en-IN" dirty="0" smtClean="0"/>
              <a:t>Much awesome!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405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FFC000"/>
      </a:accent1>
      <a:accent2>
        <a:srgbClr val="00206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Retrospect</vt:lpstr>
      <vt:lpstr>Put your presentation title here</vt:lpstr>
      <vt:lpstr>Awesome 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Virtual Reality</dc:title>
  <dc:creator>Ish Jain</dc:creator>
  <cp:lastModifiedBy>Ish Jain</cp:lastModifiedBy>
  <cp:revision>5</cp:revision>
  <dcterms:modified xsi:type="dcterms:W3CDTF">2020-02-12T16:10:38Z</dcterms:modified>
</cp:coreProperties>
</file>