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07501"/>
            <a:ext cx="7766936" cy="1646302"/>
          </a:xfrm>
        </p:spPr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400" dirty="0" smtClean="0"/>
              <a:t>Extension on an Predefined Ontology for Smart Building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16346"/>
            <a:ext cx="7766936" cy="1096899"/>
          </a:xfrm>
        </p:spPr>
        <p:txBody>
          <a:bodyPr/>
          <a:lstStyle/>
          <a:p>
            <a:r>
              <a:rPr lang="en-US" dirty="0" smtClean="0"/>
              <a:t>Du Sicong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3" y="532101"/>
            <a:ext cx="88963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35" y="609600"/>
            <a:ext cx="5012309" cy="54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0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MSM – Ontology depiction</a:t>
            </a:r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6876" y="1196976"/>
            <a:ext cx="8729663" cy="5400675"/>
          </a:xfrm>
        </p:spPr>
      </p:pic>
    </p:spTree>
    <p:extLst>
      <p:ext uri="{BB962C8B-B14F-4D97-AF65-F5344CB8AC3E}">
        <p14:creationId xmlns:p14="http://schemas.microsoft.com/office/powerpoint/2010/main" val="1531926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方正姚体</vt:lpstr>
      <vt:lpstr>Arial</vt:lpstr>
      <vt:lpstr>Trebuchet MS</vt:lpstr>
      <vt:lpstr>Wingdings 3</vt:lpstr>
      <vt:lpstr>Facet</vt:lpstr>
      <vt:lpstr> Extension on an Predefined Ontology for Smart Building</vt:lpstr>
      <vt:lpstr>PowerPoint Presentation</vt:lpstr>
      <vt:lpstr>PowerPoint Presentation</vt:lpstr>
      <vt:lpstr>MSM – Ontology depiction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对已有的标注系统的本体的扩充</dc:title>
  <dc:creator>Du Sicong</dc:creator>
  <cp:lastModifiedBy>Du Sicong</cp:lastModifiedBy>
  <cp:revision>5</cp:revision>
  <dcterms:created xsi:type="dcterms:W3CDTF">2017-04-08T13:16:14Z</dcterms:created>
  <dcterms:modified xsi:type="dcterms:W3CDTF">2017-04-08T14:43:41Z</dcterms:modified>
</cp:coreProperties>
</file>